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341"/>
  </p:notesMasterIdLst>
  <p:handoutMasterIdLst>
    <p:handoutMasterId r:id="rId342"/>
  </p:handoutMasterIdLst>
  <p:sldIdLst>
    <p:sldId id="256" r:id="rId2"/>
    <p:sldId id="364" r:id="rId3"/>
    <p:sldId id="484" r:id="rId4"/>
    <p:sldId id="1559" r:id="rId5"/>
    <p:sldId id="1461" r:id="rId6"/>
    <p:sldId id="1462" r:id="rId7"/>
    <p:sldId id="261" r:id="rId8"/>
    <p:sldId id="262" r:id="rId9"/>
    <p:sldId id="263" r:id="rId10"/>
    <p:sldId id="1149" r:id="rId11"/>
    <p:sldId id="1150" r:id="rId12"/>
    <p:sldId id="1151" r:id="rId13"/>
    <p:sldId id="316" r:id="rId14"/>
    <p:sldId id="1145" r:id="rId15"/>
    <p:sldId id="1265" r:id="rId16"/>
    <p:sldId id="1274" r:id="rId17"/>
    <p:sldId id="1268" r:id="rId18"/>
    <p:sldId id="298" r:id="rId19"/>
    <p:sldId id="302" r:id="rId20"/>
    <p:sldId id="306" r:id="rId21"/>
    <p:sldId id="1272" r:id="rId22"/>
    <p:sldId id="1287" r:id="rId23"/>
    <p:sldId id="1288" r:id="rId24"/>
    <p:sldId id="1281" r:id="rId25"/>
    <p:sldId id="1284" r:id="rId26"/>
    <p:sldId id="1285" r:id="rId27"/>
    <p:sldId id="1286" r:id="rId28"/>
    <p:sldId id="1298" r:id="rId29"/>
    <p:sldId id="1299" r:id="rId30"/>
    <p:sldId id="1314" r:id="rId31"/>
    <p:sldId id="1316" r:id="rId32"/>
    <p:sldId id="1318" r:id="rId33"/>
    <p:sldId id="1306" r:id="rId34"/>
    <p:sldId id="1063" r:id="rId35"/>
    <p:sldId id="1062" r:id="rId36"/>
    <p:sldId id="257" r:id="rId37"/>
    <p:sldId id="1074" r:id="rId38"/>
    <p:sldId id="260" r:id="rId39"/>
    <p:sldId id="1320" r:id="rId40"/>
    <p:sldId id="1321" r:id="rId41"/>
    <p:sldId id="1077" r:id="rId42"/>
    <p:sldId id="1078" r:id="rId43"/>
    <p:sldId id="1079" r:id="rId44"/>
    <p:sldId id="1080" r:id="rId45"/>
    <p:sldId id="1081" r:id="rId46"/>
    <p:sldId id="1065" r:id="rId47"/>
    <p:sldId id="1086" r:id="rId48"/>
    <p:sldId id="269" r:id="rId49"/>
    <p:sldId id="1087" r:id="rId50"/>
    <p:sldId id="270" r:id="rId51"/>
    <p:sldId id="271" r:id="rId52"/>
    <p:sldId id="274" r:id="rId53"/>
    <p:sldId id="272" r:id="rId54"/>
    <p:sldId id="273" r:id="rId55"/>
    <p:sldId id="1066" r:id="rId56"/>
    <p:sldId id="1064" r:id="rId57"/>
    <p:sldId id="1088" r:id="rId58"/>
    <p:sldId id="275" r:id="rId59"/>
    <p:sldId id="1067" r:id="rId60"/>
    <p:sldId id="278" r:id="rId61"/>
    <p:sldId id="279" r:id="rId62"/>
    <p:sldId id="280" r:id="rId63"/>
    <p:sldId id="281" r:id="rId64"/>
    <p:sldId id="286" r:id="rId65"/>
    <p:sldId id="1029" r:id="rId66"/>
    <p:sldId id="1031" r:id="rId67"/>
    <p:sldId id="1045" r:id="rId68"/>
    <p:sldId id="1046" r:id="rId69"/>
    <p:sldId id="1047" r:id="rId70"/>
    <p:sldId id="1048" r:id="rId71"/>
    <p:sldId id="1049" r:id="rId72"/>
    <p:sldId id="285" r:id="rId73"/>
    <p:sldId id="1050" r:id="rId74"/>
    <p:sldId id="287" r:id="rId75"/>
    <p:sldId id="288" r:id="rId76"/>
    <p:sldId id="289" r:id="rId77"/>
    <p:sldId id="290" r:id="rId78"/>
    <p:sldId id="291" r:id="rId79"/>
    <p:sldId id="292" r:id="rId80"/>
    <p:sldId id="293" r:id="rId81"/>
    <p:sldId id="294" r:id="rId82"/>
    <p:sldId id="295" r:id="rId83"/>
    <p:sldId id="296" r:id="rId84"/>
    <p:sldId id="297" r:id="rId85"/>
    <p:sldId id="1323" r:id="rId86"/>
    <p:sldId id="299" r:id="rId87"/>
    <p:sldId id="300" r:id="rId88"/>
    <p:sldId id="301" r:id="rId89"/>
    <p:sldId id="1324" r:id="rId90"/>
    <p:sldId id="303" r:id="rId91"/>
    <p:sldId id="304" r:id="rId92"/>
    <p:sldId id="1054" r:id="rId93"/>
    <p:sldId id="1072" r:id="rId94"/>
    <p:sldId id="1055" r:id="rId95"/>
    <p:sldId id="1056" r:id="rId96"/>
    <p:sldId id="1057" r:id="rId97"/>
    <p:sldId id="1091" r:id="rId98"/>
    <p:sldId id="1058" r:id="rId99"/>
    <p:sldId id="1059" r:id="rId100"/>
    <p:sldId id="1060" r:id="rId101"/>
    <p:sldId id="1325" r:id="rId102"/>
    <p:sldId id="1070" r:id="rId103"/>
    <p:sldId id="1327" r:id="rId104"/>
    <p:sldId id="1106" r:id="rId105"/>
    <p:sldId id="1154" r:id="rId106"/>
    <p:sldId id="1165" r:id="rId107"/>
    <p:sldId id="1328" r:id="rId108"/>
    <p:sldId id="1202" r:id="rId109"/>
    <p:sldId id="1329" r:id="rId110"/>
    <p:sldId id="1200" r:id="rId111"/>
    <p:sldId id="1243" r:id="rId112"/>
    <p:sldId id="1330" r:id="rId113"/>
    <p:sldId id="1198" r:id="rId114"/>
    <p:sldId id="1332" r:id="rId115"/>
    <p:sldId id="1108" r:id="rId116"/>
    <p:sldId id="1168" r:id="rId117"/>
    <p:sldId id="1333" r:id="rId118"/>
    <p:sldId id="1205" r:id="rId119"/>
    <p:sldId id="1206" r:id="rId120"/>
    <p:sldId id="1208" r:id="rId121"/>
    <p:sldId id="1245" r:id="rId122"/>
    <p:sldId id="1210" r:id="rId123"/>
    <p:sldId id="1246" r:id="rId124"/>
    <p:sldId id="1211" r:id="rId125"/>
    <p:sldId id="1335" r:id="rId126"/>
    <p:sldId id="1214" r:id="rId127"/>
    <p:sldId id="1336" r:id="rId128"/>
    <p:sldId id="1337" r:id="rId129"/>
    <p:sldId id="1338" r:id="rId130"/>
    <p:sldId id="1339" r:id="rId131"/>
    <p:sldId id="1174" r:id="rId132"/>
    <p:sldId id="1176" r:id="rId133"/>
    <p:sldId id="1340" r:id="rId134"/>
    <p:sldId id="1342" r:id="rId135"/>
    <p:sldId id="1160" r:id="rId136"/>
    <p:sldId id="1177" r:id="rId137"/>
    <p:sldId id="1173" r:id="rId138"/>
    <p:sldId id="1161" r:id="rId139"/>
    <p:sldId id="1345" r:id="rId140"/>
    <p:sldId id="1348" r:id="rId141"/>
    <p:sldId id="1215" r:id="rId142"/>
    <p:sldId id="1349" r:id="rId143"/>
    <p:sldId id="1182" r:id="rId144"/>
    <p:sldId id="1350" r:id="rId145"/>
    <p:sldId id="1216" r:id="rId146"/>
    <p:sldId id="1184" r:id="rId147"/>
    <p:sldId id="1217" r:id="rId148"/>
    <p:sldId id="1185" r:id="rId149"/>
    <p:sldId id="1186" r:id="rId150"/>
    <p:sldId id="1352" r:id="rId151"/>
    <p:sldId id="1188" r:id="rId152"/>
    <p:sldId id="1190" r:id="rId153"/>
    <p:sldId id="1355" r:id="rId154"/>
    <p:sldId id="1356" r:id="rId155"/>
    <p:sldId id="1357" r:id="rId156"/>
    <p:sldId id="1359" r:id="rId157"/>
    <p:sldId id="1222" r:id="rId158"/>
    <p:sldId id="1225" r:id="rId159"/>
    <p:sldId id="1226" r:id="rId160"/>
    <p:sldId id="1227" r:id="rId161"/>
    <p:sldId id="1228" r:id="rId162"/>
    <p:sldId id="1229" r:id="rId163"/>
    <p:sldId id="1230" r:id="rId164"/>
    <p:sldId id="1231" r:id="rId165"/>
    <p:sldId id="1232" r:id="rId166"/>
    <p:sldId id="1233" r:id="rId167"/>
    <p:sldId id="1234" r:id="rId168"/>
    <p:sldId id="1110" r:id="rId169"/>
    <p:sldId id="1240" r:id="rId170"/>
    <p:sldId id="1241" r:id="rId171"/>
    <p:sldId id="1237" r:id="rId172"/>
    <p:sldId id="331" r:id="rId173"/>
    <p:sldId id="1373" r:id="rId174"/>
    <p:sldId id="1374" r:id="rId175"/>
    <p:sldId id="1375" r:id="rId176"/>
    <p:sldId id="1376" r:id="rId177"/>
    <p:sldId id="1377" r:id="rId178"/>
    <p:sldId id="1383" r:id="rId179"/>
    <p:sldId id="1384" r:id="rId180"/>
    <p:sldId id="1386" r:id="rId181"/>
    <p:sldId id="1387" r:id="rId182"/>
    <p:sldId id="1388" r:id="rId183"/>
    <p:sldId id="1389" r:id="rId184"/>
    <p:sldId id="1390" r:id="rId185"/>
    <p:sldId id="1391" r:id="rId186"/>
    <p:sldId id="1392" r:id="rId187"/>
    <p:sldId id="1393" r:id="rId188"/>
    <p:sldId id="349" r:id="rId189"/>
    <p:sldId id="1394" r:id="rId190"/>
    <p:sldId id="350" r:id="rId191"/>
    <p:sldId id="1197" r:id="rId192"/>
    <p:sldId id="1395" r:id="rId193"/>
    <p:sldId id="1396" r:id="rId194"/>
    <p:sldId id="1397" r:id="rId195"/>
    <p:sldId id="1398" r:id="rId196"/>
    <p:sldId id="1399" r:id="rId197"/>
    <p:sldId id="1400" r:id="rId198"/>
    <p:sldId id="1401" r:id="rId199"/>
    <p:sldId id="1402" r:id="rId200"/>
    <p:sldId id="1407" r:id="rId201"/>
    <p:sldId id="336" r:id="rId202"/>
    <p:sldId id="1408" r:id="rId203"/>
    <p:sldId id="334" r:id="rId204"/>
    <p:sldId id="335" r:id="rId205"/>
    <p:sldId id="1409" r:id="rId206"/>
    <p:sldId id="1410" r:id="rId207"/>
    <p:sldId id="337" r:id="rId208"/>
    <p:sldId id="1239" r:id="rId209"/>
    <p:sldId id="1412" r:id="rId210"/>
    <p:sldId id="1413" r:id="rId211"/>
    <p:sldId id="1415" r:id="rId212"/>
    <p:sldId id="1416" r:id="rId213"/>
    <p:sldId id="1417" r:id="rId214"/>
    <p:sldId id="1418" r:id="rId215"/>
    <p:sldId id="1419" r:id="rId216"/>
    <p:sldId id="1420" r:id="rId217"/>
    <p:sldId id="1423" r:id="rId218"/>
    <p:sldId id="1424" r:id="rId219"/>
    <p:sldId id="1425" r:id="rId220"/>
    <p:sldId id="1426" r:id="rId221"/>
    <p:sldId id="1427" r:id="rId222"/>
    <p:sldId id="1428" r:id="rId223"/>
    <p:sldId id="1429" r:id="rId224"/>
    <p:sldId id="1236" r:id="rId225"/>
    <p:sldId id="1431" r:id="rId226"/>
    <p:sldId id="1433" r:id="rId227"/>
    <p:sldId id="1434" r:id="rId228"/>
    <p:sldId id="1436" r:id="rId229"/>
    <p:sldId id="1443" r:id="rId230"/>
    <p:sldId id="1445" r:id="rId231"/>
    <p:sldId id="1448" r:id="rId232"/>
    <p:sldId id="344" r:id="rId233"/>
    <p:sldId id="1449" r:id="rId234"/>
    <p:sldId id="1450" r:id="rId235"/>
    <p:sldId id="1451" r:id="rId236"/>
    <p:sldId id="347" r:id="rId237"/>
    <p:sldId id="320" r:id="rId238"/>
    <p:sldId id="321" r:id="rId239"/>
    <p:sldId id="1452" r:id="rId240"/>
    <p:sldId id="1453" r:id="rId241"/>
    <p:sldId id="328" r:id="rId242"/>
    <p:sldId id="1456" r:id="rId243"/>
    <p:sldId id="1238" r:id="rId244"/>
    <p:sldId id="1457" r:id="rId245"/>
    <p:sldId id="1458" r:id="rId246"/>
    <p:sldId id="1465" r:id="rId247"/>
    <p:sldId id="1466" r:id="rId248"/>
    <p:sldId id="1467" r:id="rId249"/>
    <p:sldId id="1468" r:id="rId250"/>
    <p:sldId id="1469" r:id="rId251"/>
    <p:sldId id="1470" r:id="rId252"/>
    <p:sldId id="1471" r:id="rId253"/>
    <p:sldId id="1472" r:id="rId254"/>
    <p:sldId id="1474" r:id="rId255"/>
    <p:sldId id="1476" r:id="rId256"/>
    <p:sldId id="1477" r:id="rId257"/>
    <p:sldId id="1479" r:id="rId258"/>
    <p:sldId id="1480" r:id="rId259"/>
    <p:sldId id="1484" r:id="rId260"/>
    <p:sldId id="1489" r:id="rId261"/>
    <p:sldId id="348" r:id="rId262"/>
    <p:sldId id="1493" r:id="rId263"/>
    <p:sldId id="1494" r:id="rId264"/>
    <p:sldId id="358" r:id="rId265"/>
    <p:sldId id="359" r:id="rId266"/>
    <p:sldId id="355" r:id="rId267"/>
    <p:sldId id="356" r:id="rId268"/>
    <p:sldId id="357" r:id="rId269"/>
    <p:sldId id="1504" r:id="rId270"/>
    <p:sldId id="1505" r:id="rId271"/>
    <p:sldId id="1507" r:id="rId272"/>
    <p:sldId id="1508" r:id="rId273"/>
    <p:sldId id="1509" r:id="rId274"/>
    <p:sldId id="1247" r:id="rId275"/>
    <p:sldId id="1510" r:id="rId276"/>
    <p:sldId id="1511" r:id="rId277"/>
    <p:sldId id="1516" r:id="rId278"/>
    <p:sldId id="1248" r:id="rId279"/>
    <p:sldId id="1522" r:id="rId280"/>
    <p:sldId id="1523" r:id="rId281"/>
    <p:sldId id="319" r:id="rId282"/>
    <p:sldId id="1525" r:id="rId283"/>
    <p:sldId id="1526" r:id="rId284"/>
    <p:sldId id="1527" r:id="rId285"/>
    <p:sldId id="1528" r:id="rId286"/>
    <p:sldId id="1529" r:id="rId287"/>
    <p:sldId id="1250" r:id="rId288"/>
    <p:sldId id="1249" r:id="rId289"/>
    <p:sldId id="1532" r:id="rId290"/>
    <p:sldId id="1533" r:id="rId291"/>
    <p:sldId id="1534" r:id="rId292"/>
    <p:sldId id="1535" r:id="rId293"/>
    <p:sldId id="1536" r:id="rId294"/>
    <p:sldId id="1537" r:id="rId295"/>
    <p:sldId id="1251" r:id="rId296"/>
    <p:sldId id="1253" r:id="rId297"/>
    <p:sldId id="1252" r:id="rId298"/>
    <p:sldId id="1539" r:id="rId299"/>
    <p:sldId id="1254" r:id="rId300"/>
    <p:sldId id="1255" r:id="rId301"/>
    <p:sldId id="1256" r:id="rId302"/>
    <p:sldId id="1258" r:id="rId303"/>
    <p:sldId id="1257" r:id="rId304"/>
    <p:sldId id="1541" r:id="rId305"/>
    <p:sldId id="1259" r:id="rId306"/>
    <p:sldId id="1260" r:id="rId307"/>
    <p:sldId id="1261" r:id="rId308"/>
    <p:sldId id="1542" r:id="rId309"/>
    <p:sldId id="1289" r:id="rId310"/>
    <p:sldId id="1544" r:id="rId311"/>
    <p:sldId id="1545" r:id="rId312"/>
    <p:sldId id="1546" r:id="rId313"/>
    <p:sldId id="1547" r:id="rId314"/>
    <p:sldId id="1548" r:id="rId315"/>
    <p:sldId id="1549" r:id="rId316"/>
    <p:sldId id="1550" r:id="rId317"/>
    <p:sldId id="1551" r:id="rId318"/>
    <p:sldId id="1266" r:id="rId319"/>
    <p:sldId id="1262" r:id="rId320"/>
    <p:sldId id="1552" r:id="rId321"/>
    <p:sldId id="1553" r:id="rId322"/>
    <p:sldId id="1270" r:id="rId323"/>
    <p:sldId id="1263" r:id="rId324"/>
    <p:sldId id="1271" r:id="rId325"/>
    <p:sldId id="1554" r:id="rId326"/>
    <p:sldId id="1279" r:id="rId327"/>
    <p:sldId id="378" r:id="rId328"/>
    <p:sldId id="1280" r:id="rId329"/>
    <p:sldId id="1282" r:id="rId330"/>
    <p:sldId id="1555" r:id="rId331"/>
    <p:sldId id="1556" r:id="rId332"/>
    <p:sldId id="382" r:id="rId333"/>
    <p:sldId id="1273" r:id="rId334"/>
    <p:sldId id="1557" r:id="rId335"/>
    <p:sldId id="1276" r:id="rId336"/>
    <p:sldId id="1277" r:id="rId337"/>
    <p:sldId id="1278" r:id="rId338"/>
    <p:sldId id="1558" r:id="rId339"/>
    <p:sldId id="333" r:id="rId340"/>
  </p:sldIdLst>
  <p:sldSz cx="10080625" cy="7559675"/>
  <p:notesSz cx="7772400" cy="100584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9404"/>
    <p:restoredTop sz="94830"/>
  </p:normalViewPr>
  <p:slideViewPr>
    <p:cSldViewPr snapToGrid="0" snapToObjects="1">
      <p:cViewPr varScale="1">
        <p:scale>
          <a:sx n="110" d="100"/>
          <a:sy n="110" d="100"/>
        </p:scale>
        <p:origin x="1024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tableStyles" Target="tableStyles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338" Type="http://schemas.openxmlformats.org/officeDocument/2006/relationships/slide" Target="slides/slide337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28" Type="http://schemas.openxmlformats.org/officeDocument/2006/relationships/slide" Target="slides/slide327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slide" Target="slides/slide317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notesMaster" Target="notesMasters/notesMaster1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handoutMaster" Target="handoutMasters/handoutMaster1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theme" Target="theme/theme1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95413FED-432C-844B-9E06-1848A9A56B35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60" cy="3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endParaRPr lang="en-US" sz="14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099B95D-B16B-B84B-909E-A32D5526AB31}"/>
              </a:ext>
            </a:extLst>
          </p:cNvPr>
          <p:cNvSpPr txBox="1">
            <a:spLocks noGrp="1"/>
          </p:cNvSpPr>
          <p:nvPr>
            <p:ph type="dt" sz="quarter" idx="1"/>
          </p:nvPr>
        </p:nvSpPr>
        <p:spPr>
          <a:xfrm>
            <a:off x="0" y="955548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noAutofit/>
          </a:bodyPr>
          <a:lstStyle/>
          <a:p>
            <a:pPr marL="0" marR="0" lvl="0" indent="0" algn="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endParaRPr lang="en-US" sz="14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68FC729-D7C3-8B49-BFEA-225949FE54D1}"/>
              </a:ext>
            </a:extLst>
          </p:cNvPr>
          <p:cNvSpPr txBox="1">
            <a:spLocks noGrp="1"/>
          </p:cNvSpPr>
          <p:nvPr>
            <p:ph type="ftr" sz="quarter" idx="2"/>
          </p:nvPr>
        </p:nvSpPr>
        <p:spPr>
          <a:xfrm>
            <a:off x="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="b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endParaRPr lang="en-US" sz="14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5DAFF35-9AEC-694B-A0E8-6EF625A15BC6}"/>
              </a:ext>
            </a:extLst>
          </p:cNvPr>
          <p:cNvSpPr txBox="1">
            <a:spLocks noGrp="1"/>
          </p:cNvSpPr>
          <p:nvPr>
            <p:ph type="sldNum" sz="quarter" idx="3"/>
          </p:nvPr>
        </p:nvSpPr>
        <p:spPr>
          <a:xfrm>
            <a:off x="439920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="b" anchorCtr="0" compatLnSpc="0">
            <a:noAutofit/>
          </a:bodyPr>
          <a:lstStyle/>
          <a:p>
            <a:pPr marL="0" marR="0" lvl="0" indent="0" algn="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fld id="{BF2B3F0F-9DD6-3047-BB1A-138BDC01D0E2}" type="slidenum">
              <a:t>‹#›</a:t>
            </a:fld>
            <a:endParaRPr lang="en-US" sz="14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52856801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FC22E6D-D6E3-944C-93CF-B6813CB713EE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371599" y="764280"/>
            <a:ext cx="5028480" cy="3771360"/>
          </a:xfrm>
          <a:prstGeom prst="rect">
            <a:avLst/>
          </a:prstGeom>
          <a:noFill/>
          <a:ln>
            <a:noFill/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B8D94EF-FD29-8F4E-923E-216238A876E4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777239" y="4777560"/>
            <a:ext cx="6217560" cy="452592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" name="Header Placeholder 3">
            <a:extLst>
              <a:ext uri="{FF2B5EF4-FFF2-40B4-BE49-F238E27FC236}">
                <a16:creationId xmlns:a16="http://schemas.microsoft.com/office/drawing/2014/main" id="{1186F790-ADB1-DC4B-9B99-4D39B22DF286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1554479" y="5532120"/>
            <a:ext cx="6217560" cy="452592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Ctr="0">
            <a:noAutofit/>
          </a:bodyPr>
          <a:lstStyle>
            <a:lvl1pPr lvl="0" hangingPunct="0">
              <a:buNone/>
              <a:tabLst/>
              <a:defRPr lang="en-US" sz="1400" kern="1200">
                <a:latin typeface="Liberation Serif" pitchFamily="18"/>
                <a:ea typeface="DejaVu Sans" pitchFamily="2"/>
                <a:cs typeface="DejaVu Sans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9EA5B0-D211-F54D-AC96-0992916DFBBE}"/>
              </a:ext>
            </a:extLst>
          </p:cNvPr>
          <p:cNvSpPr txBox="1">
            <a:spLocks noGrp="1"/>
          </p:cNvSpPr>
          <p:nvPr>
            <p:ph type="dt" idx="1"/>
          </p:nvPr>
        </p:nvSpPr>
        <p:spPr>
          <a:xfrm>
            <a:off x="0" y="955548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Ctr="0">
            <a:noAutofit/>
          </a:bodyPr>
          <a:lstStyle>
            <a:lvl1pPr lvl="0" algn="r" hangingPunct="0">
              <a:buNone/>
              <a:tabLst/>
              <a:defRPr lang="en-US" sz="1400" kern="1200">
                <a:latin typeface="Liberation Serif" pitchFamily="18"/>
                <a:ea typeface="DejaVu Sans" pitchFamily="2"/>
                <a:cs typeface="DejaVu Sans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42411D4-EBD5-7646-B2FA-88C1BC1849C6}"/>
              </a:ext>
            </a:extLst>
          </p:cNvPr>
          <p:cNvSpPr txBox="1">
            <a:spLocks noGrp="1"/>
          </p:cNvSpPr>
          <p:nvPr>
            <p:ph type="ftr" sz="quarter" idx="4"/>
          </p:nvPr>
        </p:nvSpPr>
        <p:spPr>
          <a:xfrm>
            <a:off x="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b" anchorCtr="0">
            <a:noAutofit/>
          </a:bodyPr>
          <a:lstStyle>
            <a:lvl1pPr lvl="0" hangingPunct="0">
              <a:buNone/>
              <a:tabLst/>
              <a:defRPr lang="en-US" sz="1400" kern="1200">
                <a:latin typeface="Liberation Serif" pitchFamily="18"/>
                <a:ea typeface="DejaVu Sans" pitchFamily="2"/>
                <a:cs typeface="DejaVu Sans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63D4C1-90B5-CF4A-B4F1-D80921B4869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xfrm>
            <a:off x="439920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b" anchorCtr="0">
            <a:noAutofit/>
          </a:bodyPr>
          <a:lstStyle>
            <a:lvl1pPr lvl="0" algn="r" hangingPunct="0">
              <a:buNone/>
              <a:tabLst/>
              <a:defRPr lang="en-US" sz="1400" kern="1200">
                <a:latin typeface="Liberation Serif" pitchFamily="18"/>
                <a:ea typeface="DejaVu Sans" pitchFamily="2"/>
                <a:cs typeface="DejaVu Sans" pitchFamily="2"/>
              </a:defRPr>
            </a:lvl1pPr>
          </a:lstStyle>
          <a:p>
            <a:pPr lvl="0"/>
            <a:fld id="{C5E68EE5-7EF0-ED47-88FC-C629E7BBEDD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00033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216000" marR="0" indent="-216000" hangingPunct="0">
      <a:tabLst/>
      <a:defRPr lang="en-US" sz="2000" b="0" i="0" u="none" strike="noStrike" kern="1200" cap="none">
        <a:ln>
          <a:noFill/>
        </a:ln>
        <a:highlight>
          <a:scrgbClr r="0" g="0" b="0">
            <a:alpha val="0"/>
          </a:scrgbClr>
        </a:highlight>
        <a:latin typeface="Liberation Sans" pitchFamily="18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9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7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37BC302-A6AF-9D4F-B7D3-FCDF5D52FC8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6A0046D-1C12-2C48-BE91-357111AB603B}" type="slidenum">
              <a:t>1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72EF1DD7-4323-6141-A79A-54602D7380E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E6DFD4AE-ECA0-9C41-B59F-A5D6FBD340C6}" type="slidenum">
              <a:t>1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037B13CE-13A2-D440-9871-7C8631F53A0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996BEC5-CC88-BD4F-A42D-E3CCEBBA7D1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796693B-82AC-6D47-B8C8-52861D75BA3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D93538E-1C71-7745-BAA2-B5FE155627D9}" type="slidenum">
              <a:rPr lang="en-US" altLang="en-US"/>
              <a:pPr/>
              <a:t>16</a:t>
            </a:fld>
            <a:endParaRPr lang="en-US" altLang="en-US"/>
          </a:p>
        </p:txBody>
      </p:sp>
      <p:sp>
        <p:nvSpPr>
          <p:cNvPr id="101377" name="Text Box 1">
            <a:extLst>
              <a:ext uri="{FF2B5EF4-FFF2-40B4-BE49-F238E27FC236}">
                <a16:creationId xmlns:a16="http://schemas.microsoft.com/office/drawing/2014/main" id="{449703F9-830D-AB40-812B-DAA802744C9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378" name="Text Box 2">
            <a:extLst>
              <a:ext uri="{FF2B5EF4-FFF2-40B4-BE49-F238E27FC236}">
                <a16:creationId xmlns:a16="http://schemas.microsoft.com/office/drawing/2014/main" id="{A98A8F2E-3025-C542-A038-5D9ECED5053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999308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FE26B51-8088-BE41-A010-C9137C9D72C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C6BC4123-47AE-E545-8B16-8CA86611DF31}" type="slidenum">
              <a:t>127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3E90F03D-F839-244F-87FE-DC446A26A532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BB22803C-3674-A146-88C0-A2A68DFCC8CE}" type="slidenum">
              <a:t>127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66CB9686-3E20-9049-8E32-F4984AB1E98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9C89D5E-8510-8D4E-96AE-10369643AFC2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77098206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12107A8D-4BBC-114F-BD8F-4543754C9C3C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B53E46F-F158-094C-B21B-33A9F62C0A7C}" type="slidenum">
              <a:t>128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D9173019-4392-E943-88E4-4B96C6E872D0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9DAD6CBD-2C5B-E949-A458-7C6AAAFFC9C7}" type="slidenum">
              <a:t>128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6DA173F-DC1D-EE45-9B3F-EDB2EC2E3DE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C4F4F06-D6A6-644F-90CE-7CDEF7B8D7E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476844698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F8182CF-C6EC-CE46-8B9E-F594590FFF8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9E528AC-C036-A44B-8B5B-A686F9477154}" type="slidenum">
              <a:rPr lang="en-US" altLang="en-US"/>
              <a:pPr/>
              <a:t>129</a:t>
            </a:fld>
            <a:endParaRPr lang="en-US" altLang="en-US"/>
          </a:p>
        </p:txBody>
      </p:sp>
      <p:sp>
        <p:nvSpPr>
          <p:cNvPr id="67585" name="Text Box 1">
            <a:extLst>
              <a:ext uri="{FF2B5EF4-FFF2-40B4-BE49-F238E27FC236}">
                <a16:creationId xmlns:a16="http://schemas.microsoft.com/office/drawing/2014/main" id="{4BEA7B49-49B4-5948-8370-CCA020BDB0E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586" name="Text Box 2">
            <a:extLst>
              <a:ext uri="{FF2B5EF4-FFF2-40B4-BE49-F238E27FC236}">
                <a16:creationId xmlns:a16="http://schemas.microsoft.com/office/drawing/2014/main" id="{63D7A5AE-4EAE-7F48-BBB4-BC2625C3705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0860613-F5F9-774F-8D48-E81508314D7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6E7AB21-E80C-BB47-ADC1-938BAE3D2CD7}" type="slidenum">
              <a:t>130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9CF85193-39F1-F146-A1C7-0804A691ABB6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958E7419-3EA1-E842-B1C5-F3035D56A7A3}" type="slidenum">
              <a:t>130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656D9F28-D2E8-4C41-9CB1-2A150B76C974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EAE672-D28D-844F-9181-7C34EB9879A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508861645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1F9DDF50-AFF1-1A43-B288-FF9B4EF9FD9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452C097E-3285-A542-BCD6-1A49D46C7FB2}" type="slidenum">
              <a:t>133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361F9353-FD6F-A34F-8AE9-1BC9B986488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C40D56DA-4056-F342-B614-7FAE296CC96F}" type="slidenum">
              <a:t>133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6D5296E3-39B2-F94B-AD1A-7D773292E2F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BD0DDC-036D-274C-B564-0551AD07ECE5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453176320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FAF90D9-E0F1-0647-8F90-E5EC07F6CFD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03450BD-ABFD-DB4F-BDCE-892980C32162}" type="slidenum">
              <a:t>134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378F5EC1-4078-BD4B-9AEE-8A9B93265CD8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043FAC99-59CD-C449-8F82-27E754FD3E7A}" type="slidenum">
              <a:t>134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6BFA84CD-7D47-1246-8899-BD4061EE4FE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754BC22-CBB8-C44F-AB6A-302BFA06BBD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01968530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FAF90D9-E0F1-0647-8F90-E5EC07F6CFD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03450BD-ABFD-DB4F-BDCE-892980C32162}" type="slidenum">
              <a:t>135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378F5EC1-4078-BD4B-9AEE-8A9B93265CD8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043FAC99-59CD-C449-8F82-27E754FD3E7A}" type="slidenum">
              <a:t>135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6BFA84CD-7D47-1246-8899-BD4061EE4FE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754BC22-CBB8-C44F-AB6A-302BFA06BBD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146778806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39D0C27-8E06-154B-99DF-4563DF3390A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F35BFD8-43EC-7E4E-921E-0E18CFEC960E}" type="slidenum">
              <a:t>136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1099E564-E006-EA42-ACEE-B318F2D8C7D9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82ECE18E-24B2-C147-9E7F-4A9F672A45CB}" type="slidenum">
              <a:t>136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8CC61F6-A085-FE43-83C9-66D4EDB8054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5EBC6E7-651E-A24F-B538-F59CE2BC4B06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677794928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84D151B-AB80-DD48-B6B4-11CA5C14C9D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6CA64B2-A8E2-9846-A2AE-2BA48D4D3CC7}" type="slidenum">
              <a:t>138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76778256-F3DF-4C4D-A418-8CD11C1579FC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DDA0DFC4-92D9-1048-B9D0-97D17BB84697}" type="slidenum">
              <a:t>138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C3A5483-612F-724E-8502-BCB44591B17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66DC679-9CBB-8545-90B8-D79EA082ABD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79395579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049079C9-FED8-D04B-96C2-83CAC3BE219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070EA31-FCAA-254C-92BC-47980AA6F79E}" type="slidenum">
              <a:t>139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0D395B18-808E-6A45-ABF7-6DB320445593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C7D29570-2FA8-DE4E-97EF-411192C4A7A8}" type="slidenum">
              <a:t>139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CDA67FA1-A382-E247-B5A5-E1035470BBA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1775AF8-4C2D-6C42-A55D-CD45DA9BF9A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C8FBCA2-30AA-3D4A-961B-2F87F457307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098A85A-5C33-5645-BAF3-CD827B953514}" type="slidenum">
              <a:rPr lang="en-US" altLang="en-US"/>
              <a:pPr/>
              <a:t>17</a:t>
            </a:fld>
            <a:endParaRPr lang="en-US" altLang="en-US"/>
          </a:p>
        </p:txBody>
      </p:sp>
      <p:sp>
        <p:nvSpPr>
          <p:cNvPr id="105473" name="Text Box 1">
            <a:extLst>
              <a:ext uri="{FF2B5EF4-FFF2-40B4-BE49-F238E27FC236}">
                <a16:creationId xmlns:a16="http://schemas.microsoft.com/office/drawing/2014/main" id="{C3446B5C-B620-F744-9FC5-35216C6FBDC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474" name="Text Box 2">
            <a:extLst>
              <a:ext uri="{FF2B5EF4-FFF2-40B4-BE49-F238E27FC236}">
                <a16:creationId xmlns:a16="http://schemas.microsoft.com/office/drawing/2014/main" id="{E0840FD5-6F2C-D946-ACA0-2F9D0A1E436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15F6079-E309-6F4F-A4DB-39AE3ADC126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1AC0180-8689-C143-87A4-0B7A13627699}" type="slidenum">
              <a:t>140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6DAF066A-7A55-DF45-B9FC-C6B35210958D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EC5BA9EE-6A25-D941-BE92-8AF818133795}" type="slidenum">
              <a:t>140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C8C3CC3-9547-4344-8C8A-5348C4D642D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1B41F43-20C0-4946-82AB-849788C75EF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0312BAF-F463-ED48-9B79-E88E71BF938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B8C214A-2DFF-D54A-9DAC-B4E62BC4A3D9}" type="slidenum">
              <a:rPr lang="en-US" altLang="en-US"/>
              <a:pPr/>
              <a:t>141</a:t>
            </a:fld>
            <a:endParaRPr lang="en-US" altLang="en-US"/>
          </a:p>
        </p:txBody>
      </p:sp>
      <p:sp>
        <p:nvSpPr>
          <p:cNvPr id="70657" name="Text Box 1">
            <a:extLst>
              <a:ext uri="{FF2B5EF4-FFF2-40B4-BE49-F238E27FC236}">
                <a16:creationId xmlns:a16="http://schemas.microsoft.com/office/drawing/2014/main" id="{9070A104-3BB1-FF43-9F21-E3C2A89FECD7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658" name="Text Box 2">
            <a:extLst>
              <a:ext uri="{FF2B5EF4-FFF2-40B4-BE49-F238E27FC236}">
                <a16:creationId xmlns:a16="http://schemas.microsoft.com/office/drawing/2014/main" id="{88A71243-A869-8343-9F97-417262A5BCD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9166C2C-38C9-F649-B5CE-5BF95756C51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FB2F28E-0EC9-2943-A54E-E18D47C8D537}" type="slidenum">
              <a:t>144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EC6C8C5A-B65E-A540-A367-D65E00129561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FECD9993-00E5-A348-B648-85E18F6BA2D1}" type="slidenum">
              <a:t>144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80EF7D08-8DBE-E441-89CB-83FC225FF0E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EF50CAA-358D-9142-8ED3-36E37ACF8F46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609C10-9AFF-C848-950C-16CE1AFCA7A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AA3E94-9E03-A546-BDC5-55EEB7A65978}" type="slidenum">
              <a:rPr lang="en-US" altLang="en-US"/>
              <a:pPr/>
              <a:t>145</a:t>
            </a:fld>
            <a:endParaRPr lang="en-US" altLang="en-US"/>
          </a:p>
        </p:txBody>
      </p:sp>
      <p:sp>
        <p:nvSpPr>
          <p:cNvPr id="72705" name="Text Box 1">
            <a:extLst>
              <a:ext uri="{FF2B5EF4-FFF2-40B4-BE49-F238E27FC236}">
                <a16:creationId xmlns:a16="http://schemas.microsoft.com/office/drawing/2014/main" id="{A487CCE7-34CB-DD41-8490-001AC8CCD39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706" name="Text Box 2">
            <a:extLst>
              <a:ext uri="{FF2B5EF4-FFF2-40B4-BE49-F238E27FC236}">
                <a16:creationId xmlns:a16="http://schemas.microsoft.com/office/drawing/2014/main" id="{3D32D5D6-0525-BF4F-BAC6-99F4F36AD28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67C6A6D-538F-0649-9C1B-B3A65665F8E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2B2E013-C3B5-FF4D-8291-640A3F05DA42}" type="slidenum">
              <a:rPr lang="en-US" altLang="en-US"/>
              <a:pPr/>
              <a:t>147</a:t>
            </a:fld>
            <a:endParaRPr lang="en-US" altLang="en-US"/>
          </a:p>
        </p:txBody>
      </p:sp>
      <p:sp>
        <p:nvSpPr>
          <p:cNvPr id="73729" name="Text Box 1">
            <a:extLst>
              <a:ext uri="{FF2B5EF4-FFF2-40B4-BE49-F238E27FC236}">
                <a16:creationId xmlns:a16="http://schemas.microsoft.com/office/drawing/2014/main" id="{7421595D-CF5A-E048-ACED-5166D3163F5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730" name="Text Box 2">
            <a:extLst>
              <a:ext uri="{FF2B5EF4-FFF2-40B4-BE49-F238E27FC236}">
                <a16:creationId xmlns:a16="http://schemas.microsoft.com/office/drawing/2014/main" id="{0C3E8373-71EE-5E4E-8F01-C179E087075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178A45C1-8221-BE40-8309-7AF221AFBCA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98D0197-DE9A-5646-B05C-9C9FED2DA76A}" type="slidenum">
              <a:t>148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A24C44BF-654B-AC44-B5FD-BE86C60F428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1238B890-C917-6648-A7A1-26BFE54710D5}" type="slidenum">
              <a:t>148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7E93FBC-D19A-4446-9424-612B9E84D385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93D7750-1C7E-454E-9FFC-A0A1ADD7072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68741053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178A45C1-8221-BE40-8309-7AF221AFBCA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98D0197-DE9A-5646-B05C-9C9FED2DA76A}" type="slidenum">
              <a:t>149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A24C44BF-654B-AC44-B5FD-BE86C60F428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1238B890-C917-6648-A7A1-26BFE54710D5}" type="slidenum">
              <a:t>149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7E93FBC-D19A-4446-9424-612B9E84D385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93D7750-1C7E-454E-9FFC-A0A1ADD7072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728386790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1526CE2-971E-CF48-ABAB-8C370FA712EC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C4BC32E-7324-EB42-9B99-FCF5D46472A5}" type="slidenum">
              <a:t>150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5F429B82-D8F0-A94E-9905-A26A2090EEE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1B7A8273-DF06-F24B-94CC-016FEEB98361}" type="slidenum">
              <a:t>150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798BB08-D990-A549-B367-C1887EEE378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9A625C6-3DD4-4448-B9ED-7C179BB7A9D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057279568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F8BFB8B7-7299-E648-BCB9-57BE8AF183C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CA4B0B0-F80B-4D4D-9879-08C1E94D0293}" type="slidenum">
              <a:t>151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2C51D9A9-D79F-AF44-9F89-6B5A19A91E5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AC645E6E-FDC0-6D41-98A7-B027CC19A857}" type="slidenum">
              <a:t>151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30987C5-A744-A643-9768-5DE7DA0BA11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51E42E3-E97F-3748-9C87-0E067351A12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21689734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0C29F42-89DD-244A-B62D-3A257B52C1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4CBF5080-5333-694F-A098-6B9D2E050A98}" type="slidenum">
              <a:t>155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7E04A276-1233-C141-8D98-F434893B6F1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FACF76EC-D96A-A64D-BF7C-11A831A46074}" type="slidenum">
              <a:t>155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360F691F-3B9D-D34A-812C-2E2FCCE93D3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A4513A6-3EA0-014F-9C2A-210CE2D346F6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FC8958A-1CE0-A344-84C2-875D0062CA1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5373D9A-2A8C-5B45-A760-FAD23A44129D}" type="slidenum">
              <a:rPr lang="en-US" altLang="en-US"/>
              <a:pPr/>
              <a:t>18</a:t>
            </a:fld>
            <a:endParaRPr lang="en-US" altLang="en-US"/>
          </a:p>
        </p:txBody>
      </p:sp>
      <p:sp>
        <p:nvSpPr>
          <p:cNvPr id="108545" name="Text Box 1">
            <a:extLst>
              <a:ext uri="{FF2B5EF4-FFF2-40B4-BE49-F238E27FC236}">
                <a16:creationId xmlns:a16="http://schemas.microsoft.com/office/drawing/2014/main" id="{5F6FEC39-DA7C-484B-9699-9F714EF99CE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546" name="Text Box 2">
            <a:extLst>
              <a:ext uri="{FF2B5EF4-FFF2-40B4-BE49-F238E27FC236}">
                <a16:creationId xmlns:a16="http://schemas.microsoft.com/office/drawing/2014/main" id="{3DEE0686-D5F2-F341-90A8-06E06A27D26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E2C8BAC-670C-1A47-8D82-D0693B92F49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4B48E72-30DF-6849-B18A-1AB5DBA73A9B}" type="slidenum">
              <a:rPr lang="en-US" altLang="en-US"/>
              <a:pPr/>
              <a:t>156</a:t>
            </a:fld>
            <a:endParaRPr lang="en-US" altLang="en-US"/>
          </a:p>
        </p:txBody>
      </p:sp>
      <p:sp>
        <p:nvSpPr>
          <p:cNvPr id="92161" name="Text Box 1">
            <a:extLst>
              <a:ext uri="{FF2B5EF4-FFF2-40B4-BE49-F238E27FC236}">
                <a16:creationId xmlns:a16="http://schemas.microsoft.com/office/drawing/2014/main" id="{68E01E8E-3B11-4E49-BE49-E67245A4732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162" name="Text Box 2">
            <a:extLst>
              <a:ext uri="{FF2B5EF4-FFF2-40B4-BE49-F238E27FC236}">
                <a16:creationId xmlns:a16="http://schemas.microsoft.com/office/drawing/2014/main" id="{950A3EC5-33BA-674C-8247-A7253060CC1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41F8FB2-D49C-0E4D-A048-EB188C4503A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078D512-FEC8-8543-9874-7EBB871C520E}" type="slidenum">
              <a:rPr lang="en-US" altLang="en-US"/>
              <a:pPr/>
              <a:t>157</a:t>
            </a:fld>
            <a:endParaRPr lang="en-US" altLang="en-US"/>
          </a:p>
        </p:txBody>
      </p:sp>
      <p:sp>
        <p:nvSpPr>
          <p:cNvPr id="97281" name="Text Box 1">
            <a:extLst>
              <a:ext uri="{FF2B5EF4-FFF2-40B4-BE49-F238E27FC236}">
                <a16:creationId xmlns:a16="http://schemas.microsoft.com/office/drawing/2014/main" id="{22D14A44-02CB-9647-87E2-70D0D2E6801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282" name="Text Box 2">
            <a:extLst>
              <a:ext uri="{FF2B5EF4-FFF2-40B4-BE49-F238E27FC236}">
                <a16:creationId xmlns:a16="http://schemas.microsoft.com/office/drawing/2014/main" id="{41E058E4-7AA6-7D43-898B-F652384A379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031B3C5-024B-5C47-AD2F-F93828E24E0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14E50C0-F255-1841-81CC-6BA5DACD50B2}" type="slidenum">
              <a:rPr lang="en-US" altLang="en-US"/>
              <a:pPr/>
              <a:t>158</a:t>
            </a:fld>
            <a:endParaRPr lang="en-US" altLang="en-US"/>
          </a:p>
        </p:txBody>
      </p:sp>
      <p:sp>
        <p:nvSpPr>
          <p:cNvPr id="100353" name="Text Box 1">
            <a:extLst>
              <a:ext uri="{FF2B5EF4-FFF2-40B4-BE49-F238E27FC236}">
                <a16:creationId xmlns:a16="http://schemas.microsoft.com/office/drawing/2014/main" id="{DF834828-9F6B-EE42-85E5-DA4FC94852D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354" name="Text Box 2">
            <a:extLst>
              <a:ext uri="{FF2B5EF4-FFF2-40B4-BE49-F238E27FC236}">
                <a16:creationId xmlns:a16="http://schemas.microsoft.com/office/drawing/2014/main" id="{F0B98DB2-C3D0-BE46-A6F2-0C7CCAB7A77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53C05EA-EF30-F445-A6BE-65ADBD89BC3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7FC2685-AF51-AF4B-94A5-2935184D7B14}" type="slidenum">
              <a:rPr lang="en-US" altLang="en-US"/>
              <a:pPr/>
              <a:t>159</a:t>
            </a:fld>
            <a:endParaRPr lang="en-US" altLang="en-US"/>
          </a:p>
        </p:txBody>
      </p:sp>
      <p:sp>
        <p:nvSpPr>
          <p:cNvPr id="101377" name="Text Box 1">
            <a:extLst>
              <a:ext uri="{FF2B5EF4-FFF2-40B4-BE49-F238E27FC236}">
                <a16:creationId xmlns:a16="http://schemas.microsoft.com/office/drawing/2014/main" id="{C7F51F8A-3724-8C41-9499-86E9A87650C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378" name="Text Box 2">
            <a:extLst>
              <a:ext uri="{FF2B5EF4-FFF2-40B4-BE49-F238E27FC236}">
                <a16:creationId xmlns:a16="http://schemas.microsoft.com/office/drawing/2014/main" id="{03188382-B576-2A43-AE5B-2FC03D44807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7398DD4-70FD-FD44-BAC4-A333A95ED7C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A3F5C92-EF3E-B246-961A-513C698F8799}" type="slidenum">
              <a:rPr lang="en-US" altLang="en-US"/>
              <a:pPr/>
              <a:t>160</a:t>
            </a:fld>
            <a:endParaRPr lang="en-US" altLang="en-US"/>
          </a:p>
        </p:txBody>
      </p:sp>
      <p:sp>
        <p:nvSpPr>
          <p:cNvPr id="102401" name="Text Box 1">
            <a:extLst>
              <a:ext uri="{FF2B5EF4-FFF2-40B4-BE49-F238E27FC236}">
                <a16:creationId xmlns:a16="http://schemas.microsoft.com/office/drawing/2014/main" id="{E539480A-0BBF-DF4E-BB10-DFE606E8888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7613" cy="3770312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2" name="Text Box 2">
            <a:extLst>
              <a:ext uri="{FF2B5EF4-FFF2-40B4-BE49-F238E27FC236}">
                <a16:creationId xmlns:a16="http://schemas.microsoft.com/office/drawing/2014/main" id="{6A337F47-F337-4349-9529-D814568760A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6650" cy="45243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D5373A3-8D12-DA4A-9392-BFB60FB7421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E7B220E-9DBC-4A4B-923C-AC1AD1FA91A8}" type="slidenum">
              <a:rPr lang="en-US" altLang="en-US"/>
              <a:pPr/>
              <a:t>161</a:t>
            </a:fld>
            <a:endParaRPr lang="en-US" altLang="en-US"/>
          </a:p>
        </p:txBody>
      </p:sp>
      <p:sp>
        <p:nvSpPr>
          <p:cNvPr id="103425" name="Text Box 1">
            <a:extLst>
              <a:ext uri="{FF2B5EF4-FFF2-40B4-BE49-F238E27FC236}">
                <a16:creationId xmlns:a16="http://schemas.microsoft.com/office/drawing/2014/main" id="{34140BB9-94AC-8C4B-ACEF-927311E289B7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7613" cy="3770312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426" name="Text Box 2">
            <a:extLst>
              <a:ext uri="{FF2B5EF4-FFF2-40B4-BE49-F238E27FC236}">
                <a16:creationId xmlns:a16="http://schemas.microsoft.com/office/drawing/2014/main" id="{5AE199CE-1753-764F-89B4-BFB7D44738E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6650" cy="45243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8002FE0-8893-B94E-A0EF-F8B6600BB24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F93DB1B-0951-8E4D-A2F3-CE0A84B26B2A}" type="slidenum">
              <a:rPr lang="en-US" altLang="en-US"/>
              <a:pPr/>
              <a:t>162</a:t>
            </a:fld>
            <a:endParaRPr lang="en-US" altLang="en-US"/>
          </a:p>
        </p:txBody>
      </p:sp>
      <p:sp>
        <p:nvSpPr>
          <p:cNvPr id="104449" name="Text Box 1">
            <a:extLst>
              <a:ext uri="{FF2B5EF4-FFF2-40B4-BE49-F238E27FC236}">
                <a16:creationId xmlns:a16="http://schemas.microsoft.com/office/drawing/2014/main" id="{05F83DF2-2CC9-BC4E-A22A-B4A1E6B385A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7613" cy="3770312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50" name="Text Box 2">
            <a:extLst>
              <a:ext uri="{FF2B5EF4-FFF2-40B4-BE49-F238E27FC236}">
                <a16:creationId xmlns:a16="http://schemas.microsoft.com/office/drawing/2014/main" id="{0E1DF177-BAF1-C44B-80DB-12364D7DC20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6650" cy="45243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FE33F09-0384-E04D-A699-6443603B0BB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7CDE17-5F45-3F48-B66E-91F39D11658F}" type="slidenum">
              <a:rPr lang="en-US" altLang="en-US"/>
              <a:pPr/>
              <a:t>163</a:t>
            </a:fld>
            <a:endParaRPr lang="en-US" altLang="en-US"/>
          </a:p>
        </p:txBody>
      </p:sp>
      <p:sp>
        <p:nvSpPr>
          <p:cNvPr id="105473" name="Text Box 1">
            <a:extLst>
              <a:ext uri="{FF2B5EF4-FFF2-40B4-BE49-F238E27FC236}">
                <a16:creationId xmlns:a16="http://schemas.microsoft.com/office/drawing/2014/main" id="{BFF3C8FB-DAEC-124F-86B8-474EBB01DB2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7613" cy="3770312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474" name="Text Box 2">
            <a:extLst>
              <a:ext uri="{FF2B5EF4-FFF2-40B4-BE49-F238E27FC236}">
                <a16:creationId xmlns:a16="http://schemas.microsoft.com/office/drawing/2014/main" id="{975BDDD4-2E3E-264C-BB03-B36DF4C70AC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6650" cy="45243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99B8097-50AA-8448-BE34-AA8C573419B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6410580-43E2-5448-8AB2-23F8B4AB69DB}" type="slidenum">
              <a:rPr lang="en-US" altLang="en-US"/>
              <a:pPr/>
              <a:t>164</a:t>
            </a:fld>
            <a:endParaRPr lang="en-US" altLang="en-US"/>
          </a:p>
        </p:txBody>
      </p:sp>
      <p:sp>
        <p:nvSpPr>
          <p:cNvPr id="106497" name="Text Box 1">
            <a:extLst>
              <a:ext uri="{FF2B5EF4-FFF2-40B4-BE49-F238E27FC236}">
                <a16:creationId xmlns:a16="http://schemas.microsoft.com/office/drawing/2014/main" id="{852F4FA8-B75E-3142-89E3-271BE25F121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7613" cy="3770312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498" name="Text Box 2">
            <a:extLst>
              <a:ext uri="{FF2B5EF4-FFF2-40B4-BE49-F238E27FC236}">
                <a16:creationId xmlns:a16="http://schemas.microsoft.com/office/drawing/2014/main" id="{D2163B9D-5C49-2843-BCC5-7CE5A4C8BE5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6650" cy="45243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419C63A-8F5A-1B43-8FAC-28F7A64CFDA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6A1BD7D-72A9-D749-8346-F422D08F798A}" type="slidenum">
              <a:rPr lang="en-US" altLang="en-US"/>
              <a:pPr/>
              <a:t>165</a:t>
            </a:fld>
            <a:endParaRPr lang="en-US" altLang="en-US"/>
          </a:p>
        </p:txBody>
      </p:sp>
      <p:sp>
        <p:nvSpPr>
          <p:cNvPr id="107521" name="Text Box 1">
            <a:extLst>
              <a:ext uri="{FF2B5EF4-FFF2-40B4-BE49-F238E27FC236}">
                <a16:creationId xmlns:a16="http://schemas.microsoft.com/office/drawing/2014/main" id="{341CB72E-7902-C746-A1B3-ACA4770EE79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7613" cy="3770312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522" name="Text Box 2">
            <a:extLst>
              <a:ext uri="{FF2B5EF4-FFF2-40B4-BE49-F238E27FC236}">
                <a16:creationId xmlns:a16="http://schemas.microsoft.com/office/drawing/2014/main" id="{07C0754E-FBD8-294B-954E-996CF771396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6650" cy="45243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6A30C96-3845-0C4A-97D6-869A8E84336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CB66E3E-CDD7-754D-8E00-EE4C2C725FAD}" type="slidenum">
              <a:rPr lang="en-US" altLang="en-US"/>
              <a:pPr/>
              <a:t>19</a:t>
            </a:fld>
            <a:endParaRPr lang="en-US" altLang="en-US"/>
          </a:p>
        </p:txBody>
      </p:sp>
      <p:sp>
        <p:nvSpPr>
          <p:cNvPr id="112641" name="Text Box 1">
            <a:extLst>
              <a:ext uri="{FF2B5EF4-FFF2-40B4-BE49-F238E27FC236}">
                <a16:creationId xmlns:a16="http://schemas.microsoft.com/office/drawing/2014/main" id="{7287F209-84EF-8141-A240-A19F62AC794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2" name="Text Box 2">
            <a:extLst>
              <a:ext uri="{FF2B5EF4-FFF2-40B4-BE49-F238E27FC236}">
                <a16:creationId xmlns:a16="http://schemas.microsoft.com/office/drawing/2014/main" id="{96EC66D0-CB84-EE46-9F34-F97A5D8BBE0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FCDD898-DDE6-F34B-8DFE-61779A6ED94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B170DB0-D4C0-014F-8717-924273CA5AB8}" type="slidenum">
              <a:rPr lang="en-US" altLang="en-US"/>
              <a:pPr/>
              <a:t>166</a:t>
            </a:fld>
            <a:endParaRPr lang="en-US" altLang="en-US"/>
          </a:p>
        </p:txBody>
      </p:sp>
      <p:sp>
        <p:nvSpPr>
          <p:cNvPr id="108545" name="Text Box 1">
            <a:extLst>
              <a:ext uri="{FF2B5EF4-FFF2-40B4-BE49-F238E27FC236}">
                <a16:creationId xmlns:a16="http://schemas.microsoft.com/office/drawing/2014/main" id="{ABD9D65A-A913-E448-9497-3098DD957AD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7613" cy="3770312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546" name="Text Box 2">
            <a:extLst>
              <a:ext uri="{FF2B5EF4-FFF2-40B4-BE49-F238E27FC236}">
                <a16:creationId xmlns:a16="http://schemas.microsoft.com/office/drawing/2014/main" id="{86DF145C-3D45-5E43-A3DC-7F2ED66D0E5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6650" cy="45243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0A72031-737C-FB4B-8CE7-B418B08249E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D7BA207-7DF5-DF43-9000-8211D1D8A0EF}" type="slidenum">
              <a:rPr lang="en-US" altLang="en-US"/>
              <a:pPr/>
              <a:t>167</a:t>
            </a:fld>
            <a:endParaRPr lang="en-US" altLang="en-US"/>
          </a:p>
        </p:txBody>
      </p:sp>
      <p:sp>
        <p:nvSpPr>
          <p:cNvPr id="109569" name="Text Box 1">
            <a:extLst>
              <a:ext uri="{FF2B5EF4-FFF2-40B4-BE49-F238E27FC236}">
                <a16:creationId xmlns:a16="http://schemas.microsoft.com/office/drawing/2014/main" id="{3D26D400-AE2F-ED44-AB51-CDF5DD23E84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7613" cy="3770312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570" name="Text Box 2">
            <a:extLst>
              <a:ext uri="{FF2B5EF4-FFF2-40B4-BE49-F238E27FC236}">
                <a16:creationId xmlns:a16="http://schemas.microsoft.com/office/drawing/2014/main" id="{12515BB0-A186-4E40-B786-52F963FEA79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6650" cy="45243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D99AA1D-7E39-4B4B-AC51-FE7998F7E1A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1CD2E40-DAAF-7449-B926-DA3DB2257104}" type="slidenum">
              <a:rPr lang="en-US" altLang="en-US"/>
              <a:pPr/>
              <a:t>171</a:t>
            </a:fld>
            <a:endParaRPr lang="en-US" altLang="en-US"/>
          </a:p>
        </p:txBody>
      </p:sp>
      <p:sp>
        <p:nvSpPr>
          <p:cNvPr id="112641" name="Text Box 1">
            <a:extLst>
              <a:ext uri="{FF2B5EF4-FFF2-40B4-BE49-F238E27FC236}">
                <a16:creationId xmlns:a16="http://schemas.microsoft.com/office/drawing/2014/main" id="{0EF910AC-5BC2-E043-8A33-ACE133B8658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2" name="Text Box 2">
            <a:extLst>
              <a:ext uri="{FF2B5EF4-FFF2-40B4-BE49-F238E27FC236}">
                <a16:creationId xmlns:a16="http://schemas.microsoft.com/office/drawing/2014/main" id="{B06B10DE-C740-484C-ACB9-6A042C5EFB3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ADB869C-2567-3E43-9CCB-E779BE8DDE9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46DD2BC-5F9F-254F-9E03-4BC97F451637}" type="slidenum">
              <a:t>173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4B051E3-97C6-C94D-9526-67F54F59D475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0AB24EA-2F3A-5B46-9C5A-6A79C4B0AB9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F816BC2-5AD3-7944-9CD1-C7D016B8702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CD8F4B0-ED5A-6F4E-BB78-A617DA9DA688}" type="slidenum">
              <a:t>174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267C29F-85EB-1742-8EFF-28685546B8B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82EEC53-0A07-294A-9D05-CEF50C3D51A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F816BC2-5AD3-7944-9CD1-C7D016B8702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CD8F4B0-ED5A-6F4E-BB78-A617DA9DA688}" type="slidenum">
              <a:t>175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267C29F-85EB-1742-8EFF-28685546B8B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82EEC53-0A07-294A-9D05-CEF50C3D51A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203224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F27D434-5F8E-A840-8018-07FD0C759CA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B1347B1-C958-6F4C-97D5-85DEBA0B6531}" type="slidenum">
              <a:t>176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771EF16-D136-7540-859A-6F3763B912E7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029338C-86CB-A14C-8605-F96325A40A0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F27D434-5F8E-A840-8018-07FD0C759CA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B1347B1-C958-6F4C-97D5-85DEBA0B6531}" type="slidenum">
              <a:t>177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771EF16-D136-7540-859A-6F3763B912E7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029338C-86CB-A14C-8605-F96325A40A0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0016850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B563360-B92E-104B-BCDA-3A055EA985E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E85909E-BF8B-C14B-AEC6-FFA1D47FF01C}" type="slidenum">
              <a:rPr lang="en-US" altLang="en-US"/>
              <a:pPr/>
              <a:t>178</a:t>
            </a:fld>
            <a:endParaRPr lang="en-US" altLang="en-US"/>
          </a:p>
        </p:txBody>
      </p:sp>
      <p:sp>
        <p:nvSpPr>
          <p:cNvPr id="119809" name="Text Box 1">
            <a:extLst>
              <a:ext uri="{FF2B5EF4-FFF2-40B4-BE49-F238E27FC236}">
                <a16:creationId xmlns:a16="http://schemas.microsoft.com/office/drawing/2014/main" id="{9EC10709-AD99-904F-BA4F-475282566A7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810" name="Text Box 2">
            <a:extLst>
              <a:ext uri="{FF2B5EF4-FFF2-40B4-BE49-F238E27FC236}">
                <a16:creationId xmlns:a16="http://schemas.microsoft.com/office/drawing/2014/main" id="{3A6AD58B-9822-C243-9042-EAA321C3BF2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829BF03-1D0F-3244-93DF-20DAF111917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E870963-5FD7-204A-95D0-5FC940359EF0}" type="slidenum">
              <a:rPr lang="en-US" altLang="en-US"/>
              <a:pPr/>
              <a:t>179</a:t>
            </a:fld>
            <a:endParaRPr lang="en-US" altLang="en-US"/>
          </a:p>
        </p:txBody>
      </p:sp>
      <p:sp>
        <p:nvSpPr>
          <p:cNvPr id="120833" name="Text Box 1">
            <a:extLst>
              <a:ext uri="{FF2B5EF4-FFF2-40B4-BE49-F238E27FC236}">
                <a16:creationId xmlns:a16="http://schemas.microsoft.com/office/drawing/2014/main" id="{FC8D78D6-96D8-5F44-8DC4-7D2C9116026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834" name="Text Box 2">
            <a:extLst>
              <a:ext uri="{FF2B5EF4-FFF2-40B4-BE49-F238E27FC236}">
                <a16:creationId xmlns:a16="http://schemas.microsoft.com/office/drawing/2014/main" id="{704B01AA-9304-904E-9D84-FA09F1413D1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89E8712-EE3C-E14A-AA2F-FEA09F02B10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AF23A93-8429-6545-A0A4-4B65A44B45E6}" type="slidenum">
              <a:rPr lang="en-US" altLang="en-US"/>
              <a:pPr/>
              <a:t>20</a:t>
            </a:fld>
            <a:endParaRPr lang="en-US" altLang="en-US"/>
          </a:p>
        </p:txBody>
      </p:sp>
      <p:sp>
        <p:nvSpPr>
          <p:cNvPr id="116737" name="Text Box 1">
            <a:extLst>
              <a:ext uri="{FF2B5EF4-FFF2-40B4-BE49-F238E27FC236}">
                <a16:creationId xmlns:a16="http://schemas.microsoft.com/office/drawing/2014/main" id="{8CD73E33-40BC-594F-96CC-03493A051FF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738" name="Text Box 2">
            <a:extLst>
              <a:ext uri="{FF2B5EF4-FFF2-40B4-BE49-F238E27FC236}">
                <a16:creationId xmlns:a16="http://schemas.microsoft.com/office/drawing/2014/main" id="{74E64B83-C023-8D41-BD43-160D3D5FB6E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E364BFB-2D9D-0245-9181-AE751355FF9E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4C0AFBD-333E-C64D-BA19-05B4E4EBF0B9}" type="slidenum">
              <a:t>181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5E321C7-1A9E-0E4C-B5B8-63040086120B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39BF12-EF16-7349-9A6E-9D5FA3A06FB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2D1FAD-6714-E740-8166-BC010A85345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5F3AF9E-3421-A94B-B268-0ABD9ECB6497}" type="slidenum">
              <a:t>182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8C4C370-735A-C94F-B3F0-E4FC70D149C5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876A757-3AFE-3D4B-ACCB-DC7E102EE0D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DB146FD-9D82-C148-BDDB-A630BC7578A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91EE8F9-61B8-7B4B-B50C-DC5C4AD6F4C2}" type="slidenum">
              <a:t>183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683A1AA-0C31-F84D-A4E0-4089C795CF0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9899B5A-3BA1-444F-8708-840B6B9B6EF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4A52207-7B63-6641-908D-024E98C8B02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CEFF6841-4CD3-FA40-8B6C-08946FD6132A}" type="slidenum">
              <a:t>184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4149666-A06D-8D45-92EA-CDC7F1F2CB9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943158E-3ACB-5F48-AAA4-FEAA737CB0F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83A248D-9C39-EC4F-8C98-B957A89C32F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B62E167-2030-8D47-BD4A-99B1423B180B}" type="slidenum">
              <a:t>185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85EB35F-A1F5-E14E-9D04-29ED43A012F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8177BF7-1F42-7C48-B6FF-875BC969F5C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83A248D-9C39-EC4F-8C98-B957A89C32F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B62E167-2030-8D47-BD4A-99B1423B180B}" type="slidenum">
              <a:t>186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85EB35F-A1F5-E14E-9D04-29ED43A012F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8177BF7-1F42-7C48-B6FF-875BC969F5C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7112059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E9379D1-D281-CF40-8FB4-DCF956841B2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13FC53A-B51C-E843-8E73-F36D6DD3841E}" type="slidenum">
              <a:t>187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55DB283-679E-EE4A-B323-8350EEF7A23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F9B7090-C023-5C4F-9111-E656D77D940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E9379D1-D281-CF40-8FB4-DCF956841B2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13FC53A-B51C-E843-8E73-F36D6DD3841E}" type="slidenum">
              <a:t>188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55DB283-679E-EE4A-B323-8350EEF7A23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F9B7090-C023-5C4F-9111-E656D77D940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2291205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FA3CB44-AFD9-554C-BABE-5D75B6B269B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27255B2-91AB-2642-8721-F8AD8FCDF632}" type="slidenum">
              <a:t>189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FA05E75-A905-F948-B066-C20AD409208C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C08E298-0545-8D45-A949-6CD632F237C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FA3CB44-AFD9-554C-BABE-5D75B6B269B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27255B2-91AB-2642-8721-F8AD8FCDF632}" type="slidenum">
              <a:t>190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FA05E75-A905-F948-B066-C20AD409208C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C08E298-0545-8D45-A949-6CD632F237C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54897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F4F3513-B87D-D542-94AC-ED885202123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A92E851-1D3D-AA4C-9235-6EB6228D11C7}" type="slidenum">
              <a:rPr lang="en-US" altLang="en-US"/>
              <a:pPr/>
              <a:t>21</a:t>
            </a:fld>
            <a:endParaRPr lang="en-US" altLang="en-US"/>
          </a:p>
        </p:txBody>
      </p:sp>
      <p:sp>
        <p:nvSpPr>
          <p:cNvPr id="114689" name="Text Box 1">
            <a:extLst>
              <a:ext uri="{FF2B5EF4-FFF2-40B4-BE49-F238E27FC236}">
                <a16:creationId xmlns:a16="http://schemas.microsoft.com/office/drawing/2014/main" id="{B06BE320-8596-014A-A577-ACE9C45B81C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690" name="Text Box 2">
            <a:extLst>
              <a:ext uri="{FF2B5EF4-FFF2-40B4-BE49-F238E27FC236}">
                <a16:creationId xmlns:a16="http://schemas.microsoft.com/office/drawing/2014/main" id="{660EEE91-18B5-EB48-BA92-1B119BBB87B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4F848B-827C-4145-9D2F-9668EE627F2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8FB13E9-B646-FD4F-A312-4AE48715109F}" type="slidenum">
              <a:t>191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0AC86C4-7506-B940-B5A1-A5C2C92BAA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B63BC7-E8BE-4842-AC65-845C09171FD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8730849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4F848B-827C-4145-9D2F-9668EE627F2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8FB13E9-B646-FD4F-A312-4AE48715109F}" type="slidenum">
              <a:t>192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0AC86C4-7506-B940-B5A1-A5C2C92BAA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B63BC7-E8BE-4842-AC65-845C09171FD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3759978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4F848B-827C-4145-9D2F-9668EE627F2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8FB13E9-B646-FD4F-A312-4AE48715109F}" type="slidenum">
              <a:t>193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0AC86C4-7506-B940-B5A1-A5C2C92BAA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B63BC7-E8BE-4842-AC65-845C09171FD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6220864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4F848B-827C-4145-9D2F-9668EE627F2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8FB13E9-B646-FD4F-A312-4AE48715109F}" type="slidenum">
              <a:t>194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0AC86C4-7506-B940-B5A1-A5C2C92BAA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B63BC7-E8BE-4842-AC65-845C09171FD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046534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4F848B-827C-4145-9D2F-9668EE627F2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8FB13E9-B646-FD4F-A312-4AE48715109F}" type="slidenum">
              <a:t>195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0AC86C4-7506-B940-B5A1-A5C2C92BAA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B63BC7-E8BE-4842-AC65-845C09171FD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4F848B-827C-4145-9D2F-9668EE627F2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8FB13E9-B646-FD4F-A312-4AE48715109F}" type="slidenum">
              <a:t>196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0AC86C4-7506-B940-B5A1-A5C2C92BAA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B63BC7-E8BE-4842-AC65-845C09171FD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8686895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4F848B-827C-4145-9D2F-9668EE627F2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8FB13E9-B646-FD4F-A312-4AE48715109F}" type="slidenum">
              <a:t>197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0AC86C4-7506-B940-B5A1-A5C2C92BAA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B63BC7-E8BE-4842-AC65-845C09171FD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053544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408F0C4-E7D0-B64F-A1F8-685E7387CE5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2079290-E989-AB44-B834-FAEF55E0F123}" type="slidenum">
              <a:t>198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72D27A3-028E-1242-94B9-98BFB92EDB77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F318BE9-3649-F242-A9B9-DEF5FF2C53F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408F0C4-E7D0-B64F-A1F8-685E7387CE5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2079290-E989-AB44-B834-FAEF55E0F123}" type="slidenum">
              <a:t>199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72D27A3-028E-1242-94B9-98BFB92EDB77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F318BE9-3649-F242-A9B9-DEF5FF2C53F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0825669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4665A27-A479-A142-B89D-DF780E7B4C8D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4189108-72C1-2449-9FA5-E72F22D1639E}" type="slidenum">
              <a:t>200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6570B11-94F8-9847-BEA7-41AF20F5308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0C9DF0B-3EBC-1F48-915A-F827C33F021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97F83F5-C1E2-0243-88D5-FBBD6767EDE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3E65345-AFA5-2B45-BE4F-381BD99DCCB8}" type="slidenum">
              <a:rPr lang="en-US" altLang="en-US"/>
              <a:pPr/>
              <a:t>22</a:t>
            </a:fld>
            <a:endParaRPr lang="en-US" altLang="en-US"/>
          </a:p>
        </p:txBody>
      </p:sp>
      <p:sp>
        <p:nvSpPr>
          <p:cNvPr id="96257" name="Text Box 1">
            <a:extLst>
              <a:ext uri="{FF2B5EF4-FFF2-40B4-BE49-F238E27FC236}">
                <a16:creationId xmlns:a16="http://schemas.microsoft.com/office/drawing/2014/main" id="{ADDFA573-5166-7C42-9EB5-4A033AB267D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258" name="Text Box 2">
            <a:extLst>
              <a:ext uri="{FF2B5EF4-FFF2-40B4-BE49-F238E27FC236}">
                <a16:creationId xmlns:a16="http://schemas.microsoft.com/office/drawing/2014/main" id="{022F4616-200A-7841-AFD6-A0FB5D0E2D4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7338068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287E5E8-5782-BE4F-890A-66EBD186BF8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02E6EAA-E9CF-264D-8EED-C069C381B8CE}" type="slidenum">
              <a:t>202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82FFEAF-DC4C-8E4A-B475-7D58094E1CE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1E0516F-932B-C642-A379-4010E1EFF8F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287E5E8-5782-BE4F-890A-66EBD186BF8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02E6EAA-E9CF-264D-8EED-C069C381B8CE}" type="slidenum">
              <a:t>203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82FFEAF-DC4C-8E4A-B475-7D58094E1CE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1E0516F-932B-C642-A379-4010E1EFF8F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8305591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287E5E8-5782-BE4F-890A-66EBD186BF8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02E6EAA-E9CF-264D-8EED-C069C381B8CE}" type="slidenum">
              <a:t>204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82FFEAF-DC4C-8E4A-B475-7D58094E1CE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1E0516F-932B-C642-A379-4010E1EFF8F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1211529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B8E7CBB-B508-FF4D-96A5-FF87B55AC7F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B4B554A-EAF2-B547-9C63-CFA98D1BEA27}" type="slidenum">
              <a:t>205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AF40E0E-21B2-B244-8105-D16DDCD9A9F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04155FD-210E-284C-86FC-E225AB89F2A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525F981-9C09-C147-B512-2D8E73C5D10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00653B24-9961-2E47-AFB0-1EE17C847D73}" type="slidenum">
              <a:t>206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1F06BAB-3156-0E4F-A969-04D68C60D8C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9974B39-EFD6-1549-92B5-63E1FDCE96F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525F981-9C09-C147-B512-2D8E73C5D10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00653B24-9961-2E47-AFB0-1EE17C847D73}" type="slidenum">
              <a:t>207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1F06BAB-3156-0E4F-A969-04D68C60D8C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9974B39-EFD6-1549-92B5-63E1FDCE96F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5844007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F30BD19-BE3C-7E48-BE59-07BDBB8CACA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C3E26AA-1B9A-8C4F-AE50-EC5E261F022D}" type="slidenum">
              <a:t>208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4513842-AC97-064F-AC21-9FD3AC5A243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D69479C-88C4-554F-9A87-C7797BB8C5A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7826192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693433F-BE52-324F-8AB5-75ADD705FDA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48F19BE-7D8D-4143-A0E1-120FDF8A6745}" type="slidenum">
              <a:t>209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259109D-48ED-004A-ABEF-1820FAF12A6B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8BA6F68-ECBA-C74D-84DB-35C2244F01C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693433F-BE52-324F-8AB5-75ADD705FDA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48F19BE-7D8D-4143-A0E1-120FDF8A6745}" type="slidenum">
              <a:t>210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259109D-48ED-004A-ABEF-1820FAF12A6B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8BA6F68-ECBA-C74D-84DB-35C2244F01C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9696237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E2C0CEE-D3A7-8649-9D91-5565F6454D5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961E9D9-FDC8-F647-B8C5-5F7BB66FD23B}" type="slidenum">
              <a:rPr lang="en-US" altLang="en-US"/>
              <a:pPr/>
              <a:t>212</a:t>
            </a:fld>
            <a:endParaRPr lang="en-US" altLang="en-US"/>
          </a:p>
        </p:txBody>
      </p:sp>
      <p:sp>
        <p:nvSpPr>
          <p:cNvPr id="149505" name="Text Box 1">
            <a:extLst>
              <a:ext uri="{FF2B5EF4-FFF2-40B4-BE49-F238E27FC236}">
                <a16:creationId xmlns:a16="http://schemas.microsoft.com/office/drawing/2014/main" id="{612C64D1-EDEC-B040-84ED-CF8006ED76B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9506" name="Text Box 2">
            <a:extLst>
              <a:ext uri="{FF2B5EF4-FFF2-40B4-BE49-F238E27FC236}">
                <a16:creationId xmlns:a16="http://schemas.microsoft.com/office/drawing/2014/main" id="{47758C78-F69E-D54B-A852-6E9A5E66CC3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0F996A1-66F4-2A4D-B085-41A84815898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C59A327-4591-0247-BE9C-8144D45497EE}" type="slidenum">
              <a:rPr lang="en-US" altLang="en-US"/>
              <a:pPr/>
              <a:t>23</a:t>
            </a:fld>
            <a:endParaRPr lang="en-US" altLang="en-US"/>
          </a:p>
        </p:txBody>
      </p:sp>
      <p:sp>
        <p:nvSpPr>
          <p:cNvPr id="97281" name="Text Box 1">
            <a:extLst>
              <a:ext uri="{FF2B5EF4-FFF2-40B4-BE49-F238E27FC236}">
                <a16:creationId xmlns:a16="http://schemas.microsoft.com/office/drawing/2014/main" id="{864A93EC-DF06-6040-851E-7E91FEFAA11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282" name="Text Box 2">
            <a:extLst>
              <a:ext uri="{FF2B5EF4-FFF2-40B4-BE49-F238E27FC236}">
                <a16:creationId xmlns:a16="http://schemas.microsoft.com/office/drawing/2014/main" id="{A5668C3C-E3BE-A041-A54A-FAE078486C4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6980731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1B53EFD-43DE-F740-B4A2-14E5D7E5344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4DC6B5-1805-B74E-9F46-38CBCF2415D8}" type="slidenum">
              <a:rPr lang="en-US" altLang="en-US"/>
              <a:pPr/>
              <a:t>213</a:t>
            </a:fld>
            <a:endParaRPr lang="en-US" altLang="en-US"/>
          </a:p>
        </p:txBody>
      </p:sp>
      <p:sp>
        <p:nvSpPr>
          <p:cNvPr id="150529" name="Text Box 1">
            <a:extLst>
              <a:ext uri="{FF2B5EF4-FFF2-40B4-BE49-F238E27FC236}">
                <a16:creationId xmlns:a16="http://schemas.microsoft.com/office/drawing/2014/main" id="{3A213279-FC12-5248-B7AF-E23339A2AB9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0530" name="Text Box 2">
            <a:extLst>
              <a:ext uri="{FF2B5EF4-FFF2-40B4-BE49-F238E27FC236}">
                <a16:creationId xmlns:a16="http://schemas.microsoft.com/office/drawing/2014/main" id="{814D5EAD-9E7A-6442-A6DE-C976FD39C02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1C836E4-26D7-E14A-84AB-239BC256EA5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0D38515-08B4-294B-8A59-5A76AE8D9B1F}" type="slidenum">
              <a:rPr lang="en-US" altLang="en-US"/>
              <a:pPr/>
              <a:t>214</a:t>
            </a:fld>
            <a:endParaRPr lang="en-US" altLang="en-US"/>
          </a:p>
        </p:txBody>
      </p:sp>
      <p:sp>
        <p:nvSpPr>
          <p:cNvPr id="151553" name="Text Box 1">
            <a:extLst>
              <a:ext uri="{FF2B5EF4-FFF2-40B4-BE49-F238E27FC236}">
                <a16:creationId xmlns:a16="http://schemas.microsoft.com/office/drawing/2014/main" id="{07C29CED-783B-BC43-BA6D-C045BD9EC79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1554" name="Text Box 2">
            <a:extLst>
              <a:ext uri="{FF2B5EF4-FFF2-40B4-BE49-F238E27FC236}">
                <a16:creationId xmlns:a16="http://schemas.microsoft.com/office/drawing/2014/main" id="{C145E05C-D2D2-014C-A2D1-7210ED198FC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72B9B87-E48E-A246-B4F5-AF532385DFA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58549EA-A2F2-EE47-AF61-26546BEB10A5}" type="slidenum">
              <a:rPr lang="en-US" altLang="en-US"/>
              <a:pPr/>
              <a:t>215</a:t>
            </a:fld>
            <a:endParaRPr lang="en-US" altLang="en-US"/>
          </a:p>
        </p:txBody>
      </p:sp>
      <p:sp>
        <p:nvSpPr>
          <p:cNvPr id="152577" name="Text Box 1">
            <a:extLst>
              <a:ext uri="{FF2B5EF4-FFF2-40B4-BE49-F238E27FC236}">
                <a16:creationId xmlns:a16="http://schemas.microsoft.com/office/drawing/2014/main" id="{60A04C9E-B144-7044-9459-DEB8D0FCC36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2578" name="Text Box 2">
            <a:extLst>
              <a:ext uri="{FF2B5EF4-FFF2-40B4-BE49-F238E27FC236}">
                <a16:creationId xmlns:a16="http://schemas.microsoft.com/office/drawing/2014/main" id="{6877FADC-B9C6-7945-878A-A7416DC0522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FA3797-2637-2644-B143-614EC3E8035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3221575-B2B5-AA41-86F0-6CB6285BDF64}" type="slidenum">
              <a:rPr lang="en-US" altLang="en-US"/>
              <a:pPr/>
              <a:t>216</a:t>
            </a:fld>
            <a:endParaRPr lang="en-US" altLang="en-US"/>
          </a:p>
        </p:txBody>
      </p:sp>
      <p:sp>
        <p:nvSpPr>
          <p:cNvPr id="153601" name="Text Box 1">
            <a:extLst>
              <a:ext uri="{FF2B5EF4-FFF2-40B4-BE49-F238E27FC236}">
                <a16:creationId xmlns:a16="http://schemas.microsoft.com/office/drawing/2014/main" id="{8F6C5BAC-8D39-284F-BD00-F603D24777A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3602" name="Text Box 2">
            <a:extLst>
              <a:ext uri="{FF2B5EF4-FFF2-40B4-BE49-F238E27FC236}">
                <a16:creationId xmlns:a16="http://schemas.microsoft.com/office/drawing/2014/main" id="{DD260F18-783D-B943-8C81-D4FB0BF2BC0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F37066D-93C8-CE40-B12C-AEDBE00BE02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D83CCA1-6D0F-6045-AF7A-022EE2A449FE}" type="slidenum">
              <a:rPr lang="en-US" altLang="en-US"/>
              <a:pPr/>
              <a:t>218</a:t>
            </a:fld>
            <a:endParaRPr lang="en-US" altLang="en-US"/>
          </a:p>
        </p:txBody>
      </p:sp>
      <p:sp>
        <p:nvSpPr>
          <p:cNvPr id="166913" name="Text Box 1">
            <a:extLst>
              <a:ext uri="{FF2B5EF4-FFF2-40B4-BE49-F238E27FC236}">
                <a16:creationId xmlns:a16="http://schemas.microsoft.com/office/drawing/2014/main" id="{656F17B6-7A24-C247-BCF6-2D173D59989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6914" name="Text Box 2">
            <a:extLst>
              <a:ext uri="{FF2B5EF4-FFF2-40B4-BE49-F238E27FC236}">
                <a16:creationId xmlns:a16="http://schemas.microsoft.com/office/drawing/2014/main" id="{CBAF1DDC-84BB-B543-B87F-9D8F6BD31E7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333196A-1262-B844-B9B2-AEFA04A72FC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495D0B4-7040-4B44-8E5A-F7B2AE5996BA}" type="slidenum">
              <a:rPr lang="en-US" altLang="en-US"/>
              <a:pPr/>
              <a:t>219</a:t>
            </a:fld>
            <a:endParaRPr lang="en-US" altLang="en-US"/>
          </a:p>
        </p:txBody>
      </p:sp>
      <p:sp>
        <p:nvSpPr>
          <p:cNvPr id="167937" name="Text Box 1">
            <a:extLst>
              <a:ext uri="{FF2B5EF4-FFF2-40B4-BE49-F238E27FC236}">
                <a16:creationId xmlns:a16="http://schemas.microsoft.com/office/drawing/2014/main" id="{7030C858-86F7-014E-8CF5-5181F82A79D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7938" name="Text Box 2">
            <a:extLst>
              <a:ext uri="{FF2B5EF4-FFF2-40B4-BE49-F238E27FC236}">
                <a16:creationId xmlns:a16="http://schemas.microsoft.com/office/drawing/2014/main" id="{AE2D1974-EECE-364E-BC08-07A41B97FA5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2EEB81E-90F4-A041-A125-7CBA2AAFAC7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19E71E7-8042-5149-8022-A7185911401A}" type="slidenum">
              <a:rPr lang="en-US" altLang="en-US"/>
              <a:pPr/>
              <a:t>220</a:t>
            </a:fld>
            <a:endParaRPr lang="en-US" altLang="en-US"/>
          </a:p>
        </p:txBody>
      </p:sp>
      <p:sp>
        <p:nvSpPr>
          <p:cNvPr id="168961" name="Text Box 1">
            <a:extLst>
              <a:ext uri="{FF2B5EF4-FFF2-40B4-BE49-F238E27FC236}">
                <a16:creationId xmlns:a16="http://schemas.microsoft.com/office/drawing/2014/main" id="{CD643800-A5ED-C84A-845A-409496AE82A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8962" name="Text Box 2">
            <a:extLst>
              <a:ext uri="{FF2B5EF4-FFF2-40B4-BE49-F238E27FC236}">
                <a16:creationId xmlns:a16="http://schemas.microsoft.com/office/drawing/2014/main" id="{C871058B-09F2-DF43-A576-39BFE63FF55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1D30C38-AB9D-5144-9832-D7A02225F01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8F2DB8D-DABD-5E47-BB0C-6AEF5FE00954}" type="slidenum">
              <a:rPr lang="en-US" altLang="en-US"/>
              <a:pPr/>
              <a:t>221</a:t>
            </a:fld>
            <a:endParaRPr lang="en-US" altLang="en-US"/>
          </a:p>
        </p:txBody>
      </p:sp>
      <p:sp>
        <p:nvSpPr>
          <p:cNvPr id="169985" name="Text Box 1">
            <a:extLst>
              <a:ext uri="{FF2B5EF4-FFF2-40B4-BE49-F238E27FC236}">
                <a16:creationId xmlns:a16="http://schemas.microsoft.com/office/drawing/2014/main" id="{E42ED05B-846E-1C41-90E8-252331F1A65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9986" name="Text Box 2">
            <a:extLst>
              <a:ext uri="{FF2B5EF4-FFF2-40B4-BE49-F238E27FC236}">
                <a16:creationId xmlns:a16="http://schemas.microsoft.com/office/drawing/2014/main" id="{9BD392FA-E132-6441-941A-B2BEE5FB5F8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DC2342A-95FD-C44E-BF89-CE5C13899FC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BF6615F-1D98-0E43-A33C-60173D0E80B1}" type="slidenum">
              <a:rPr lang="en-US" altLang="en-US"/>
              <a:pPr/>
              <a:t>222</a:t>
            </a:fld>
            <a:endParaRPr lang="en-US" altLang="en-US"/>
          </a:p>
        </p:txBody>
      </p:sp>
      <p:sp>
        <p:nvSpPr>
          <p:cNvPr id="171009" name="Text Box 1">
            <a:extLst>
              <a:ext uri="{FF2B5EF4-FFF2-40B4-BE49-F238E27FC236}">
                <a16:creationId xmlns:a16="http://schemas.microsoft.com/office/drawing/2014/main" id="{0D7CA504-54D3-F64A-80FC-21CC6A99EA4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1010" name="Text Box 2">
            <a:extLst>
              <a:ext uri="{FF2B5EF4-FFF2-40B4-BE49-F238E27FC236}">
                <a16:creationId xmlns:a16="http://schemas.microsoft.com/office/drawing/2014/main" id="{0BA0F003-6839-D845-A1DD-1D31EC9BD6B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A28628E-D27F-8D49-89E9-6EA083B88B5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6F2E023-DDD4-EE43-BF84-D273B289A707}" type="slidenum">
              <a:t>223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30E53C6-BCA8-4446-AEEC-F3A21F2BEAB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22A0975-D8C2-8C4A-A522-B0FC518C8A7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F3E4DE4-1A7D-C84B-B8DD-C30F010ADCC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F49FD95-4B2C-0545-B15D-F3C7A7397F94}" type="slidenum">
              <a:rPr lang="en-US" altLang="en-US"/>
              <a:pPr/>
              <a:t>24</a:t>
            </a:fld>
            <a:endParaRPr lang="en-US" altLang="en-US"/>
          </a:p>
        </p:txBody>
      </p:sp>
      <p:sp>
        <p:nvSpPr>
          <p:cNvPr id="101377" name="Text Box 1">
            <a:extLst>
              <a:ext uri="{FF2B5EF4-FFF2-40B4-BE49-F238E27FC236}">
                <a16:creationId xmlns:a16="http://schemas.microsoft.com/office/drawing/2014/main" id="{3AE7A195-4E7D-524D-9885-AF738B97434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378" name="Text Box 2">
            <a:extLst>
              <a:ext uri="{FF2B5EF4-FFF2-40B4-BE49-F238E27FC236}">
                <a16:creationId xmlns:a16="http://schemas.microsoft.com/office/drawing/2014/main" id="{7E0BCF1F-0324-A741-B034-49E7E6AB5DB2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B1AC0BE-D646-464C-BEB7-E4CE67F2953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2E77245-21CA-4344-BEE2-5C15E3FED632}" type="slidenum">
              <a:t>224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4A83491-C240-5C44-B588-B0AAD7C65B74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7754614-12A8-A24C-B492-AFBAABEBE71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556003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D5D5E1-AEB3-1348-B371-21C92D0538B5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809D93CF-3D72-6B49-BCC4-2F2365364856}" type="slidenum">
              <a:t>225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BD05F85-D982-354E-B392-F0B069012C1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C2E8CA5-A8AB-FD40-9D7B-D3C6327B2AA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BDD943D-08DA-354C-88AB-E7085F8DF04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E162A19-BD99-5B42-92A1-AB9DA72704EB}" type="slidenum">
              <a:t>227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AFB1405-CD7A-C142-AAE5-1885A0ACC78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870D8AA-7197-F645-B0BE-E5C57C0AF47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5ED6F4D-1141-934C-B585-8656B798882F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065A39F-7653-6E40-A083-C9A1B2287FC5}" type="slidenum">
              <a:t>228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A1AE7AF-F9D2-D243-927C-5FBA8250E95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1F64B02-09DC-CD4F-9C30-DCF9633E763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E8CCB7-24AA-5D45-900E-DC1E2CC9175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01BE94A5-2A2A-2E48-922B-7875ED7AE534}" type="slidenum">
              <a:t>229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83B6CCF-0921-644A-B1E8-9EA1D023BAD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17148F1-F725-804A-8199-0E64CDA50B9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368387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99994EA-D667-7348-8842-04B883C9741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6B7A42C-F73D-8C49-AC9D-8EF9885716D7}" type="slidenum">
              <a:t>230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64D2B19-4215-B343-B75C-DB7285C907E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56E8D4E-AE4E-A844-A15E-C564F2ADA64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A23C679-4AE1-4640-B079-45D469BE419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75FC312-F1FA-574D-86C2-2AB99D762C68}" type="slidenum">
              <a:t>231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BE31322-1415-3745-88AB-DF3F2DB2973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EB0ED38-FE8A-B24E-8274-FF3B5035D20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A23C679-4AE1-4640-B079-45D469BE419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75FC312-F1FA-574D-86C2-2AB99D762C68}" type="slidenum">
              <a:t>232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BE31322-1415-3745-88AB-DF3F2DB2973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EB0ED38-FE8A-B24E-8274-FF3B5035D20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8877172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F489769-F259-7E49-8110-A375FDAE28BE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A3AB816-63A9-3F4D-9CAC-394CDE16BA4F}" type="slidenum">
              <a:t>233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FE16657-0128-054B-A3FC-CB10767E96E5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C776B02-8104-0546-A739-ECFCC3847CF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F489769-F259-7E49-8110-A375FDAE28BE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A3AB816-63A9-3F4D-9CAC-394CDE16BA4F}" type="slidenum">
              <a:t>234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FE16657-0128-054B-A3FC-CB10767E96E5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C776B02-8104-0546-A739-ECFCC3847CF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949419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22FE337-1E54-EF4D-988C-9D0429AA62C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884755B-08E0-B648-8B8C-ACC71F4AEDC9}" type="slidenum">
              <a:rPr lang="en-US" altLang="en-US"/>
              <a:pPr/>
              <a:t>25</a:t>
            </a:fld>
            <a:endParaRPr lang="en-US" altLang="en-US"/>
          </a:p>
        </p:txBody>
      </p:sp>
      <p:sp>
        <p:nvSpPr>
          <p:cNvPr id="104449" name="Text Box 1">
            <a:extLst>
              <a:ext uri="{FF2B5EF4-FFF2-40B4-BE49-F238E27FC236}">
                <a16:creationId xmlns:a16="http://schemas.microsoft.com/office/drawing/2014/main" id="{2BC75065-8D11-8747-9E47-4E450262B39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50" name="Text Box 2">
            <a:extLst>
              <a:ext uri="{FF2B5EF4-FFF2-40B4-BE49-F238E27FC236}">
                <a16:creationId xmlns:a16="http://schemas.microsoft.com/office/drawing/2014/main" id="{E828A769-3EBB-8049-A09D-CBE95693C89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A23C679-4AE1-4640-B079-45D469BE419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75FC312-F1FA-574D-86C2-2AB99D762C68}" type="slidenum">
              <a:t>235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BE31322-1415-3745-88AB-DF3F2DB2973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EB0ED38-FE8A-B24E-8274-FF3B5035D20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4273639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A23C679-4AE1-4640-B079-45D469BE419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75FC312-F1FA-574D-86C2-2AB99D762C68}" type="slidenum">
              <a:t>236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BE31322-1415-3745-88AB-DF3F2DB2973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EB0ED38-FE8A-B24E-8274-FF3B5035D20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1245922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10B2067-1930-314C-A77D-888F1853FE4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8CC4BBF9-EA19-FC4B-9678-8F288407979D}" type="slidenum">
              <a:t>237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4453CBF-3C1B-8542-A65A-68A12696A63B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038ECBC-891D-2747-876A-CB0A32D352E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01D47AB-6F44-9B4B-A577-6C58BA4F08D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9A87E1E-1948-BC46-98E1-E79382861809}" type="slidenum">
              <a:t>238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D9A08E6-947C-9C41-89E0-D0599C3A13D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C47BCCE-5D6D-9C4B-A8B1-EAE36A4E8FD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01D47AB-6F44-9B4B-A577-6C58BA4F08D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9A87E1E-1948-BC46-98E1-E79382861809}" type="slidenum">
              <a:t>239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D9A08E6-947C-9C41-89E0-D0599C3A13D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C47BCCE-5D6D-9C4B-A8B1-EAE36A4E8FD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72680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FCB0FF8-0445-AE45-84B7-51491B0AE47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6F9A320-3B24-7045-849E-18B54B8EFD78}" type="slidenum">
              <a:rPr lang="en-US" altLang="en-US"/>
              <a:pPr/>
              <a:t>240</a:t>
            </a:fld>
            <a:endParaRPr lang="en-US" altLang="en-US"/>
          </a:p>
        </p:txBody>
      </p:sp>
      <p:sp>
        <p:nvSpPr>
          <p:cNvPr id="187393" name="Text Box 1">
            <a:extLst>
              <a:ext uri="{FF2B5EF4-FFF2-40B4-BE49-F238E27FC236}">
                <a16:creationId xmlns:a16="http://schemas.microsoft.com/office/drawing/2014/main" id="{8204F65C-243D-744F-9433-76187BCAF81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7394" name="Text Box 2">
            <a:extLst>
              <a:ext uri="{FF2B5EF4-FFF2-40B4-BE49-F238E27FC236}">
                <a16:creationId xmlns:a16="http://schemas.microsoft.com/office/drawing/2014/main" id="{8A0F1218-99CF-674E-96B6-299AFD56BA0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E6A48FB-750F-214F-AA8E-D2D132CE51F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FB35D6F-38C0-AB4D-A8D2-79551311A137}" type="slidenum">
              <a:t>241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26D7BCB-9159-A243-9769-E24F171D333A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D4C11F4-2711-F541-96A9-FBB003963C7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B0EEF06-F6F3-2647-AC09-06DA06A47EF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E472248-96B6-3349-93BA-1AED6502DE90}" type="slidenum">
              <a:rPr lang="en-US" altLang="en-US"/>
              <a:pPr/>
              <a:t>244</a:t>
            </a:fld>
            <a:endParaRPr lang="en-US" altLang="en-US"/>
          </a:p>
        </p:txBody>
      </p:sp>
      <p:sp>
        <p:nvSpPr>
          <p:cNvPr id="130049" name="Text Box 1">
            <a:extLst>
              <a:ext uri="{FF2B5EF4-FFF2-40B4-BE49-F238E27FC236}">
                <a16:creationId xmlns:a16="http://schemas.microsoft.com/office/drawing/2014/main" id="{DB77BB60-9CC1-9D49-94FC-A0C8B4D5B0F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0050" name="Text Box 2">
            <a:extLst>
              <a:ext uri="{FF2B5EF4-FFF2-40B4-BE49-F238E27FC236}">
                <a16:creationId xmlns:a16="http://schemas.microsoft.com/office/drawing/2014/main" id="{000482E1-101C-914E-8ED8-D26CED3A22B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EADE3D8-E985-2543-9FBD-87AF9302F6A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50B9C12-2326-D340-92E7-A28025996131}" type="slidenum">
              <a:rPr lang="en-US" altLang="en-US"/>
              <a:pPr/>
              <a:t>245</a:t>
            </a:fld>
            <a:endParaRPr lang="en-US" altLang="en-US"/>
          </a:p>
        </p:txBody>
      </p:sp>
      <p:sp>
        <p:nvSpPr>
          <p:cNvPr id="137217" name="Text Box 1">
            <a:extLst>
              <a:ext uri="{FF2B5EF4-FFF2-40B4-BE49-F238E27FC236}">
                <a16:creationId xmlns:a16="http://schemas.microsoft.com/office/drawing/2014/main" id="{8D0038C8-11A8-C449-9A77-FFA0DADCFBE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7218" name="Text Box 2">
            <a:extLst>
              <a:ext uri="{FF2B5EF4-FFF2-40B4-BE49-F238E27FC236}">
                <a16:creationId xmlns:a16="http://schemas.microsoft.com/office/drawing/2014/main" id="{26186E48-4567-3149-841C-68EB6E55BFA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0E6A25D-384D-EE4F-8376-30271272755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D42C4B5-FA33-1640-96EE-85B871E2BC20}" type="slidenum">
              <a:rPr lang="en-US" altLang="en-US"/>
              <a:pPr/>
              <a:t>247</a:t>
            </a:fld>
            <a:endParaRPr lang="en-US" altLang="en-US"/>
          </a:p>
        </p:txBody>
      </p:sp>
      <p:sp>
        <p:nvSpPr>
          <p:cNvPr id="138241" name="Text Box 1">
            <a:extLst>
              <a:ext uri="{FF2B5EF4-FFF2-40B4-BE49-F238E27FC236}">
                <a16:creationId xmlns:a16="http://schemas.microsoft.com/office/drawing/2014/main" id="{CEEF10C2-08EB-0A45-9D11-1CB71830F78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8242" name="Text Box 2">
            <a:extLst>
              <a:ext uri="{FF2B5EF4-FFF2-40B4-BE49-F238E27FC236}">
                <a16:creationId xmlns:a16="http://schemas.microsoft.com/office/drawing/2014/main" id="{7154D51F-B693-CF40-B786-324F0D383F1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3761102-9A64-CA4C-9989-5DF970DE0C7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4421202-49D8-9446-BE99-7B8BADC8D07C}" type="slidenum">
              <a:rPr lang="en-US" altLang="en-US"/>
              <a:pPr/>
              <a:t>7</a:t>
            </a:fld>
            <a:endParaRPr lang="en-US" altLang="en-US"/>
          </a:p>
        </p:txBody>
      </p:sp>
      <p:sp>
        <p:nvSpPr>
          <p:cNvPr id="99329" name="Text Box 1">
            <a:extLst>
              <a:ext uri="{FF2B5EF4-FFF2-40B4-BE49-F238E27FC236}">
                <a16:creationId xmlns:a16="http://schemas.microsoft.com/office/drawing/2014/main" id="{5E178EB4-2071-D84E-9883-EB7DF86B27F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330" name="Text Box 2">
            <a:extLst>
              <a:ext uri="{FF2B5EF4-FFF2-40B4-BE49-F238E27FC236}">
                <a16:creationId xmlns:a16="http://schemas.microsoft.com/office/drawing/2014/main" id="{AA488F40-37BF-1342-928A-F9329E8EF03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66BD718-8560-7F45-972C-BDA0BD58832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1FFF91D-CD2B-454A-A489-51FA5489B7C3}" type="slidenum">
              <a:rPr lang="en-US" altLang="en-US"/>
              <a:pPr/>
              <a:t>26</a:t>
            </a:fld>
            <a:endParaRPr lang="en-US" altLang="en-US"/>
          </a:p>
        </p:txBody>
      </p:sp>
      <p:sp>
        <p:nvSpPr>
          <p:cNvPr id="105473" name="Text Box 1">
            <a:extLst>
              <a:ext uri="{FF2B5EF4-FFF2-40B4-BE49-F238E27FC236}">
                <a16:creationId xmlns:a16="http://schemas.microsoft.com/office/drawing/2014/main" id="{5CF42072-4202-4D4E-9771-596918FBF91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474" name="Text Box 2">
            <a:extLst>
              <a:ext uri="{FF2B5EF4-FFF2-40B4-BE49-F238E27FC236}">
                <a16:creationId xmlns:a16="http://schemas.microsoft.com/office/drawing/2014/main" id="{0EAA7C0A-FE98-F443-B729-7AE48354097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93EB9D6-4736-534D-BA0D-80DB00BA1E5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44B90CA-BB3D-9B43-B835-72448BF85ABE}" type="slidenum">
              <a:rPr lang="en-US" altLang="en-US"/>
              <a:pPr/>
              <a:t>248</a:t>
            </a:fld>
            <a:endParaRPr lang="en-US" altLang="en-US"/>
          </a:p>
        </p:txBody>
      </p:sp>
      <p:sp>
        <p:nvSpPr>
          <p:cNvPr id="139265" name="Text Box 1">
            <a:extLst>
              <a:ext uri="{FF2B5EF4-FFF2-40B4-BE49-F238E27FC236}">
                <a16:creationId xmlns:a16="http://schemas.microsoft.com/office/drawing/2014/main" id="{2D721E6C-D75C-1447-8735-0C5573840DE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9266" name="Text Box 2">
            <a:extLst>
              <a:ext uri="{FF2B5EF4-FFF2-40B4-BE49-F238E27FC236}">
                <a16:creationId xmlns:a16="http://schemas.microsoft.com/office/drawing/2014/main" id="{8337B8DD-77E6-F84D-8E8A-B21647B795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F817E85-5C2F-2245-9271-4BE951F8A8D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40962FF-F117-C14D-BDEE-F86507B8AA23}" type="slidenum">
              <a:rPr lang="en-US" altLang="en-US"/>
              <a:pPr/>
              <a:t>249</a:t>
            </a:fld>
            <a:endParaRPr lang="en-US" altLang="en-US"/>
          </a:p>
        </p:txBody>
      </p:sp>
      <p:sp>
        <p:nvSpPr>
          <p:cNvPr id="140289" name="Text Box 1">
            <a:extLst>
              <a:ext uri="{FF2B5EF4-FFF2-40B4-BE49-F238E27FC236}">
                <a16:creationId xmlns:a16="http://schemas.microsoft.com/office/drawing/2014/main" id="{EB785BD3-E7A1-0B4D-B615-1E505633328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0290" name="Text Box 2">
            <a:extLst>
              <a:ext uri="{FF2B5EF4-FFF2-40B4-BE49-F238E27FC236}">
                <a16:creationId xmlns:a16="http://schemas.microsoft.com/office/drawing/2014/main" id="{BA2EDBE9-86E9-3347-AFF3-3524AD1D6E5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5E64286-E3EB-6844-B057-50D5BD8823C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7599A5E-340B-2B46-A2D7-A25BD99ABD1E}" type="slidenum">
              <a:rPr lang="en-US" altLang="en-US"/>
              <a:pPr/>
              <a:t>250</a:t>
            </a:fld>
            <a:endParaRPr lang="en-US" altLang="en-US"/>
          </a:p>
        </p:txBody>
      </p:sp>
      <p:sp>
        <p:nvSpPr>
          <p:cNvPr id="141313" name="Text Box 1">
            <a:extLst>
              <a:ext uri="{FF2B5EF4-FFF2-40B4-BE49-F238E27FC236}">
                <a16:creationId xmlns:a16="http://schemas.microsoft.com/office/drawing/2014/main" id="{7692930C-4812-B642-85B6-291C4CB3E72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1314" name="Text Box 2">
            <a:extLst>
              <a:ext uri="{FF2B5EF4-FFF2-40B4-BE49-F238E27FC236}">
                <a16:creationId xmlns:a16="http://schemas.microsoft.com/office/drawing/2014/main" id="{9A35E6E2-CB97-1C40-9F6F-A4A793F812D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E9230E4-2B4D-AD4C-953E-31C40885D0D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C004EBA-DC10-824F-A118-C6AAB710E937}" type="slidenum">
              <a:rPr lang="en-US" altLang="en-US"/>
              <a:pPr/>
              <a:t>251</a:t>
            </a:fld>
            <a:endParaRPr lang="en-US" altLang="en-US"/>
          </a:p>
        </p:txBody>
      </p:sp>
      <p:sp>
        <p:nvSpPr>
          <p:cNvPr id="142337" name="Text Box 1">
            <a:extLst>
              <a:ext uri="{FF2B5EF4-FFF2-40B4-BE49-F238E27FC236}">
                <a16:creationId xmlns:a16="http://schemas.microsoft.com/office/drawing/2014/main" id="{17C0E2C2-663A-1C45-88B4-B0D4F633FC2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2338" name="Text Box 2">
            <a:extLst>
              <a:ext uri="{FF2B5EF4-FFF2-40B4-BE49-F238E27FC236}">
                <a16:creationId xmlns:a16="http://schemas.microsoft.com/office/drawing/2014/main" id="{BA519D99-E8CA-DA49-941C-D4984A6B9BB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8BF37BB-87F7-3A4B-8F7F-FA5A760830E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EE00841-F53E-284D-887A-ECC47206DED8}" type="slidenum">
              <a:rPr lang="en-US" altLang="en-US"/>
              <a:pPr/>
              <a:t>252</a:t>
            </a:fld>
            <a:endParaRPr lang="en-US" altLang="en-US"/>
          </a:p>
        </p:txBody>
      </p:sp>
      <p:sp>
        <p:nvSpPr>
          <p:cNvPr id="143361" name="Text Box 1">
            <a:extLst>
              <a:ext uri="{FF2B5EF4-FFF2-40B4-BE49-F238E27FC236}">
                <a16:creationId xmlns:a16="http://schemas.microsoft.com/office/drawing/2014/main" id="{36E97D5B-ED1A-9848-8160-79C2E8D7662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3362" name="Text Box 2">
            <a:extLst>
              <a:ext uri="{FF2B5EF4-FFF2-40B4-BE49-F238E27FC236}">
                <a16:creationId xmlns:a16="http://schemas.microsoft.com/office/drawing/2014/main" id="{3141A5C8-50FB-B44F-90D2-0F401C4BF7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2F5CE87-3A0F-3144-AF8D-A6EF77AF73F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2ED1F99-CD35-7145-A4FF-67450D6E5CFD}" type="slidenum">
              <a:rPr lang="en-US" altLang="en-US"/>
              <a:pPr/>
              <a:t>253</a:t>
            </a:fld>
            <a:endParaRPr lang="en-US" altLang="en-US"/>
          </a:p>
        </p:txBody>
      </p:sp>
      <p:sp>
        <p:nvSpPr>
          <p:cNvPr id="144385" name="Text Box 1">
            <a:extLst>
              <a:ext uri="{FF2B5EF4-FFF2-40B4-BE49-F238E27FC236}">
                <a16:creationId xmlns:a16="http://schemas.microsoft.com/office/drawing/2014/main" id="{A3A4EC3A-F3A1-5047-BB49-AC32C2C115D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4386" name="Text Box 2">
            <a:extLst>
              <a:ext uri="{FF2B5EF4-FFF2-40B4-BE49-F238E27FC236}">
                <a16:creationId xmlns:a16="http://schemas.microsoft.com/office/drawing/2014/main" id="{5D0E149D-287A-1643-B8EB-B70F70823D4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0C0FB38-7E10-9B48-9D4A-3BEF90DC71D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EA8608F-B17C-1847-B4B4-F01251A49827}" type="slidenum">
              <a:rPr lang="en-US" altLang="en-US"/>
              <a:pPr/>
              <a:t>254</a:t>
            </a:fld>
            <a:endParaRPr lang="en-US" altLang="en-US"/>
          </a:p>
        </p:txBody>
      </p:sp>
      <p:sp>
        <p:nvSpPr>
          <p:cNvPr id="146433" name="Text Box 1">
            <a:extLst>
              <a:ext uri="{FF2B5EF4-FFF2-40B4-BE49-F238E27FC236}">
                <a16:creationId xmlns:a16="http://schemas.microsoft.com/office/drawing/2014/main" id="{15650221-6931-3D41-92C2-A3E0C418190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6434" name="Text Box 2">
            <a:extLst>
              <a:ext uri="{FF2B5EF4-FFF2-40B4-BE49-F238E27FC236}">
                <a16:creationId xmlns:a16="http://schemas.microsoft.com/office/drawing/2014/main" id="{FBC604F7-6048-FA49-A22A-EBD53C2A589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60A5D05-42A9-7246-98E9-91253FDDA75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4719FC5-12DB-1240-80D3-5EA20E1E8B96}" type="slidenum">
              <a:rPr lang="en-US" altLang="en-US"/>
              <a:pPr/>
              <a:t>255</a:t>
            </a:fld>
            <a:endParaRPr lang="en-US" altLang="en-US"/>
          </a:p>
        </p:txBody>
      </p:sp>
      <p:sp>
        <p:nvSpPr>
          <p:cNvPr id="148481" name="Text Box 1">
            <a:extLst>
              <a:ext uri="{FF2B5EF4-FFF2-40B4-BE49-F238E27FC236}">
                <a16:creationId xmlns:a16="http://schemas.microsoft.com/office/drawing/2014/main" id="{968FB49E-C851-EB47-AA11-8CE550D3B22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8482" name="Text Box 2">
            <a:extLst>
              <a:ext uri="{FF2B5EF4-FFF2-40B4-BE49-F238E27FC236}">
                <a16:creationId xmlns:a16="http://schemas.microsoft.com/office/drawing/2014/main" id="{235C6094-3338-4549-B8E1-A30A1CDF9E7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3E13C9B-3C33-0C41-830B-BB16DD20463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D3C1EC2-0AE6-F841-80FF-F891C59551B6}" type="slidenum">
              <a:rPr lang="en-US" altLang="en-US"/>
              <a:pPr/>
              <a:t>259</a:t>
            </a:fld>
            <a:endParaRPr lang="en-US" altLang="en-US"/>
          </a:p>
        </p:txBody>
      </p:sp>
      <p:sp>
        <p:nvSpPr>
          <p:cNvPr id="155649" name="Text Box 1">
            <a:extLst>
              <a:ext uri="{FF2B5EF4-FFF2-40B4-BE49-F238E27FC236}">
                <a16:creationId xmlns:a16="http://schemas.microsoft.com/office/drawing/2014/main" id="{024BB732-6ADF-674C-85CA-89DC20966C3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5650" name="Text Box 2">
            <a:extLst>
              <a:ext uri="{FF2B5EF4-FFF2-40B4-BE49-F238E27FC236}">
                <a16:creationId xmlns:a16="http://schemas.microsoft.com/office/drawing/2014/main" id="{44964E0D-140D-D74A-9377-8D3D4B0328D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0C5F7DB-DCBE-A54D-8896-42E544420CB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7C02C51-C711-F84D-9F16-BA242532C290}" type="slidenum">
              <a:rPr lang="en-US" altLang="en-US"/>
              <a:pPr/>
              <a:t>260</a:t>
            </a:fld>
            <a:endParaRPr lang="en-US" altLang="en-US"/>
          </a:p>
        </p:txBody>
      </p:sp>
      <p:sp>
        <p:nvSpPr>
          <p:cNvPr id="160769" name="Text Box 1">
            <a:extLst>
              <a:ext uri="{FF2B5EF4-FFF2-40B4-BE49-F238E27FC236}">
                <a16:creationId xmlns:a16="http://schemas.microsoft.com/office/drawing/2014/main" id="{A61C9575-A226-FA42-B499-7766B661921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0770" name="Text Box 2">
            <a:extLst>
              <a:ext uri="{FF2B5EF4-FFF2-40B4-BE49-F238E27FC236}">
                <a16:creationId xmlns:a16="http://schemas.microsoft.com/office/drawing/2014/main" id="{7E242B41-48D8-3242-B4FF-8A9C08CE175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04EE092-52C8-A44F-8F83-CE5B0292E60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3F8E3C9-825E-2343-AAB4-B2A8D53E8C2C}" type="slidenum">
              <a:rPr lang="en-US" altLang="en-US"/>
              <a:pPr/>
              <a:t>27</a:t>
            </a:fld>
            <a:endParaRPr lang="en-US" altLang="en-US"/>
          </a:p>
        </p:txBody>
      </p:sp>
      <p:sp>
        <p:nvSpPr>
          <p:cNvPr id="106497" name="Text Box 1">
            <a:extLst>
              <a:ext uri="{FF2B5EF4-FFF2-40B4-BE49-F238E27FC236}">
                <a16:creationId xmlns:a16="http://schemas.microsoft.com/office/drawing/2014/main" id="{8751FF0F-EA24-E24F-AB13-5A6D013F989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498" name="Text Box 2">
            <a:extLst>
              <a:ext uri="{FF2B5EF4-FFF2-40B4-BE49-F238E27FC236}">
                <a16:creationId xmlns:a16="http://schemas.microsoft.com/office/drawing/2014/main" id="{CB907C35-E5E6-814F-AE50-57F94BCB274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7F38C7C-6410-ED4E-BB8D-A7477D4C477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5C3C2ED-BA8D-0B40-8AC7-DF641FB8827D}" type="slidenum">
              <a:rPr lang="en-US" altLang="en-US"/>
              <a:pPr/>
              <a:t>261</a:t>
            </a:fld>
            <a:endParaRPr lang="en-US" altLang="en-US"/>
          </a:p>
        </p:txBody>
      </p:sp>
      <p:sp>
        <p:nvSpPr>
          <p:cNvPr id="163841" name="Text Box 1">
            <a:extLst>
              <a:ext uri="{FF2B5EF4-FFF2-40B4-BE49-F238E27FC236}">
                <a16:creationId xmlns:a16="http://schemas.microsoft.com/office/drawing/2014/main" id="{7A0D58C1-81B3-2D48-92F8-8795DFB4E2E7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3842" name="Text Box 2">
            <a:extLst>
              <a:ext uri="{FF2B5EF4-FFF2-40B4-BE49-F238E27FC236}">
                <a16:creationId xmlns:a16="http://schemas.microsoft.com/office/drawing/2014/main" id="{1C329DC0-ACF8-B64F-BD19-104E85ED755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748339F-1288-1143-A641-DD687BE69BA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C26B5A3-37D8-4B43-ADB2-AC495CE0FBCA}" type="slidenum">
              <a:rPr lang="en-US" altLang="en-US"/>
              <a:pPr/>
              <a:t>262</a:t>
            </a:fld>
            <a:endParaRPr lang="en-US" altLang="en-US"/>
          </a:p>
        </p:txBody>
      </p:sp>
      <p:sp>
        <p:nvSpPr>
          <p:cNvPr id="165889" name="Text Box 1">
            <a:extLst>
              <a:ext uri="{FF2B5EF4-FFF2-40B4-BE49-F238E27FC236}">
                <a16:creationId xmlns:a16="http://schemas.microsoft.com/office/drawing/2014/main" id="{674D1166-97AE-8B4A-AB63-56314E8E115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5890" name="Text Box 2">
            <a:extLst>
              <a:ext uri="{FF2B5EF4-FFF2-40B4-BE49-F238E27FC236}">
                <a16:creationId xmlns:a16="http://schemas.microsoft.com/office/drawing/2014/main" id="{733C2756-A778-154A-8C1C-521CFF78A71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33D5AC4-ADCD-264F-975C-17D35F9F122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684EB5-CF67-4B43-BEE2-8BED57870F81}" type="slidenum">
              <a:rPr lang="en-US" altLang="en-US"/>
              <a:pPr/>
              <a:t>263</a:t>
            </a:fld>
            <a:endParaRPr lang="en-US" altLang="en-US"/>
          </a:p>
        </p:txBody>
      </p:sp>
      <p:sp>
        <p:nvSpPr>
          <p:cNvPr id="166913" name="Text Box 1">
            <a:extLst>
              <a:ext uri="{FF2B5EF4-FFF2-40B4-BE49-F238E27FC236}">
                <a16:creationId xmlns:a16="http://schemas.microsoft.com/office/drawing/2014/main" id="{0E0B8E79-DD73-4045-9872-99A9C35C229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6914" name="Text Box 2">
            <a:extLst>
              <a:ext uri="{FF2B5EF4-FFF2-40B4-BE49-F238E27FC236}">
                <a16:creationId xmlns:a16="http://schemas.microsoft.com/office/drawing/2014/main" id="{C81F1036-024C-8142-BE75-D514AE3B9D8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0D959F2-EE20-594D-96AA-161A48CC377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46F4B1A-9637-CA4D-B4F1-54FB4CAA2AB8}" type="slidenum">
              <a:rPr lang="en-US" altLang="en-US"/>
              <a:pPr/>
              <a:t>264</a:t>
            </a:fld>
            <a:endParaRPr lang="en-US" altLang="en-US"/>
          </a:p>
        </p:txBody>
      </p:sp>
      <p:sp>
        <p:nvSpPr>
          <p:cNvPr id="167937" name="Text Box 1">
            <a:extLst>
              <a:ext uri="{FF2B5EF4-FFF2-40B4-BE49-F238E27FC236}">
                <a16:creationId xmlns:a16="http://schemas.microsoft.com/office/drawing/2014/main" id="{42C31982-A212-4048-9B28-4D6585F8192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7938" name="Text Box 2">
            <a:extLst>
              <a:ext uri="{FF2B5EF4-FFF2-40B4-BE49-F238E27FC236}">
                <a16:creationId xmlns:a16="http://schemas.microsoft.com/office/drawing/2014/main" id="{EC61A9A7-F343-9048-8D26-71A6DBE9076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3565618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0D959F2-EE20-594D-96AA-161A48CC377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46F4B1A-9637-CA4D-B4F1-54FB4CAA2AB8}" type="slidenum">
              <a:rPr lang="en-US" altLang="en-US"/>
              <a:pPr/>
              <a:t>265</a:t>
            </a:fld>
            <a:endParaRPr lang="en-US" altLang="en-US"/>
          </a:p>
        </p:txBody>
      </p:sp>
      <p:sp>
        <p:nvSpPr>
          <p:cNvPr id="167937" name="Text Box 1">
            <a:extLst>
              <a:ext uri="{FF2B5EF4-FFF2-40B4-BE49-F238E27FC236}">
                <a16:creationId xmlns:a16="http://schemas.microsoft.com/office/drawing/2014/main" id="{42C31982-A212-4048-9B28-4D6585F8192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7938" name="Text Box 2">
            <a:extLst>
              <a:ext uri="{FF2B5EF4-FFF2-40B4-BE49-F238E27FC236}">
                <a16:creationId xmlns:a16="http://schemas.microsoft.com/office/drawing/2014/main" id="{EC61A9A7-F343-9048-8D26-71A6DBE9076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7032124"/>
      </p:ext>
    </p:extLst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F8D2373-D43F-CF4F-8262-0CC137D39F9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E33A8F0-9AB8-F145-B716-3E81E61622BA}" type="slidenum">
              <a:rPr lang="en-US" altLang="en-US"/>
              <a:pPr/>
              <a:t>266</a:t>
            </a:fld>
            <a:endParaRPr lang="en-US" altLang="en-US"/>
          </a:p>
        </p:txBody>
      </p:sp>
      <p:sp>
        <p:nvSpPr>
          <p:cNvPr id="172033" name="Text Box 1">
            <a:extLst>
              <a:ext uri="{FF2B5EF4-FFF2-40B4-BE49-F238E27FC236}">
                <a16:creationId xmlns:a16="http://schemas.microsoft.com/office/drawing/2014/main" id="{450265DE-4900-9449-9EB4-26F0062E9417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2034" name="Text Box 2">
            <a:extLst>
              <a:ext uri="{FF2B5EF4-FFF2-40B4-BE49-F238E27FC236}">
                <a16:creationId xmlns:a16="http://schemas.microsoft.com/office/drawing/2014/main" id="{92176CEE-B368-6647-AE91-13ECF277DD6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A8A5CAD-02EC-1D4E-88DB-C81D7E08A5E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6CFF7B0-9BD8-CF4C-8D46-1988002FDBF5}" type="slidenum">
              <a:rPr lang="en-US" altLang="en-US"/>
              <a:pPr/>
              <a:t>267</a:t>
            </a:fld>
            <a:endParaRPr lang="en-US" altLang="en-US"/>
          </a:p>
        </p:txBody>
      </p:sp>
      <p:sp>
        <p:nvSpPr>
          <p:cNvPr id="173057" name="Text Box 1">
            <a:extLst>
              <a:ext uri="{FF2B5EF4-FFF2-40B4-BE49-F238E27FC236}">
                <a16:creationId xmlns:a16="http://schemas.microsoft.com/office/drawing/2014/main" id="{455C750F-77AE-8345-896B-870C0CB6E58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3058" name="Text Box 2">
            <a:extLst>
              <a:ext uri="{FF2B5EF4-FFF2-40B4-BE49-F238E27FC236}">
                <a16:creationId xmlns:a16="http://schemas.microsoft.com/office/drawing/2014/main" id="{723DA2F8-625D-764F-BD57-7CA0DA646B4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F0F1AD4-6DA1-4644-BB75-C23EE7E40AB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72E46D5-F4E2-7C49-B0DE-086FB04E100C}" type="slidenum">
              <a:rPr lang="en-US" altLang="en-US"/>
              <a:pPr/>
              <a:t>268</a:t>
            </a:fld>
            <a:endParaRPr lang="en-US" altLang="en-US"/>
          </a:p>
        </p:txBody>
      </p:sp>
      <p:sp>
        <p:nvSpPr>
          <p:cNvPr id="174081" name="Text Box 1">
            <a:extLst>
              <a:ext uri="{FF2B5EF4-FFF2-40B4-BE49-F238E27FC236}">
                <a16:creationId xmlns:a16="http://schemas.microsoft.com/office/drawing/2014/main" id="{FF6EAB5F-C865-0142-AF41-D1313075B7F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4082" name="Text Box 2">
            <a:extLst>
              <a:ext uri="{FF2B5EF4-FFF2-40B4-BE49-F238E27FC236}">
                <a16:creationId xmlns:a16="http://schemas.microsoft.com/office/drawing/2014/main" id="{62CD9F41-7313-B645-A130-5C0C7BF7FCB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763588"/>
            <a:ext cx="5029200" cy="3771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lvl="0"/>
            <a:fld id="{911CFC75-F401-404E-BFAA-25EE0A961079}" type="slidenum">
              <a:rPr lang="en-US" smtClean="0"/>
              <a:t>274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45713"/>
      </p:ext>
    </p:extLst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77B7103-632F-3648-B840-3BB6B6B6577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211188F-A271-254F-87B1-659CDD413118}" type="slidenum">
              <a:rPr lang="en-US" altLang="en-US"/>
              <a:pPr/>
              <a:t>275</a:t>
            </a:fld>
            <a:endParaRPr lang="en-US" altLang="en-US"/>
          </a:p>
        </p:txBody>
      </p:sp>
      <p:sp>
        <p:nvSpPr>
          <p:cNvPr id="186369" name="Text Box 1">
            <a:extLst>
              <a:ext uri="{FF2B5EF4-FFF2-40B4-BE49-F238E27FC236}">
                <a16:creationId xmlns:a16="http://schemas.microsoft.com/office/drawing/2014/main" id="{119C9EDC-B62A-5F47-A964-2912756FA15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6370" name="Text Box 2">
            <a:extLst>
              <a:ext uri="{FF2B5EF4-FFF2-40B4-BE49-F238E27FC236}">
                <a16:creationId xmlns:a16="http://schemas.microsoft.com/office/drawing/2014/main" id="{8471A433-7C33-C74F-9D0A-15BFEE364E7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12FB090-A022-BD46-B279-91A259BC07D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3E07619-DD41-E848-AD6D-5E1CABC279BA}" type="slidenum">
              <a:rPr lang="en-US" altLang="en-US"/>
              <a:pPr/>
              <a:t>28</a:t>
            </a:fld>
            <a:endParaRPr lang="en-US" altLang="en-US"/>
          </a:p>
        </p:txBody>
      </p:sp>
      <p:sp>
        <p:nvSpPr>
          <p:cNvPr id="132097" name="Text Box 1">
            <a:extLst>
              <a:ext uri="{FF2B5EF4-FFF2-40B4-BE49-F238E27FC236}">
                <a16:creationId xmlns:a16="http://schemas.microsoft.com/office/drawing/2014/main" id="{1663A071-998B-A747-9217-0BCD67A98AC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2098" name="Text Box 2">
            <a:extLst>
              <a:ext uri="{FF2B5EF4-FFF2-40B4-BE49-F238E27FC236}">
                <a16:creationId xmlns:a16="http://schemas.microsoft.com/office/drawing/2014/main" id="{147E54EA-7CED-D54B-B505-02ECD2E213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2FB0CFC-96F6-474E-8C7C-0F6C34D0D69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9CEF295-AE9B-FD44-85B6-FDA4FA93E875}" type="slidenum">
              <a:rPr lang="en-US" altLang="en-US"/>
              <a:pPr/>
              <a:t>278</a:t>
            </a:fld>
            <a:endParaRPr lang="en-US" altLang="en-US"/>
          </a:p>
        </p:txBody>
      </p:sp>
      <p:sp>
        <p:nvSpPr>
          <p:cNvPr id="205825" name="Text Box 1">
            <a:extLst>
              <a:ext uri="{FF2B5EF4-FFF2-40B4-BE49-F238E27FC236}">
                <a16:creationId xmlns:a16="http://schemas.microsoft.com/office/drawing/2014/main" id="{82C5C57C-66B2-B842-A40F-AEFA01B4247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5826" name="Text Box 2">
            <a:extLst>
              <a:ext uri="{FF2B5EF4-FFF2-40B4-BE49-F238E27FC236}">
                <a16:creationId xmlns:a16="http://schemas.microsoft.com/office/drawing/2014/main" id="{18ED24E0-6620-CF44-A335-B9ECF6A1531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DDDBB04-8411-D04F-B5BF-4A6FC2506F3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A05E5CC-D898-D545-A8B0-7F8C77DF29DD}" type="slidenum">
              <a:rPr lang="en-US" altLang="en-US"/>
              <a:pPr/>
              <a:t>299</a:t>
            </a:fld>
            <a:endParaRPr lang="en-US" altLang="en-US"/>
          </a:p>
        </p:txBody>
      </p:sp>
      <p:sp>
        <p:nvSpPr>
          <p:cNvPr id="222209" name="Text Box 1">
            <a:extLst>
              <a:ext uri="{FF2B5EF4-FFF2-40B4-BE49-F238E27FC236}">
                <a16:creationId xmlns:a16="http://schemas.microsoft.com/office/drawing/2014/main" id="{BC9D0C8B-D53F-5947-9A88-FF7393CA2B1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2210" name="Text Box 2">
            <a:extLst>
              <a:ext uri="{FF2B5EF4-FFF2-40B4-BE49-F238E27FC236}">
                <a16:creationId xmlns:a16="http://schemas.microsoft.com/office/drawing/2014/main" id="{487C4D16-0DA3-FB4E-873A-E8DCC0C7773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CC1FF74-DAEA-D745-93AB-86081FFE5F3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80736ED-E8CC-2B41-A9DA-CEE3DEB6D1BA}" type="slidenum">
              <a:rPr lang="en-US" altLang="en-US"/>
              <a:pPr/>
              <a:t>300</a:t>
            </a:fld>
            <a:endParaRPr lang="en-US" altLang="en-US"/>
          </a:p>
        </p:txBody>
      </p:sp>
      <p:sp>
        <p:nvSpPr>
          <p:cNvPr id="227329" name="Text Box 1">
            <a:extLst>
              <a:ext uri="{FF2B5EF4-FFF2-40B4-BE49-F238E27FC236}">
                <a16:creationId xmlns:a16="http://schemas.microsoft.com/office/drawing/2014/main" id="{82257857-0CE1-2C45-8CDB-12DBC36CAB2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7330" name="Text Box 2">
            <a:extLst>
              <a:ext uri="{FF2B5EF4-FFF2-40B4-BE49-F238E27FC236}">
                <a16:creationId xmlns:a16="http://schemas.microsoft.com/office/drawing/2014/main" id="{746D09CF-0F2C-B444-9CEF-E88367870B1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9F18B74-DA90-834F-B6CC-930FA682A73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2F2D8B5-3C26-9044-85B6-28C83BB9CDC6}" type="slidenum">
              <a:rPr lang="en-US" altLang="en-US"/>
              <a:pPr/>
              <a:t>303</a:t>
            </a:fld>
            <a:endParaRPr lang="en-US" altLang="en-US"/>
          </a:p>
        </p:txBody>
      </p:sp>
      <p:sp>
        <p:nvSpPr>
          <p:cNvPr id="230401" name="Text Box 1">
            <a:extLst>
              <a:ext uri="{FF2B5EF4-FFF2-40B4-BE49-F238E27FC236}">
                <a16:creationId xmlns:a16="http://schemas.microsoft.com/office/drawing/2014/main" id="{EC59A577-6B47-3F40-9842-048BFBC4378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0402" name="Text Box 2">
            <a:extLst>
              <a:ext uri="{FF2B5EF4-FFF2-40B4-BE49-F238E27FC236}">
                <a16:creationId xmlns:a16="http://schemas.microsoft.com/office/drawing/2014/main" id="{1D977BC6-0B41-3C46-A634-DCD8C420A3F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E9230E4-2B4D-AD4C-953E-31C40885D0D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C004EBA-DC10-824F-A118-C6AAB710E937}" type="slidenum">
              <a:rPr lang="en-US" altLang="en-US"/>
              <a:pPr/>
              <a:t>309</a:t>
            </a:fld>
            <a:endParaRPr lang="en-US" altLang="en-US"/>
          </a:p>
        </p:txBody>
      </p:sp>
      <p:sp>
        <p:nvSpPr>
          <p:cNvPr id="142337" name="Text Box 1">
            <a:extLst>
              <a:ext uri="{FF2B5EF4-FFF2-40B4-BE49-F238E27FC236}">
                <a16:creationId xmlns:a16="http://schemas.microsoft.com/office/drawing/2014/main" id="{17C0E2C2-663A-1C45-88B4-B0D4F633FC2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2338" name="Text Box 2">
            <a:extLst>
              <a:ext uri="{FF2B5EF4-FFF2-40B4-BE49-F238E27FC236}">
                <a16:creationId xmlns:a16="http://schemas.microsoft.com/office/drawing/2014/main" id="{BA519D99-E8CA-DA49-941C-D4984A6B9BB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7392156"/>
      </p:ext>
    </p:extLst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90EF109-7972-A04E-A958-93FC6B40FF5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64F03DA-B41A-4C40-8BB6-654555C1955E}" type="slidenum">
              <a:rPr lang="en-US" altLang="en-US"/>
              <a:pPr/>
              <a:t>327</a:t>
            </a:fld>
            <a:endParaRPr lang="en-US" altLang="en-US"/>
          </a:p>
        </p:txBody>
      </p:sp>
      <p:sp>
        <p:nvSpPr>
          <p:cNvPr id="260097" name="Text Box 1">
            <a:extLst>
              <a:ext uri="{FF2B5EF4-FFF2-40B4-BE49-F238E27FC236}">
                <a16:creationId xmlns:a16="http://schemas.microsoft.com/office/drawing/2014/main" id="{3FE12C4F-B5A1-FD4B-A18B-2E3F7999FE4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0098" name="Text Box 2">
            <a:extLst>
              <a:ext uri="{FF2B5EF4-FFF2-40B4-BE49-F238E27FC236}">
                <a16:creationId xmlns:a16="http://schemas.microsoft.com/office/drawing/2014/main" id="{C37C7DB1-2F8F-0D49-AE8E-28214C16556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D866612-F388-0841-B8EE-CE04F73CDC0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A8329CB-DE51-904C-9A1A-B001FC1FBB82}" type="slidenum">
              <a:rPr lang="en-US" altLang="en-US"/>
              <a:pPr/>
              <a:t>332</a:t>
            </a:fld>
            <a:endParaRPr lang="en-US" altLang="en-US"/>
          </a:p>
        </p:txBody>
      </p:sp>
      <p:sp>
        <p:nvSpPr>
          <p:cNvPr id="264193" name="Text Box 1">
            <a:extLst>
              <a:ext uri="{FF2B5EF4-FFF2-40B4-BE49-F238E27FC236}">
                <a16:creationId xmlns:a16="http://schemas.microsoft.com/office/drawing/2014/main" id="{910DE288-7B6A-144A-9EBD-F4F1908F9B9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4194" name="Text Box 2">
            <a:extLst>
              <a:ext uri="{FF2B5EF4-FFF2-40B4-BE49-F238E27FC236}">
                <a16:creationId xmlns:a16="http://schemas.microsoft.com/office/drawing/2014/main" id="{F1BCA45C-E342-8D46-8131-B6A2412B380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3757771-889D-EF45-B261-3F36FDA2485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3D0CCF0-64BE-6B40-B54B-7233A514148D}" type="slidenum">
              <a:rPr lang="en-US" altLang="en-US"/>
              <a:pPr/>
              <a:t>29</a:t>
            </a:fld>
            <a:endParaRPr lang="en-US" altLang="en-US"/>
          </a:p>
        </p:txBody>
      </p:sp>
      <p:sp>
        <p:nvSpPr>
          <p:cNvPr id="133121" name="Text Box 1">
            <a:extLst>
              <a:ext uri="{FF2B5EF4-FFF2-40B4-BE49-F238E27FC236}">
                <a16:creationId xmlns:a16="http://schemas.microsoft.com/office/drawing/2014/main" id="{48310C7B-E7E0-424B-B4A6-92D516C6187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3122" name="Text Box 2">
            <a:extLst>
              <a:ext uri="{FF2B5EF4-FFF2-40B4-BE49-F238E27FC236}">
                <a16:creationId xmlns:a16="http://schemas.microsoft.com/office/drawing/2014/main" id="{241A5236-F201-AB43-ABF0-7C30C7D23C7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3757771-889D-EF45-B261-3F36FDA2485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3D0CCF0-64BE-6B40-B54B-7233A514148D}" type="slidenum">
              <a:rPr lang="en-US" altLang="en-US"/>
              <a:pPr/>
              <a:t>30</a:t>
            </a:fld>
            <a:endParaRPr lang="en-US" altLang="en-US"/>
          </a:p>
        </p:txBody>
      </p:sp>
      <p:sp>
        <p:nvSpPr>
          <p:cNvPr id="133121" name="Text Box 1">
            <a:extLst>
              <a:ext uri="{FF2B5EF4-FFF2-40B4-BE49-F238E27FC236}">
                <a16:creationId xmlns:a16="http://schemas.microsoft.com/office/drawing/2014/main" id="{48310C7B-E7E0-424B-B4A6-92D516C6187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3122" name="Text Box 2">
            <a:extLst>
              <a:ext uri="{FF2B5EF4-FFF2-40B4-BE49-F238E27FC236}">
                <a16:creationId xmlns:a16="http://schemas.microsoft.com/office/drawing/2014/main" id="{241A5236-F201-AB43-ABF0-7C30C7D23C7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831461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3757771-889D-EF45-B261-3F36FDA2485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3D0CCF0-64BE-6B40-B54B-7233A514148D}" type="slidenum">
              <a:rPr lang="en-US" altLang="en-US"/>
              <a:pPr/>
              <a:t>31</a:t>
            </a:fld>
            <a:endParaRPr lang="en-US" altLang="en-US"/>
          </a:p>
        </p:txBody>
      </p:sp>
      <p:sp>
        <p:nvSpPr>
          <p:cNvPr id="133121" name="Text Box 1">
            <a:extLst>
              <a:ext uri="{FF2B5EF4-FFF2-40B4-BE49-F238E27FC236}">
                <a16:creationId xmlns:a16="http://schemas.microsoft.com/office/drawing/2014/main" id="{48310C7B-E7E0-424B-B4A6-92D516C6187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3122" name="Text Box 2">
            <a:extLst>
              <a:ext uri="{FF2B5EF4-FFF2-40B4-BE49-F238E27FC236}">
                <a16:creationId xmlns:a16="http://schemas.microsoft.com/office/drawing/2014/main" id="{241A5236-F201-AB43-ABF0-7C30C7D23C7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094731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3757771-889D-EF45-B261-3F36FDA2485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3D0CCF0-64BE-6B40-B54B-7233A514148D}" type="slidenum">
              <a:rPr lang="en-US" altLang="en-US"/>
              <a:pPr/>
              <a:t>32</a:t>
            </a:fld>
            <a:endParaRPr lang="en-US" altLang="en-US"/>
          </a:p>
        </p:txBody>
      </p:sp>
      <p:sp>
        <p:nvSpPr>
          <p:cNvPr id="133121" name="Text Box 1">
            <a:extLst>
              <a:ext uri="{FF2B5EF4-FFF2-40B4-BE49-F238E27FC236}">
                <a16:creationId xmlns:a16="http://schemas.microsoft.com/office/drawing/2014/main" id="{48310C7B-E7E0-424B-B4A6-92D516C6187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3122" name="Text Box 2">
            <a:extLst>
              <a:ext uri="{FF2B5EF4-FFF2-40B4-BE49-F238E27FC236}">
                <a16:creationId xmlns:a16="http://schemas.microsoft.com/office/drawing/2014/main" id="{241A5236-F201-AB43-ABF0-7C30C7D23C7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955814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9F31690-7A24-3A4D-A7D9-68A018BB194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780EB72-2B66-4B4A-ABE2-D513C178FB96}" type="slidenum">
              <a:rPr lang="en-US" altLang="en-US"/>
              <a:pPr/>
              <a:t>33</a:t>
            </a:fld>
            <a:endParaRPr lang="en-US" altLang="en-US"/>
          </a:p>
        </p:txBody>
      </p:sp>
      <p:sp>
        <p:nvSpPr>
          <p:cNvPr id="140289" name="Text Box 1">
            <a:extLst>
              <a:ext uri="{FF2B5EF4-FFF2-40B4-BE49-F238E27FC236}">
                <a16:creationId xmlns:a16="http://schemas.microsoft.com/office/drawing/2014/main" id="{D180D1A9-64A4-E04B-A3EF-941BBA780DC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0290" name="Text Box 2">
            <a:extLst>
              <a:ext uri="{FF2B5EF4-FFF2-40B4-BE49-F238E27FC236}">
                <a16:creationId xmlns:a16="http://schemas.microsoft.com/office/drawing/2014/main" id="{40A27420-7619-5546-AEDC-9C34ACAB898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0D5DF346-BE71-734A-84EC-D0C4D86EB25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F6CD6CF-BF62-5941-A06E-7119D5FCA121}" type="slidenum">
              <a:t>36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D2D8C22D-2EC8-2D47-A2AA-A9E4E497B0B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AACEEC3A-8EF6-7E49-A8FF-2152561158A5}" type="slidenum">
              <a:t>36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09E26A6-B8E1-B44A-90F0-F364C29B79E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66F6F88-13B9-0F49-B519-BA585EBF1EB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0D5DF346-BE71-734A-84EC-D0C4D86EB25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F6CD6CF-BF62-5941-A06E-7119D5FCA121}" type="slidenum">
              <a:t>37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D2D8C22D-2EC8-2D47-A2AA-A9E4E497B0B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AACEEC3A-8EF6-7E49-A8FF-2152561158A5}" type="slidenum">
              <a:t>37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09E26A6-B8E1-B44A-90F0-F364C29B79E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66F6F88-13B9-0F49-B519-BA585EBF1EB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8716582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33E569C-0764-3D46-9BFB-0DB3B0F519C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98414F2-2404-2E49-A535-8815E5CF52FB}" type="slidenum">
              <a:rPr lang="en-US" altLang="en-US"/>
              <a:pPr/>
              <a:t>8</a:t>
            </a:fld>
            <a:endParaRPr lang="en-US" altLang="en-US"/>
          </a:p>
        </p:txBody>
      </p:sp>
      <p:sp>
        <p:nvSpPr>
          <p:cNvPr id="100353" name="Text Box 1">
            <a:extLst>
              <a:ext uri="{FF2B5EF4-FFF2-40B4-BE49-F238E27FC236}">
                <a16:creationId xmlns:a16="http://schemas.microsoft.com/office/drawing/2014/main" id="{FC43BD88-B098-5E4A-99AF-F74905C2ED2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354" name="Text Box 2">
            <a:extLst>
              <a:ext uri="{FF2B5EF4-FFF2-40B4-BE49-F238E27FC236}">
                <a16:creationId xmlns:a16="http://schemas.microsoft.com/office/drawing/2014/main" id="{BB702F43-B66E-1849-A90F-F4FEA2BECE4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C08BCD4-39CA-8A44-A5E0-D3841199755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46856F0A-8D9C-7A46-BAA1-C8FF80EAE544}" type="slidenum">
              <a:t>38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55D52B97-6CD4-CE41-A568-BC0437173B5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FAB19059-0FFF-814D-B473-5C998C1CE9C8}" type="slidenum">
              <a:t>38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8114FF0A-FC14-1645-B664-5C2FE65B07F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74328FD-7329-9445-B4D8-0CE53F6124A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CDD405C-70F4-E84F-86B7-4A644BE43B1C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58EA481-CD0E-4A4C-BCF8-E13637D47D50}" type="slidenum">
              <a:t>39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8632BCED-F424-BD4A-A5AF-16B4F6051F76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DF44D716-B7C2-5B4B-ABA5-0A5503CEC306}" type="slidenum">
              <a:t>39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72DB7329-2ABF-BB4D-B4EA-974C93AA017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9750B56-9F1D-1049-9E45-14A6031ABE9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64BBC9E-3C3A-3D42-B434-EFFA38DC632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ECE6206-778A-754E-AA22-CCBDC2C183D7}" type="slidenum">
              <a:t>40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C10D2737-425E-AE4A-AF41-651BF9399A20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67E78136-7F5B-CF45-A6BD-D47FBED33927}" type="slidenum">
              <a:t>40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AB15E8E-8C62-2F45-B0B1-FC8FA25D4AF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F78B4E-BE45-5746-A195-54AB525609F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64BBC9E-3C3A-3D42-B434-EFFA38DC632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ECE6206-778A-754E-AA22-CCBDC2C183D7}" type="slidenum">
              <a:t>41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C10D2737-425E-AE4A-AF41-651BF9399A20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67E78136-7F5B-CF45-A6BD-D47FBED33927}" type="slidenum">
              <a:t>41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AB15E8E-8C62-2F45-B0B1-FC8FA25D4AF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F78B4E-BE45-5746-A195-54AB525609F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01259993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64BBC9E-3C3A-3D42-B434-EFFA38DC632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ECE6206-778A-754E-AA22-CCBDC2C183D7}" type="slidenum">
              <a:t>42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C10D2737-425E-AE4A-AF41-651BF9399A20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67E78136-7F5B-CF45-A6BD-D47FBED33927}" type="slidenum">
              <a:t>42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AB15E8E-8C62-2F45-B0B1-FC8FA25D4AF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F78B4E-BE45-5746-A195-54AB525609F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56026756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DEBFDCD-C48A-1D45-A6B9-7B79E27CBCF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C846881-6036-BE47-AACA-1C2E2C31005E}" type="slidenum">
              <a:rPr lang="en-US" altLang="en-US"/>
              <a:pPr/>
              <a:t>43</a:t>
            </a:fld>
            <a:endParaRPr lang="en-US" altLang="en-US"/>
          </a:p>
        </p:txBody>
      </p:sp>
      <p:sp>
        <p:nvSpPr>
          <p:cNvPr id="103425" name="Text Box 1">
            <a:extLst>
              <a:ext uri="{FF2B5EF4-FFF2-40B4-BE49-F238E27FC236}">
                <a16:creationId xmlns:a16="http://schemas.microsoft.com/office/drawing/2014/main" id="{DB8EF878-A698-624B-B8F3-DFAEE58806D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426" name="Text Box 2">
            <a:extLst>
              <a:ext uri="{FF2B5EF4-FFF2-40B4-BE49-F238E27FC236}">
                <a16:creationId xmlns:a16="http://schemas.microsoft.com/office/drawing/2014/main" id="{5C623DD6-1A68-E541-9B6D-3A7FFF42B4F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F72140E-A698-F14C-89F3-7000926D8E8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E7A1493-496C-0846-BD86-D2BDF927C606}" type="slidenum">
              <a:rPr lang="en-US" altLang="en-US"/>
              <a:pPr/>
              <a:t>44</a:t>
            </a:fld>
            <a:endParaRPr lang="en-US" altLang="en-US"/>
          </a:p>
        </p:txBody>
      </p:sp>
      <p:sp>
        <p:nvSpPr>
          <p:cNvPr id="104449" name="Text Box 1">
            <a:extLst>
              <a:ext uri="{FF2B5EF4-FFF2-40B4-BE49-F238E27FC236}">
                <a16:creationId xmlns:a16="http://schemas.microsoft.com/office/drawing/2014/main" id="{B4BA9006-5BF8-2A4E-BD99-8A0BADE2CAF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50" name="Text Box 2">
            <a:extLst>
              <a:ext uri="{FF2B5EF4-FFF2-40B4-BE49-F238E27FC236}">
                <a16:creationId xmlns:a16="http://schemas.microsoft.com/office/drawing/2014/main" id="{125A3EA1-CB1B-CB40-9D34-1CAECB41937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AFB5719-61E1-8F4C-95C2-7B5384C492D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9AB0AA8-5198-3D48-A9A0-19383822AE92}" type="slidenum">
              <a:rPr lang="en-US" altLang="en-US"/>
              <a:pPr/>
              <a:t>45</a:t>
            </a:fld>
            <a:endParaRPr lang="en-US" altLang="en-US"/>
          </a:p>
        </p:txBody>
      </p:sp>
      <p:sp>
        <p:nvSpPr>
          <p:cNvPr id="105473" name="Text Box 1">
            <a:extLst>
              <a:ext uri="{FF2B5EF4-FFF2-40B4-BE49-F238E27FC236}">
                <a16:creationId xmlns:a16="http://schemas.microsoft.com/office/drawing/2014/main" id="{1BBD5135-709F-E049-85F9-00676690730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474" name="Text Box 2">
            <a:extLst>
              <a:ext uri="{FF2B5EF4-FFF2-40B4-BE49-F238E27FC236}">
                <a16:creationId xmlns:a16="http://schemas.microsoft.com/office/drawing/2014/main" id="{FA6EA6E3-1DFE-FC4B-A7AD-664D9455E88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F67BC0AB-385B-FF4D-8E77-F39C7AB1650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E1731ADE-5CCD-D74C-815E-60E43969CF18}" type="slidenum">
              <a:t>46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B359796E-C14C-AE44-A10D-4C5A40FBDF1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30C094BD-9F0B-F543-B1DC-1CCAD3D815F4}" type="slidenum">
              <a:t>46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184CC19-9116-B343-A8F9-9AF76E40B2A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6DD5D99-A331-4946-99DE-B0B19BF0434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86544240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F67BC0AB-385B-FF4D-8E77-F39C7AB1650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E1731ADE-5CCD-D74C-815E-60E43969CF18}" type="slidenum">
              <a:t>47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B359796E-C14C-AE44-A10D-4C5A40FBDF1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30C094BD-9F0B-F543-B1DC-1CCAD3D815F4}" type="slidenum">
              <a:t>47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184CC19-9116-B343-A8F9-9AF76E40B2A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6DD5D99-A331-4946-99DE-B0B19BF0434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0447052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8A334FD-9BAC-F24D-9CA6-C0125EAF5BD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404AB9D-C525-4B45-8F89-A3AA64D7490B}" type="slidenum">
              <a:rPr lang="en-US" altLang="en-US"/>
              <a:pPr/>
              <a:t>9</a:t>
            </a:fld>
            <a:endParaRPr lang="en-US" altLang="en-US"/>
          </a:p>
        </p:txBody>
      </p:sp>
      <p:sp>
        <p:nvSpPr>
          <p:cNvPr id="101377" name="Text Box 1">
            <a:extLst>
              <a:ext uri="{FF2B5EF4-FFF2-40B4-BE49-F238E27FC236}">
                <a16:creationId xmlns:a16="http://schemas.microsoft.com/office/drawing/2014/main" id="{35BDEDB2-9C35-584C-829A-E5D7B52FF4A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378" name="Text Box 2">
            <a:extLst>
              <a:ext uri="{FF2B5EF4-FFF2-40B4-BE49-F238E27FC236}">
                <a16:creationId xmlns:a16="http://schemas.microsoft.com/office/drawing/2014/main" id="{D9BD100D-17E8-6144-BAB5-4A9E5BB75B7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174E5D9-3934-D843-8842-3A3EE55272A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E9BEA3D4-79C4-6C4F-9E85-5E6284C16DFA}" type="slidenum">
              <a:t>48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7B28B356-C6D7-C44E-81FC-DABABB078AF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DE0A3AC5-718A-B945-B4FD-7BC3E1F72F3F}" type="slidenum">
              <a:t>48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0DC31A64-6ED3-F84E-B786-AE80373B95BB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C6DB2E6-CCCA-DE44-84EE-18AA4A6C8EAB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174E5D9-3934-D843-8842-3A3EE55272A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E9BEA3D4-79C4-6C4F-9E85-5E6284C16DFA}" type="slidenum">
              <a:t>49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7B28B356-C6D7-C44E-81FC-DABABB078AF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DE0A3AC5-718A-B945-B4FD-7BC3E1F72F3F}" type="slidenum">
              <a:t>49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0DC31A64-6ED3-F84E-B786-AE80373B95BB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C6DB2E6-CCCA-DE44-84EE-18AA4A6C8EAB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53740488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38A9E76-E38C-CC47-B793-3242A7B0B6B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688A1A0-AEB7-1546-BB09-857CE2B54407}" type="slidenum">
              <a:t>50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64BD3F5D-BBD8-DA43-98A0-15EA551950BD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D5E058B6-ADEB-F642-A4D7-282644D02E29}" type="slidenum">
              <a:t>50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7358291-9580-2A4F-BFB7-BA17C5846F57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F6B6652-45BB-D546-BC44-74D315260D3A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26DBB176-8773-8E4A-9E0D-470FB9FF26D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6E0AAC3-42AB-4947-8B1A-42DC5D0276F1}" type="slidenum">
              <a:t>51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EC14130D-956B-E44A-8F9C-56D3399C0993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C58BF21E-943F-B84C-AA01-E8AB4A4A13E9}" type="slidenum">
              <a:t>51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66BC064-3A9E-2348-B51E-3430B3E96D0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21E898B-7AF2-6F42-ACF2-DD315B65F89B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1318294F-AA77-6440-A6B7-4F6C696B69F5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90EFCA1-EDA6-1A4B-9BDB-D9076C14565E}" type="slidenum">
              <a:t>53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6636BF1C-6066-B04F-BF15-AD374F4DEAB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C6E52C83-D7DD-D84B-865A-C84AFC8CABBF}" type="slidenum">
              <a:t>53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3AA29DD-4930-AC4F-87F7-93843DC0620B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6F5D295-160D-2F46-BC86-494EC6C323F4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5C916C1-3259-C94C-B728-2F416BDE99E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CA3BD8AE-8378-C04C-811E-00A6CCEA6AA9}" type="slidenum">
              <a:t>54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12D96A9F-A0B2-9547-BE22-F5D13945B79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2C4AEB60-389C-EE46-86DD-DD5CF6854D11}" type="slidenum">
              <a:t>54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D78F6E45-4670-BD43-8568-90500C46091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8811D74-DF57-664E-91B5-4DAB654FA300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5C916C1-3259-C94C-B728-2F416BDE99E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CA3BD8AE-8378-C04C-811E-00A6CCEA6AA9}" type="slidenum">
              <a:t>55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12D96A9F-A0B2-9547-BE22-F5D13945B79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2C4AEB60-389C-EE46-86DD-DD5CF6854D11}" type="slidenum">
              <a:t>55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D78F6E45-4670-BD43-8568-90500C46091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8811D74-DF57-664E-91B5-4DAB654FA300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03699328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F6F1E1F-DFC1-2744-AF54-4E2C300F593C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097AE0A-9962-0C43-9E03-494F93E392CD}" type="slidenum">
              <a:t>58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74621982-5584-A64B-A7E1-B86BE193D27A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5D34BC21-15F5-E84F-A837-375CA487B48A}" type="slidenum">
              <a:t>58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DEAEBFC-9668-534F-A8DD-6E8B4DF74407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3F30159-0C41-2A40-96B7-991F0823753F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5612F569-CB93-8B42-A92C-16449F268BD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C374E310-B970-2A44-ACEC-DF75AD7DC6C6}" type="slidenum">
              <a:t>60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84288F4F-210C-584F-B195-7F10CFB2FB3C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419A0A94-881A-0744-A191-3A062AE106AD}" type="slidenum">
              <a:t>60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3E280527-A99A-A544-ACF5-6D3C3D6822C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75CCB-2637-2C4E-871F-053ADB498DD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10BFEEE7-A25E-6C41-9EF1-5AC0F3635A9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B27C7EF-838C-4941-A1B9-1629DC58E6EE}" type="slidenum">
              <a:t>61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A80FDD44-B1F2-D543-B463-C1A0832EF1DC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60B88195-0E3D-B542-8673-7DEB5AC001B1}" type="slidenum">
              <a:t>61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D508C31-1D02-E340-A3BF-E1F3CCB42F9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74818A4-79B7-0E4A-B9A4-883C373324E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C259A8E-1F6A-9541-9C40-9832A9620A3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DB8C614-B80C-7F41-954D-00FDD1C80F1E}" type="slidenum">
              <a:rPr lang="en-US" altLang="en-US"/>
              <a:pPr/>
              <a:t>10</a:t>
            </a:fld>
            <a:endParaRPr lang="en-US" altLang="en-US"/>
          </a:p>
        </p:txBody>
      </p:sp>
      <p:sp>
        <p:nvSpPr>
          <p:cNvPr id="102401" name="Text Box 1">
            <a:extLst>
              <a:ext uri="{FF2B5EF4-FFF2-40B4-BE49-F238E27FC236}">
                <a16:creationId xmlns:a16="http://schemas.microsoft.com/office/drawing/2014/main" id="{690F4C1F-5FF0-0446-838A-300161641F4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2" name="Text Box 2">
            <a:extLst>
              <a:ext uri="{FF2B5EF4-FFF2-40B4-BE49-F238E27FC236}">
                <a16:creationId xmlns:a16="http://schemas.microsoft.com/office/drawing/2014/main" id="{2BADC531-AE18-AC43-9ACF-9AEDB99CD98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2C64AFC5-AD63-3D44-AC43-2F9499A5C45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A6B84F6-572A-3547-9A85-9DE463E5B3C3}" type="slidenum">
              <a:t>62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62B23119-7C6A-664B-A000-F490D72B3B18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C15E736A-E171-194F-B644-8E11279A6642}" type="slidenum">
              <a:t>62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89527A7F-05E7-414B-B5FA-F5139810284C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BD696A4-8D0E-DD44-9B8E-CA521803C495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EF50163-B980-6943-A6DA-CAA27DBA63D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779F38D-FC9D-BA4E-8D1D-BB49F496C194}" type="slidenum">
              <a:t>63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6C4801FB-8CA2-514D-8848-4D923AF42C4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C4F206FB-B1D9-B746-95E9-CC939A5F9FC5}" type="slidenum">
              <a:t>63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82FB4F2F-1CB0-444B-BFB2-453B5E0D540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DE66DE4-277D-4145-9C34-1E817259C790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4689D88-CCEA-C045-858C-D1557246D00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22032E8-135C-E644-B809-DCCF6C25AA6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305058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77314ED-32AD-9E4B-BD48-FB3D173D1B0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032691C-5290-6943-97FF-3A2625AF119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702233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30936B-A3EB-284C-9C04-5114393576C5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7CC684E-38A6-184A-95D7-AF2E4A38375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046490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AC6359D-F376-144D-AC75-25536DD9261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EDE373-F584-BF4F-AECA-8388BEDEFF3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255820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7597505-312A-5446-89EF-E585A3F64E4B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0E70C3C-7F4F-7D4C-AB52-FC6A17B1EEA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04329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CF7A6E8-5CE3-3844-ACB7-D1DD02CADFB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B83DCC8-DC74-4844-8425-E461FC9B24C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749883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CAC1975-5337-2947-ADBD-61AEE140FA44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EE24E06-2E78-C24A-98A6-8F3EED61314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008966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E640798-5BE7-8A48-ABA5-95EF3A7BCFC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BAFBAD7-F590-EB47-A6FA-7DA3EADC22F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29290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61DB29B-80AC-AB4B-8706-D4017F7B6F0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02EF3E1-CA0F-6D4E-AA93-0EE1E93538D8}" type="slidenum">
              <a:rPr lang="en-US" altLang="en-US"/>
              <a:pPr/>
              <a:t>11</a:t>
            </a:fld>
            <a:endParaRPr lang="en-US" altLang="en-US"/>
          </a:p>
        </p:txBody>
      </p:sp>
      <p:sp>
        <p:nvSpPr>
          <p:cNvPr id="103425" name="Text Box 1">
            <a:extLst>
              <a:ext uri="{FF2B5EF4-FFF2-40B4-BE49-F238E27FC236}">
                <a16:creationId xmlns:a16="http://schemas.microsoft.com/office/drawing/2014/main" id="{0F2362AA-9A68-9D41-9CF3-63CB08A1920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426" name="Text Box 2">
            <a:extLst>
              <a:ext uri="{FF2B5EF4-FFF2-40B4-BE49-F238E27FC236}">
                <a16:creationId xmlns:a16="http://schemas.microsoft.com/office/drawing/2014/main" id="{B59E6462-C32F-6849-9945-3B45D8686A9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F4A1E50-B30F-F944-BC2F-73782278EF17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4381BFF-ECB8-CD4E-85E2-B1669CAB21C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425617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43944FE-1700-1F42-AE26-91C8A38D8E97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35BAA47-BC77-CB48-82F5-A32021BC3B2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178728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F4713E2-4B00-7149-B768-8D85A1864EA7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E7C9825-0CCA-4D4B-AFCE-E9F8C9AEADB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86510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ECCF943-0356-3740-8ED8-9E51C94EAA0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15D4806-8EEE-E642-9ED8-C082AA50ED7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614529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7029F45-3F71-6B42-8678-8BC3C503AEB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5BE4D1C-5349-FF46-A51D-A532E4348A0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22512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E894830-C4AB-274D-8413-9E2FA125E1D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2321116-071F-D04D-B2FA-17581E6287E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5537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B25C3D2-20F3-8E4A-9B28-6567465BBD4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5D5076F-0A0C-0440-8CB0-979F0F8C8DD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9516085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02BBD40-93F7-9B43-ACE4-CD387DFA9A5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87AD845-D878-A742-9C49-B20B311BA21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45745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16C57A4-059F-C344-9C07-6A9384D7428A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132E7C9-0A0D-0149-9A53-3A0D8FDED2A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59623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A2FE4F4-5B0B-6C49-9AC4-FBE6DFF0D5A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44A137F-7A29-F34E-91D2-27DCEC038DA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25108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63ED0E6-A1CE-BF45-B4D8-4A42366136B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ADB41D2-5B93-D745-927F-E75999E59D21}" type="slidenum">
              <a:rPr lang="en-US" altLang="en-US"/>
              <a:pPr/>
              <a:t>12</a:t>
            </a:fld>
            <a:endParaRPr lang="en-US" altLang="en-US"/>
          </a:p>
        </p:txBody>
      </p:sp>
      <p:sp>
        <p:nvSpPr>
          <p:cNvPr id="104449" name="Text Box 1">
            <a:extLst>
              <a:ext uri="{FF2B5EF4-FFF2-40B4-BE49-F238E27FC236}">
                <a16:creationId xmlns:a16="http://schemas.microsoft.com/office/drawing/2014/main" id="{4639195E-46E6-0B40-8517-EEC1C486445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50" name="Text Box 2">
            <a:extLst>
              <a:ext uri="{FF2B5EF4-FFF2-40B4-BE49-F238E27FC236}">
                <a16:creationId xmlns:a16="http://schemas.microsoft.com/office/drawing/2014/main" id="{26F8D970-AFCD-784A-9A6E-D0CC99F8F1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1A2A4C8-716F-D841-BC50-44B1C4175D6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FEA4F8C-22A6-4C4E-A615-57DEB0919BC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13430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FAA80CF-607C-BE40-8B36-60DEEE4CAB5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912F822-9030-1E40-BABB-4139E837B35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03040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FA37EBF-B957-DA48-8EBA-4C3011D4193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2461795-A83B-FC47-B568-455F9F131D2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5183859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CE0DC82-BEB6-7044-A927-5F3918C6E27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4FA889E-9344-5841-B206-0542944C58E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382482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3A2EB2-663B-054B-BEF0-EED842CC6A7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5B97E41-FFC4-1247-8471-CB14A636B85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412608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F9F0754-C0DA-C244-9722-6476B2607505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F8C7A7D-4175-8940-A247-2DE0D1B00C8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6295825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CD40D45-F1B4-0E4E-929C-875A9657CA9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081E540-2158-0449-A094-99A4835042A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6352304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9E71D1D-17CA-9848-8F9D-CE2F472DC8A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5240A66-E760-DF4D-AC75-0EE8443B135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044627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9E71D1D-17CA-9848-8F9D-CE2F472DC8A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5240A66-E760-DF4D-AC75-0EE8443B135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23167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3E23A5B-F5E6-8545-836F-BA1D2C0C4F3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99CCFF"/>
          </a:solidFill>
          <a:ln w="25400">
            <a:solidFill>
              <a:srgbClr val="000000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45F2D76-3886-D547-B1CB-69E3E134284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65199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4C57169-4AAB-9242-AE14-09CD0832ACE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57210A6-A174-D246-89FB-A7A8C62A204B}" type="slidenum">
              <a:t>13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F5DD04E0-4E21-FC4F-BC0F-C94A42545A68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9BB6E99C-EA76-504F-BC01-8C30F12EFEDA}" type="slidenum">
              <a:t>13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5C3862D8-C1A5-7D44-938A-FD3E3CB9299A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12FF2F2-AF95-D444-9EB9-9358BDBC6190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110DE1E3-DBD5-DE46-BBBA-93A1E73C407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8A646D71-0241-B94E-AA8C-76750DF900A7}" type="slidenum">
              <a:t>103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755EF27B-A652-9040-AD76-00D5B0278A4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231C3070-5B34-2740-857F-BE4A36EB01A3}" type="slidenum">
              <a:t>103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D4155775-8A88-9041-9922-F2256637692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B887474-1ABC-9A40-95BF-D579DA15BA44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BB73990C-018C-8D4C-A11B-D628599A693F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5369DFC-EA93-E84F-B50D-7E4D892154A1}" type="slidenum">
              <a:t>106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4AB1B3D-F14F-474A-8240-D66789225623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483ABD0A-0A33-834F-ACF4-CF7D407E848A}" type="slidenum">
              <a:t>106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0A3D1837-BBE1-294F-92C3-1C1A97AF9F57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D01340F-499E-3C48-AA09-BD321F288D34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12554224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3E7AA347-EFED-5E49-AF9E-B8884E54ECF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05F2AC9-6B6E-7944-BF5F-D89D806FE18B}" type="slidenum">
              <a:t>107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EB04CDF6-4EC2-2A47-AE12-1C638E2E187A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01B296FC-BBDE-1F42-A1CC-4C05F6FABB65}" type="slidenum">
              <a:t>107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9A3AE9A-1C15-584C-BD0C-6AC87E5ECAF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7B0F068-DA6A-0F4E-B773-3FC9FC0ED563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42786398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3E7AA347-EFED-5E49-AF9E-B8884E54ECF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05F2AC9-6B6E-7944-BF5F-D89D806FE18B}" type="slidenum">
              <a:t>108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EB04CDF6-4EC2-2A47-AE12-1C638E2E187A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01B296FC-BBDE-1F42-A1CC-4C05F6FABB65}" type="slidenum">
              <a:t>108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9A3AE9A-1C15-584C-BD0C-6AC87E5ECAF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7B0F068-DA6A-0F4E-B773-3FC9FC0ED563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79079272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8DB53FA-9988-5C44-B0F6-51E88E9A9D6E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746A09D-BF22-894F-BC8D-F9880852AC1F}" type="slidenum">
              <a:t>109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EF46C58A-E861-F048-81A7-A03163892C1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F940514D-DB45-1D4F-8788-FA9085C9743F}" type="slidenum">
              <a:t>109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C394E20B-6BBE-D042-82C3-613635E2DD45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F38FB83-8592-3E43-913C-30F1F0670A7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500301093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7ABC5E6-EF54-1D4B-9465-C70F8138E7C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63B3A9F-F8F5-4542-80FE-DE538BDF4C50}" type="slidenum">
              <a:rPr lang="en-US" altLang="en-US"/>
              <a:pPr/>
              <a:t>110</a:t>
            </a:fld>
            <a:endParaRPr lang="en-US" altLang="en-US"/>
          </a:p>
        </p:txBody>
      </p:sp>
      <p:sp>
        <p:nvSpPr>
          <p:cNvPr id="112641" name="Text Box 1">
            <a:extLst>
              <a:ext uri="{FF2B5EF4-FFF2-40B4-BE49-F238E27FC236}">
                <a16:creationId xmlns:a16="http://schemas.microsoft.com/office/drawing/2014/main" id="{7439818E-8FF9-D644-B4BC-1D60DBC1A70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2" name="Text Box 2">
            <a:extLst>
              <a:ext uri="{FF2B5EF4-FFF2-40B4-BE49-F238E27FC236}">
                <a16:creationId xmlns:a16="http://schemas.microsoft.com/office/drawing/2014/main" id="{9F5C61C1-BF7C-034B-B3B1-C62E93E015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7ABC5E6-EF54-1D4B-9465-C70F8138E7C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63B3A9F-F8F5-4542-80FE-DE538BDF4C50}" type="slidenum">
              <a:rPr lang="en-US" altLang="en-US"/>
              <a:pPr/>
              <a:t>111</a:t>
            </a:fld>
            <a:endParaRPr lang="en-US" altLang="en-US"/>
          </a:p>
        </p:txBody>
      </p:sp>
      <p:sp>
        <p:nvSpPr>
          <p:cNvPr id="112641" name="Text Box 1">
            <a:extLst>
              <a:ext uri="{FF2B5EF4-FFF2-40B4-BE49-F238E27FC236}">
                <a16:creationId xmlns:a16="http://schemas.microsoft.com/office/drawing/2014/main" id="{7439818E-8FF9-D644-B4BC-1D60DBC1A70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2" name="Text Box 2">
            <a:extLst>
              <a:ext uri="{FF2B5EF4-FFF2-40B4-BE49-F238E27FC236}">
                <a16:creationId xmlns:a16="http://schemas.microsoft.com/office/drawing/2014/main" id="{9F5C61C1-BF7C-034B-B3B1-C62E93E015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030852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4BDFE4B-FB65-8547-81CB-FF46C13F3E5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02E2A0F3-649E-734D-AE25-604FB1DC2677}" type="slidenum">
              <a:t>112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AC339EC0-B965-3140-B1A3-809D1072BF29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33D74540-EBB0-184F-A20F-50581464CA67}" type="slidenum">
              <a:t>112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7AC4F7D9-5A70-CC46-87D7-34A9A79116F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F3021A9-B46C-F246-8C96-7E10B323B1BB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66292023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6">
            <a:extLst>
              <a:ext uri="{FF2B5EF4-FFF2-40B4-BE49-F238E27FC236}">
                <a16:creationId xmlns:a16="http://schemas.microsoft.com/office/drawing/2014/main" id="{A6713635-5D13-EE49-8797-433F6AADC12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E8EA4F8-43D2-D046-AB17-6A40123833EC}" type="slidenum">
              <a:rPr lang="en-US" altLang="en-US"/>
              <a:pPr/>
              <a:t>113</a:t>
            </a:fld>
            <a:endParaRPr lang="en-US" altLang="en-US"/>
          </a:p>
        </p:txBody>
      </p:sp>
      <p:sp>
        <p:nvSpPr>
          <p:cNvPr id="110593" name="Text Box 1">
            <a:extLst>
              <a:ext uri="{FF2B5EF4-FFF2-40B4-BE49-F238E27FC236}">
                <a16:creationId xmlns:a16="http://schemas.microsoft.com/office/drawing/2014/main" id="{BCE42366-C611-A947-8510-B03972887A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8963" y="9555163"/>
            <a:ext cx="3371850" cy="501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5900"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r">
              <a:buSzPct val="45000"/>
              <a:buFont typeface="Wingdings" pitchFamily="2" charset="2"/>
              <a:buNone/>
            </a:pPr>
            <a:fld id="{AA052A1F-9C8C-1647-86E1-22CB5CB82496}" type="slidenum">
              <a:rPr lang="en-US" altLang="en-US" sz="1400">
                <a:latin typeface="Times New Roman" panose="02020603050405020304" pitchFamily="18" charset="0"/>
              </a:rPr>
              <a:pPr algn="r">
                <a:buSzPct val="45000"/>
                <a:buFont typeface="Wingdings" pitchFamily="2" charset="2"/>
                <a:buNone/>
              </a:pPr>
              <a:t>113</a:t>
            </a:fld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110594" name="Text Box 2">
            <a:extLst>
              <a:ext uri="{FF2B5EF4-FFF2-40B4-BE49-F238E27FC236}">
                <a16:creationId xmlns:a16="http://schemas.microsoft.com/office/drawing/2014/main" id="{B3BC74FA-3522-634A-8AB6-1EE2A1DE5AD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595" name="Text Box 3">
            <a:extLst>
              <a:ext uri="{FF2B5EF4-FFF2-40B4-BE49-F238E27FC236}">
                <a16:creationId xmlns:a16="http://schemas.microsoft.com/office/drawing/2014/main" id="{42EE2AFC-B7EA-5C43-9587-D29EDA845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AD7D0EC-159F-8E41-9EB7-761FFFA606F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DB0946D-A5CA-CC46-9EDA-B292E846CAEB}" type="slidenum">
              <a:rPr lang="en-US" altLang="en-US"/>
              <a:pPr/>
              <a:t>114</a:t>
            </a:fld>
            <a:endParaRPr lang="en-US" altLang="en-US"/>
          </a:p>
        </p:txBody>
      </p:sp>
      <p:sp>
        <p:nvSpPr>
          <p:cNvPr id="53249" name="Text Box 1">
            <a:extLst>
              <a:ext uri="{FF2B5EF4-FFF2-40B4-BE49-F238E27FC236}">
                <a16:creationId xmlns:a16="http://schemas.microsoft.com/office/drawing/2014/main" id="{4B594491-A1B9-CD4F-9815-8C00B580D42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250" name="Text Box 2">
            <a:extLst>
              <a:ext uri="{FF2B5EF4-FFF2-40B4-BE49-F238E27FC236}">
                <a16:creationId xmlns:a16="http://schemas.microsoft.com/office/drawing/2014/main" id="{F59F7E3E-58B8-E44D-A11C-3420D7FDA8E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796693B-82AC-6D47-B8C8-52861D75BA3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D93538E-1C71-7745-BAA2-B5FE155627D9}" type="slidenum">
              <a:rPr lang="en-US" altLang="en-US"/>
              <a:pPr/>
              <a:t>15</a:t>
            </a:fld>
            <a:endParaRPr lang="en-US" altLang="en-US"/>
          </a:p>
        </p:txBody>
      </p:sp>
      <p:sp>
        <p:nvSpPr>
          <p:cNvPr id="101377" name="Text Box 1">
            <a:extLst>
              <a:ext uri="{FF2B5EF4-FFF2-40B4-BE49-F238E27FC236}">
                <a16:creationId xmlns:a16="http://schemas.microsoft.com/office/drawing/2014/main" id="{449703F9-830D-AB40-812B-DAA802744C9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378" name="Text Box 2">
            <a:extLst>
              <a:ext uri="{FF2B5EF4-FFF2-40B4-BE49-F238E27FC236}">
                <a16:creationId xmlns:a16="http://schemas.microsoft.com/office/drawing/2014/main" id="{A98A8F2E-3025-C542-A038-5D9ECED5053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83A95D3-0853-9F42-A4E6-D634E4D783B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EABFF8D-0E30-CA48-9111-E9CA4EA26795}" type="slidenum">
              <a:rPr lang="en-US" altLang="en-US"/>
              <a:pPr/>
              <a:t>117</a:t>
            </a:fld>
            <a:endParaRPr lang="en-US" altLang="en-US"/>
          </a:p>
        </p:txBody>
      </p:sp>
      <p:sp>
        <p:nvSpPr>
          <p:cNvPr id="54273" name="Text Box 1">
            <a:extLst>
              <a:ext uri="{FF2B5EF4-FFF2-40B4-BE49-F238E27FC236}">
                <a16:creationId xmlns:a16="http://schemas.microsoft.com/office/drawing/2014/main" id="{A96A0994-A7E9-244A-97BA-E4019521BD7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274" name="Text Box 2">
            <a:extLst>
              <a:ext uri="{FF2B5EF4-FFF2-40B4-BE49-F238E27FC236}">
                <a16:creationId xmlns:a16="http://schemas.microsoft.com/office/drawing/2014/main" id="{AC42B474-E616-3D49-A7FA-D697DCF9339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7352E9D-6F0D-A943-87EE-8FC22D7120C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218956F-DD0B-9F4B-A67F-690C0E99F690}" type="slidenum">
              <a:rPr lang="en-US" altLang="en-US"/>
              <a:pPr/>
              <a:t>118</a:t>
            </a:fld>
            <a:endParaRPr lang="en-US" altLang="en-US"/>
          </a:p>
        </p:txBody>
      </p:sp>
      <p:sp>
        <p:nvSpPr>
          <p:cNvPr id="57345" name="Text Box 1">
            <a:extLst>
              <a:ext uri="{FF2B5EF4-FFF2-40B4-BE49-F238E27FC236}">
                <a16:creationId xmlns:a16="http://schemas.microsoft.com/office/drawing/2014/main" id="{0A25312D-EAB5-0344-85C1-C7D58360E73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346" name="Text Box 2">
            <a:extLst>
              <a:ext uri="{FF2B5EF4-FFF2-40B4-BE49-F238E27FC236}">
                <a16:creationId xmlns:a16="http://schemas.microsoft.com/office/drawing/2014/main" id="{C2CAD783-9F9C-CC42-9C0D-5FE78849BA0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F673A02-5693-8947-896D-793FBDBEA9C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1A01764-2E49-384D-A17E-34D2AB829D32}" type="slidenum">
              <a:rPr lang="en-US" altLang="en-US"/>
              <a:pPr/>
              <a:t>119</a:t>
            </a:fld>
            <a:endParaRPr lang="en-US" altLang="en-US"/>
          </a:p>
        </p:txBody>
      </p:sp>
      <p:sp>
        <p:nvSpPr>
          <p:cNvPr id="58369" name="Text Box 1">
            <a:extLst>
              <a:ext uri="{FF2B5EF4-FFF2-40B4-BE49-F238E27FC236}">
                <a16:creationId xmlns:a16="http://schemas.microsoft.com/office/drawing/2014/main" id="{FEDD5302-6BCF-4E4A-BE76-23542D22ED7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370" name="Text Box 2">
            <a:extLst>
              <a:ext uri="{FF2B5EF4-FFF2-40B4-BE49-F238E27FC236}">
                <a16:creationId xmlns:a16="http://schemas.microsoft.com/office/drawing/2014/main" id="{C9C1206C-9979-0D4A-A877-B237C7047AC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C9F2A19-063F-0648-8486-7B527374280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1435819-C521-274F-81BB-D2014C535D15}" type="slidenum">
              <a:rPr lang="en-US" altLang="en-US"/>
              <a:pPr/>
              <a:t>120</a:t>
            </a:fld>
            <a:endParaRPr lang="en-US" altLang="en-US"/>
          </a:p>
        </p:txBody>
      </p:sp>
      <p:sp>
        <p:nvSpPr>
          <p:cNvPr id="60417" name="Text Box 1">
            <a:extLst>
              <a:ext uri="{FF2B5EF4-FFF2-40B4-BE49-F238E27FC236}">
                <a16:creationId xmlns:a16="http://schemas.microsoft.com/office/drawing/2014/main" id="{41BB91B4-224A-1143-9A64-2FC32A097FC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418" name="Text Box 2">
            <a:extLst>
              <a:ext uri="{FF2B5EF4-FFF2-40B4-BE49-F238E27FC236}">
                <a16:creationId xmlns:a16="http://schemas.microsoft.com/office/drawing/2014/main" id="{1F6F6610-88B7-F34F-9E2E-3C9552A6F60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0592256-581C-8F47-B906-EA7600F782B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41D1701-EC6C-4145-A191-BEBE03B4D463}" type="slidenum">
              <a:rPr lang="en-US" altLang="en-US"/>
              <a:pPr/>
              <a:t>121</a:t>
            </a:fld>
            <a:endParaRPr lang="en-US" altLang="en-US"/>
          </a:p>
        </p:txBody>
      </p:sp>
      <p:sp>
        <p:nvSpPr>
          <p:cNvPr id="61441" name="Text Box 1">
            <a:extLst>
              <a:ext uri="{FF2B5EF4-FFF2-40B4-BE49-F238E27FC236}">
                <a16:creationId xmlns:a16="http://schemas.microsoft.com/office/drawing/2014/main" id="{689D739B-FAA5-664B-858B-290F14C05B1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2" name="Text Box 2">
            <a:extLst>
              <a:ext uri="{FF2B5EF4-FFF2-40B4-BE49-F238E27FC236}">
                <a16:creationId xmlns:a16="http://schemas.microsoft.com/office/drawing/2014/main" id="{D04DA717-432D-2243-9F35-3FFF9D20C22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414563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937982F-B6CE-AD43-B86C-CC6FEB4A381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06E4959-999E-094D-A46D-46091AD20CA5}" type="slidenum">
              <a:rPr lang="en-US" altLang="en-US"/>
              <a:pPr/>
              <a:t>122</a:t>
            </a:fld>
            <a:endParaRPr lang="en-US" altLang="en-US"/>
          </a:p>
        </p:txBody>
      </p:sp>
      <p:sp>
        <p:nvSpPr>
          <p:cNvPr id="62465" name="Text Box 1">
            <a:extLst>
              <a:ext uri="{FF2B5EF4-FFF2-40B4-BE49-F238E27FC236}">
                <a16:creationId xmlns:a16="http://schemas.microsoft.com/office/drawing/2014/main" id="{ACD813D4-291A-8C4E-B33E-2CA25F17B8C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466" name="Text Box 2">
            <a:extLst>
              <a:ext uri="{FF2B5EF4-FFF2-40B4-BE49-F238E27FC236}">
                <a16:creationId xmlns:a16="http://schemas.microsoft.com/office/drawing/2014/main" id="{D0215A22-EE19-054E-956A-07E334258BB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937982F-B6CE-AD43-B86C-CC6FEB4A381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06E4959-999E-094D-A46D-46091AD20CA5}" type="slidenum">
              <a:rPr lang="en-US" altLang="en-US"/>
              <a:pPr/>
              <a:t>123</a:t>
            </a:fld>
            <a:endParaRPr lang="en-US" altLang="en-US"/>
          </a:p>
        </p:txBody>
      </p:sp>
      <p:sp>
        <p:nvSpPr>
          <p:cNvPr id="62465" name="Text Box 1">
            <a:extLst>
              <a:ext uri="{FF2B5EF4-FFF2-40B4-BE49-F238E27FC236}">
                <a16:creationId xmlns:a16="http://schemas.microsoft.com/office/drawing/2014/main" id="{ACD813D4-291A-8C4E-B33E-2CA25F17B8C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466" name="Text Box 2">
            <a:extLst>
              <a:ext uri="{FF2B5EF4-FFF2-40B4-BE49-F238E27FC236}">
                <a16:creationId xmlns:a16="http://schemas.microsoft.com/office/drawing/2014/main" id="{D0215A22-EE19-054E-956A-07E334258BB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049793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FAB3C04-B12A-1E44-9ED0-BF33F2CE7E1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77530CB-4549-684A-891D-6DC0489CAC33}" type="slidenum">
              <a:rPr lang="en-US" altLang="en-US"/>
              <a:pPr/>
              <a:t>124</a:t>
            </a:fld>
            <a:endParaRPr lang="en-US" altLang="en-US"/>
          </a:p>
        </p:txBody>
      </p:sp>
      <p:sp>
        <p:nvSpPr>
          <p:cNvPr id="63489" name="Text Box 1">
            <a:extLst>
              <a:ext uri="{FF2B5EF4-FFF2-40B4-BE49-F238E27FC236}">
                <a16:creationId xmlns:a16="http://schemas.microsoft.com/office/drawing/2014/main" id="{3D053F78-BC77-9140-896D-8703BFBF8D1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490" name="Text Box 2">
            <a:extLst>
              <a:ext uri="{FF2B5EF4-FFF2-40B4-BE49-F238E27FC236}">
                <a16:creationId xmlns:a16="http://schemas.microsoft.com/office/drawing/2014/main" id="{54118DEB-1BEF-5F48-B205-62F617C33352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C4EA062-A6C9-0A41-BE1D-129A7C07B89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B89563C-1864-7748-BFB0-4857E6C1E9DE}" type="slidenum">
              <a:rPr lang="en-US" altLang="en-US"/>
              <a:pPr/>
              <a:t>125</a:t>
            </a:fld>
            <a:endParaRPr lang="en-US" altLang="en-US"/>
          </a:p>
        </p:txBody>
      </p:sp>
      <p:sp>
        <p:nvSpPr>
          <p:cNvPr id="64513" name="Text Box 1">
            <a:extLst>
              <a:ext uri="{FF2B5EF4-FFF2-40B4-BE49-F238E27FC236}">
                <a16:creationId xmlns:a16="http://schemas.microsoft.com/office/drawing/2014/main" id="{D6E313B1-9477-3142-A698-BE8AAEAC6ED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514" name="Text Box 2">
            <a:extLst>
              <a:ext uri="{FF2B5EF4-FFF2-40B4-BE49-F238E27FC236}">
                <a16:creationId xmlns:a16="http://schemas.microsoft.com/office/drawing/2014/main" id="{FB272DCF-24F9-F44B-9060-E66D86F0F5B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C4EA062-A6C9-0A41-BE1D-129A7C07B89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B89563C-1864-7748-BFB0-4857E6C1E9DE}" type="slidenum">
              <a:rPr lang="en-US" altLang="en-US"/>
              <a:pPr/>
              <a:t>126</a:t>
            </a:fld>
            <a:endParaRPr lang="en-US" altLang="en-US"/>
          </a:p>
        </p:txBody>
      </p:sp>
      <p:sp>
        <p:nvSpPr>
          <p:cNvPr id="64513" name="Text Box 1">
            <a:extLst>
              <a:ext uri="{FF2B5EF4-FFF2-40B4-BE49-F238E27FC236}">
                <a16:creationId xmlns:a16="http://schemas.microsoft.com/office/drawing/2014/main" id="{D6E313B1-9477-3142-A698-BE8AAEAC6ED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514" name="Text Box 2">
            <a:extLst>
              <a:ext uri="{FF2B5EF4-FFF2-40B4-BE49-F238E27FC236}">
                <a16:creationId xmlns:a16="http://schemas.microsoft.com/office/drawing/2014/main" id="{FB272DCF-24F9-F44B-9060-E66D86F0F5B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51075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6047" y="1237197"/>
            <a:ext cx="8568531" cy="2631887"/>
          </a:xfrm>
        </p:spPr>
        <p:txBody>
          <a:bodyPr anchor="b"/>
          <a:lstStyle>
            <a:lvl1pPr algn="ctr">
              <a:defRPr sz="661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60078" y="3970580"/>
            <a:ext cx="7560469" cy="1825171"/>
          </a:xfrm>
        </p:spPr>
        <p:txBody>
          <a:bodyPr/>
          <a:lstStyle>
            <a:lvl1pPr marL="0" indent="0" algn="ctr">
              <a:buNone/>
              <a:defRPr sz="2646"/>
            </a:lvl1pPr>
            <a:lvl2pPr marL="503972" indent="0" algn="ctr">
              <a:buNone/>
              <a:defRPr sz="2205"/>
            </a:lvl2pPr>
            <a:lvl3pPr marL="1007943" indent="0" algn="ctr">
              <a:buNone/>
              <a:defRPr sz="1984"/>
            </a:lvl3pPr>
            <a:lvl4pPr marL="1511915" indent="0" algn="ctr">
              <a:buNone/>
              <a:defRPr sz="1764"/>
            </a:lvl4pPr>
            <a:lvl5pPr marL="2015886" indent="0" algn="ctr">
              <a:buNone/>
              <a:defRPr sz="1764"/>
            </a:lvl5pPr>
            <a:lvl6pPr marL="2519858" indent="0" algn="ctr">
              <a:buNone/>
              <a:defRPr sz="1764"/>
            </a:lvl6pPr>
            <a:lvl7pPr marL="3023829" indent="0" algn="ctr">
              <a:buNone/>
              <a:defRPr sz="1764"/>
            </a:lvl7pPr>
            <a:lvl8pPr marL="3527801" indent="0" algn="ctr">
              <a:buNone/>
              <a:defRPr sz="1764"/>
            </a:lvl8pPr>
            <a:lvl9pPr marL="4031772" indent="0" algn="ctr">
              <a:buNone/>
              <a:defRPr sz="1764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78681D9C-5EAD-9D47-B167-1401A5B6C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654383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0EE7905E-9125-0049-A9D3-4E6361CE37A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44916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13948" y="402483"/>
            <a:ext cx="2173635" cy="64064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93044" y="402483"/>
            <a:ext cx="6394896" cy="64064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5B799821-E8D3-F645-AF0B-A1F82C06F8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75713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&amp;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56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57" name="Shape 57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>
            <a:lvl1pPr marL="403578" indent="-403578">
              <a:lnSpc>
                <a:spcPct val="120000"/>
              </a:lnSpc>
              <a:spcBef>
                <a:spcPts val="3565"/>
              </a:spcBef>
              <a:defRPr sz="3600"/>
            </a:lvl1pPr>
            <a:lvl2pPr marL="807154" indent="-403578">
              <a:lnSpc>
                <a:spcPct val="120000"/>
              </a:lnSpc>
              <a:spcBef>
                <a:spcPts val="3565"/>
              </a:spcBef>
              <a:defRPr sz="3600"/>
            </a:lvl2pPr>
            <a:lvl3pPr marL="1210731" indent="-403578">
              <a:lnSpc>
                <a:spcPct val="120000"/>
              </a:lnSpc>
              <a:spcBef>
                <a:spcPts val="3565"/>
              </a:spcBef>
              <a:defRPr sz="3600"/>
            </a:lvl3pPr>
            <a:lvl4pPr marL="1614308" indent="-403578">
              <a:lnSpc>
                <a:spcPct val="120000"/>
              </a:lnSpc>
              <a:spcBef>
                <a:spcPts val="3565"/>
              </a:spcBef>
              <a:defRPr sz="3600"/>
            </a:lvl4pPr>
            <a:lvl5pPr marL="2017885" indent="-403578">
              <a:lnSpc>
                <a:spcPct val="120000"/>
              </a:lnSpc>
              <a:spcBef>
                <a:spcPts val="3565"/>
              </a:spcBef>
              <a:defRPr sz="3600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4" name="Shape 58"/>
          <p:cNvSpPr>
            <a:spLocks noGrp="1"/>
          </p:cNvSpPr>
          <p:nvPr>
            <p:ph type="sldNum" sz="quarter" idx="10"/>
          </p:nvPr>
        </p:nvSpPr>
        <p:spPr>
          <a:xfrm>
            <a:off x="4886904" y="7185629"/>
            <a:ext cx="296973" cy="294208"/>
          </a:xfrm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/>
            </a:lvl1pPr>
          </a:lstStyle>
          <a:p>
            <a:fld id="{A719E2B3-253E-1C4A-B5CC-00FC1260EB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0223410"/>
      </p:ext>
    </p:extLst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853C22-7F1D-8347-BABA-41B7C05DC2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12604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846ADF0-1BDB-B444-BED2-D325199EEFCF}"/>
              </a:ext>
            </a:extLst>
          </p:cNvPr>
          <p:cNvSpPr>
            <a:spLocks noGrp="1"/>
          </p:cNvSpPr>
          <p:nvPr>
            <p:ph type="dt" idx="10"/>
          </p:nvPr>
        </p:nvSpPr>
        <p:spPr>
          <a:xfrm>
            <a:off x="503238" y="6886575"/>
            <a:ext cx="2346325" cy="519113"/>
          </a:xfrm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131D8AC-EF11-734F-A0BF-18B4504DA302}"/>
              </a:ext>
            </a:extLst>
          </p:cNvPr>
          <p:cNvSpPr>
            <a:spLocks noGrp="1"/>
          </p:cNvSpPr>
          <p:nvPr>
            <p:ph type="ftr" idx="11"/>
          </p:nvPr>
        </p:nvSpPr>
        <p:spPr>
          <a:xfrm>
            <a:off x="3448050" y="6886575"/>
            <a:ext cx="3194050" cy="519113"/>
          </a:xfrm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9C1B8F-81F2-F644-84F3-96791DB7F611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xfrm>
            <a:off x="7227888" y="6886575"/>
            <a:ext cx="2346325" cy="519113"/>
          </a:xfrm>
        </p:spPr>
        <p:txBody>
          <a:bodyPr/>
          <a:lstStyle>
            <a:lvl1pPr>
              <a:defRPr/>
            </a:lvl1pPr>
          </a:lstStyle>
          <a:p>
            <a:fld id="{8837F664-A344-B44C-A0F3-75AEBD0AE63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70401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-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itle Tex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54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42178614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29FFE4E6-78FE-1546-92AA-EB59192A33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71166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7793" y="1884671"/>
            <a:ext cx="8694539" cy="3144614"/>
          </a:xfrm>
        </p:spPr>
        <p:txBody>
          <a:bodyPr anchor="b"/>
          <a:lstStyle>
            <a:lvl1pPr>
              <a:defRPr sz="661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7793" y="5059035"/>
            <a:ext cx="8694539" cy="1653678"/>
          </a:xfrm>
        </p:spPr>
        <p:txBody>
          <a:bodyPr/>
          <a:lstStyle>
            <a:lvl1pPr marL="0" indent="0">
              <a:buNone/>
              <a:defRPr sz="2646">
                <a:solidFill>
                  <a:schemeClr val="tx1"/>
                </a:solidFill>
              </a:defRPr>
            </a:lvl1pPr>
            <a:lvl2pPr marL="503972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7943" indent="0">
              <a:buNone/>
              <a:defRPr sz="1984">
                <a:solidFill>
                  <a:schemeClr val="tx1">
                    <a:tint val="75000"/>
                  </a:schemeClr>
                </a:solidFill>
              </a:defRPr>
            </a:lvl3pPr>
            <a:lvl4pPr marL="1511915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4pPr>
            <a:lvl5pPr marL="2015886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5pPr>
            <a:lvl6pPr marL="2519858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6pPr>
            <a:lvl7pPr marL="3023829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7pPr>
            <a:lvl8pPr marL="3527801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8pPr>
            <a:lvl9pPr marL="4031772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FE9D67C-6A3C-F94A-8D19-9081D871704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09642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93043" y="2012414"/>
            <a:ext cx="4284266" cy="479654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3316" y="2012414"/>
            <a:ext cx="4284266" cy="479654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2376BEBA-45B8-6141-92E1-B011A40257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98135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4356" y="402484"/>
            <a:ext cx="8694539" cy="146118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4357" y="1853171"/>
            <a:ext cx="4264576" cy="908210"/>
          </a:xfrm>
        </p:spPr>
        <p:txBody>
          <a:bodyPr anchor="b"/>
          <a:lstStyle>
            <a:lvl1pPr marL="0" indent="0">
              <a:buNone/>
              <a:defRPr sz="2646" b="1"/>
            </a:lvl1pPr>
            <a:lvl2pPr marL="503972" indent="0">
              <a:buNone/>
              <a:defRPr sz="2205" b="1"/>
            </a:lvl2pPr>
            <a:lvl3pPr marL="1007943" indent="0">
              <a:buNone/>
              <a:defRPr sz="1984" b="1"/>
            </a:lvl3pPr>
            <a:lvl4pPr marL="1511915" indent="0">
              <a:buNone/>
              <a:defRPr sz="1764" b="1"/>
            </a:lvl4pPr>
            <a:lvl5pPr marL="2015886" indent="0">
              <a:buNone/>
              <a:defRPr sz="1764" b="1"/>
            </a:lvl5pPr>
            <a:lvl6pPr marL="2519858" indent="0">
              <a:buNone/>
              <a:defRPr sz="1764" b="1"/>
            </a:lvl6pPr>
            <a:lvl7pPr marL="3023829" indent="0">
              <a:buNone/>
              <a:defRPr sz="1764" b="1"/>
            </a:lvl7pPr>
            <a:lvl8pPr marL="3527801" indent="0">
              <a:buNone/>
              <a:defRPr sz="1764" b="1"/>
            </a:lvl8pPr>
            <a:lvl9pPr marL="4031772" indent="0">
              <a:buNone/>
              <a:defRPr sz="176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94357" y="2761381"/>
            <a:ext cx="4264576" cy="40615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03317" y="1853171"/>
            <a:ext cx="4285579" cy="908210"/>
          </a:xfrm>
        </p:spPr>
        <p:txBody>
          <a:bodyPr anchor="b"/>
          <a:lstStyle>
            <a:lvl1pPr marL="0" indent="0">
              <a:buNone/>
              <a:defRPr sz="2646" b="1"/>
            </a:lvl1pPr>
            <a:lvl2pPr marL="503972" indent="0">
              <a:buNone/>
              <a:defRPr sz="2205" b="1"/>
            </a:lvl2pPr>
            <a:lvl3pPr marL="1007943" indent="0">
              <a:buNone/>
              <a:defRPr sz="1984" b="1"/>
            </a:lvl3pPr>
            <a:lvl4pPr marL="1511915" indent="0">
              <a:buNone/>
              <a:defRPr sz="1764" b="1"/>
            </a:lvl4pPr>
            <a:lvl5pPr marL="2015886" indent="0">
              <a:buNone/>
              <a:defRPr sz="1764" b="1"/>
            </a:lvl5pPr>
            <a:lvl6pPr marL="2519858" indent="0">
              <a:buNone/>
              <a:defRPr sz="1764" b="1"/>
            </a:lvl6pPr>
            <a:lvl7pPr marL="3023829" indent="0">
              <a:buNone/>
              <a:defRPr sz="1764" b="1"/>
            </a:lvl7pPr>
            <a:lvl8pPr marL="3527801" indent="0">
              <a:buNone/>
              <a:defRPr sz="1764" b="1"/>
            </a:lvl8pPr>
            <a:lvl9pPr marL="4031772" indent="0">
              <a:buNone/>
              <a:defRPr sz="176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03317" y="2761381"/>
            <a:ext cx="4285579" cy="40615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0BD50179-CFBF-5E43-B54D-9DBB478398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71693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C14E5F7-E251-284B-8CAF-E9D1C41F50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27279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7D7D1619-DF1D-534E-926A-FB492D34186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3315722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4356" y="503978"/>
            <a:ext cx="3251264" cy="1763924"/>
          </a:xfrm>
        </p:spPr>
        <p:txBody>
          <a:bodyPr anchor="b"/>
          <a:lstStyle>
            <a:lvl1pPr>
              <a:defRPr sz="352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85579" y="1088455"/>
            <a:ext cx="5103316" cy="5372269"/>
          </a:xfrm>
        </p:spPr>
        <p:txBody>
          <a:bodyPr/>
          <a:lstStyle>
            <a:lvl1pPr>
              <a:defRPr sz="3527"/>
            </a:lvl1pPr>
            <a:lvl2pPr>
              <a:defRPr sz="3086"/>
            </a:lvl2pPr>
            <a:lvl3pPr>
              <a:defRPr sz="2646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4356" y="2267902"/>
            <a:ext cx="3251264" cy="4201570"/>
          </a:xfrm>
        </p:spPr>
        <p:txBody>
          <a:bodyPr/>
          <a:lstStyle>
            <a:lvl1pPr marL="0" indent="0">
              <a:buNone/>
              <a:defRPr sz="1764"/>
            </a:lvl1pPr>
            <a:lvl2pPr marL="503972" indent="0">
              <a:buNone/>
              <a:defRPr sz="1543"/>
            </a:lvl2pPr>
            <a:lvl3pPr marL="1007943" indent="0">
              <a:buNone/>
              <a:defRPr sz="1323"/>
            </a:lvl3pPr>
            <a:lvl4pPr marL="1511915" indent="0">
              <a:buNone/>
              <a:defRPr sz="1102"/>
            </a:lvl4pPr>
            <a:lvl5pPr marL="2015886" indent="0">
              <a:buNone/>
              <a:defRPr sz="1102"/>
            </a:lvl5pPr>
            <a:lvl6pPr marL="2519858" indent="0">
              <a:buNone/>
              <a:defRPr sz="1102"/>
            </a:lvl6pPr>
            <a:lvl7pPr marL="3023829" indent="0">
              <a:buNone/>
              <a:defRPr sz="1102"/>
            </a:lvl7pPr>
            <a:lvl8pPr marL="3527801" indent="0">
              <a:buNone/>
              <a:defRPr sz="1102"/>
            </a:lvl8pPr>
            <a:lvl9pPr marL="4031772" indent="0">
              <a:buNone/>
              <a:defRPr sz="1102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F3DA08C0-C0D5-4949-ADFE-EEE357819A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8905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4356" y="503978"/>
            <a:ext cx="3251264" cy="1763924"/>
          </a:xfrm>
        </p:spPr>
        <p:txBody>
          <a:bodyPr anchor="b"/>
          <a:lstStyle>
            <a:lvl1pPr>
              <a:defRPr sz="352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85579" y="1088455"/>
            <a:ext cx="5103316" cy="5372269"/>
          </a:xfrm>
        </p:spPr>
        <p:txBody>
          <a:bodyPr anchor="t"/>
          <a:lstStyle>
            <a:lvl1pPr marL="0" indent="0">
              <a:buNone/>
              <a:defRPr sz="3527"/>
            </a:lvl1pPr>
            <a:lvl2pPr marL="503972" indent="0">
              <a:buNone/>
              <a:defRPr sz="3086"/>
            </a:lvl2pPr>
            <a:lvl3pPr marL="1007943" indent="0">
              <a:buNone/>
              <a:defRPr sz="2646"/>
            </a:lvl3pPr>
            <a:lvl4pPr marL="1511915" indent="0">
              <a:buNone/>
              <a:defRPr sz="2205"/>
            </a:lvl4pPr>
            <a:lvl5pPr marL="2015886" indent="0">
              <a:buNone/>
              <a:defRPr sz="2205"/>
            </a:lvl5pPr>
            <a:lvl6pPr marL="2519858" indent="0">
              <a:buNone/>
              <a:defRPr sz="2205"/>
            </a:lvl6pPr>
            <a:lvl7pPr marL="3023829" indent="0">
              <a:buNone/>
              <a:defRPr sz="2205"/>
            </a:lvl7pPr>
            <a:lvl8pPr marL="3527801" indent="0">
              <a:buNone/>
              <a:defRPr sz="2205"/>
            </a:lvl8pPr>
            <a:lvl9pPr marL="4031772" indent="0">
              <a:buNone/>
              <a:defRPr sz="2205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4356" y="2267902"/>
            <a:ext cx="3251264" cy="4201570"/>
          </a:xfrm>
        </p:spPr>
        <p:txBody>
          <a:bodyPr/>
          <a:lstStyle>
            <a:lvl1pPr marL="0" indent="0">
              <a:buNone/>
              <a:defRPr sz="1764"/>
            </a:lvl1pPr>
            <a:lvl2pPr marL="503972" indent="0">
              <a:buNone/>
              <a:defRPr sz="1543"/>
            </a:lvl2pPr>
            <a:lvl3pPr marL="1007943" indent="0">
              <a:buNone/>
              <a:defRPr sz="1323"/>
            </a:lvl3pPr>
            <a:lvl4pPr marL="1511915" indent="0">
              <a:buNone/>
              <a:defRPr sz="1102"/>
            </a:lvl4pPr>
            <a:lvl5pPr marL="2015886" indent="0">
              <a:buNone/>
              <a:defRPr sz="1102"/>
            </a:lvl5pPr>
            <a:lvl6pPr marL="2519858" indent="0">
              <a:buNone/>
              <a:defRPr sz="1102"/>
            </a:lvl6pPr>
            <a:lvl7pPr marL="3023829" indent="0">
              <a:buNone/>
              <a:defRPr sz="1102"/>
            </a:lvl7pPr>
            <a:lvl8pPr marL="3527801" indent="0">
              <a:buNone/>
              <a:defRPr sz="1102"/>
            </a:lvl8pPr>
            <a:lvl9pPr marL="4031772" indent="0">
              <a:buNone/>
              <a:defRPr sz="1102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03AB19F6-28EA-AC48-A9A6-8D4DCF8D99B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1211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4611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3043" y="2012414"/>
            <a:ext cx="8694539" cy="47965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3043" y="7006700"/>
            <a:ext cx="2268141" cy="4024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323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39207" y="7006700"/>
            <a:ext cx="3402211" cy="4024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323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119441" y="7006700"/>
            <a:ext cx="2268141" cy="4024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323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vl="0"/>
            <a:fld id="{5FD41964-941E-EB4D-9E16-F589EE77501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8400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</p:sldLayoutIdLst>
  <p:txStyles>
    <p:titleStyle>
      <a:lvl1pPr algn="l" defTabSz="1007943" rtl="0" eaLnBrk="1" latinLnBrk="0" hangingPunct="1">
        <a:lnSpc>
          <a:spcPct val="90000"/>
        </a:lnSpc>
        <a:spcBef>
          <a:spcPct val="0"/>
        </a:spcBef>
        <a:buNone/>
        <a:defRPr sz="485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1986" indent="-251986" algn="l" defTabSz="1007943" rtl="0" eaLnBrk="1" latinLnBrk="0" hangingPunct="1">
        <a:lnSpc>
          <a:spcPct val="90000"/>
        </a:lnSpc>
        <a:spcBef>
          <a:spcPts val="1102"/>
        </a:spcBef>
        <a:buFont typeface="Arial" panose="020B0604020202020204" pitchFamily="34" charset="0"/>
        <a:buChar char="•"/>
        <a:defRPr sz="3086" kern="1200">
          <a:solidFill>
            <a:schemeClr val="tx1"/>
          </a:solidFill>
          <a:latin typeface="+mn-lt"/>
          <a:ea typeface="+mn-ea"/>
          <a:cs typeface="+mn-cs"/>
        </a:defRPr>
      </a:lvl1pPr>
      <a:lvl2pPr marL="755957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2646" kern="1200">
          <a:solidFill>
            <a:schemeClr val="tx1"/>
          </a:solidFill>
          <a:latin typeface="+mn-lt"/>
          <a:ea typeface="+mn-ea"/>
          <a:cs typeface="+mn-cs"/>
        </a:defRPr>
      </a:lvl2pPr>
      <a:lvl3pPr marL="1259929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2205" kern="1200">
          <a:solidFill>
            <a:schemeClr val="tx1"/>
          </a:solidFill>
          <a:latin typeface="+mn-lt"/>
          <a:ea typeface="+mn-ea"/>
          <a:cs typeface="+mn-cs"/>
        </a:defRPr>
      </a:lvl3pPr>
      <a:lvl4pPr marL="1763900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4pPr>
      <a:lvl5pPr marL="2267872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5pPr>
      <a:lvl6pPr marL="2771844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6pPr>
      <a:lvl7pPr marL="3275815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7pPr>
      <a:lvl8pPr marL="3779787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8pPr>
      <a:lvl9pPr marL="4283758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1pPr>
      <a:lvl2pPr marL="503972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2pPr>
      <a:lvl3pPr marL="1007943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3pPr>
      <a:lvl4pPr marL="1511915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4pPr>
      <a:lvl5pPr marL="2015886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5pPr>
      <a:lvl6pPr marL="2519858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6pPr>
      <a:lvl7pPr marL="3023829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7pPr>
      <a:lvl8pPr marL="3527801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8pPr>
      <a:lvl9pPr marL="4031772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7.pn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8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8.png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image" Target="../media/image6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0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0.png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2.png"/><Relationship Id="rId4" Type="http://schemas.openxmlformats.org/officeDocument/2006/relationships/image" Target="../media/image80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emf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image" Target="../media/image6.pn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6.png"/><Relationship Id="rId4" Type="http://schemas.openxmlformats.org/officeDocument/2006/relationships/image" Target="../media/image84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7.emf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6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8.emf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6.png"/><Relationship Id="rId4" Type="http://schemas.openxmlformats.org/officeDocument/2006/relationships/image" Target="../media/image84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9.png"/><Relationship Id="rId4" Type="http://schemas.openxmlformats.org/officeDocument/2006/relationships/image" Target="../media/image84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2.png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6.pn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9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2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2.pn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2.png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2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1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1.png"/><Relationship Id="rId5" Type="http://schemas.openxmlformats.org/officeDocument/2006/relationships/image" Target="../media/image110.png"/><Relationship Id="rId4" Type="http://schemas.openxmlformats.org/officeDocument/2006/relationships/image" Target="../media/image109.pn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1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6.pn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9.png"/><Relationship Id="rId5" Type="http://schemas.openxmlformats.org/officeDocument/2006/relationships/image" Target="../media/image118.png"/><Relationship Id="rId4" Type="http://schemas.openxmlformats.org/officeDocument/2006/relationships/image" Target="../media/image117.pn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1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2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3.png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6.pn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9.png"/><Relationship Id="rId4" Type="http://schemas.openxmlformats.org/officeDocument/2006/relationships/image" Target="../media/image128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1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6.png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png"/><Relationship Id="rId3" Type="http://schemas.openxmlformats.org/officeDocument/2006/relationships/image" Target="../media/image130.png"/><Relationship Id="rId7" Type="http://schemas.openxmlformats.org/officeDocument/2006/relationships/image" Target="../media/image72.pn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131.png"/><Relationship Id="rId9" Type="http://schemas.openxmlformats.org/officeDocument/2006/relationships/image" Target="../media/image132.pn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image" Target="../media/image130.png"/><Relationship Id="rId7" Type="http://schemas.openxmlformats.org/officeDocument/2006/relationships/image" Target="../media/image71.pn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0.png"/><Relationship Id="rId5" Type="http://schemas.openxmlformats.org/officeDocument/2006/relationships/image" Target="../media/image133.png"/><Relationship Id="rId10" Type="http://schemas.openxmlformats.org/officeDocument/2006/relationships/image" Target="../media/image132.png"/><Relationship Id="rId4" Type="http://schemas.openxmlformats.org/officeDocument/2006/relationships/image" Target="../media/image131.png"/><Relationship Id="rId9" Type="http://schemas.openxmlformats.org/officeDocument/2006/relationships/image" Target="../media/image73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image" Target="../media/image130.png"/><Relationship Id="rId7" Type="http://schemas.openxmlformats.org/officeDocument/2006/relationships/image" Target="../media/image71.png"/><Relationship Id="rId12" Type="http://schemas.openxmlformats.org/officeDocument/2006/relationships/image" Target="../media/image128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0.png"/><Relationship Id="rId11" Type="http://schemas.openxmlformats.org/officeDocument/2006/relationships/image" Target="../media/image134.png"/><Relationship Id="rId5" Type="http://schemas.openxmlformats.org/officeDocument/2006/relationships/image" Target="../media/image133.png"/><Relationship Id="rId10" Type="http://schemas.openxmlformats.org/officeDocument/2006/relationships/image" Target="../media/image132.png"/><Relationship Id="rId4" Type="http://schemas.openxmlformats.org/officeDocument/2006/relationships/image" Target="../media/image131.png"/><Relationship Id="rId9" Type="http://schemas.openxmlformats.org/officeDocument/2006/relationships/image" Target="../media/image73.png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137.png"/><Relationship Id="rId3" Type="http://schemas.openxmlformats.org/officeDocument/2006/relationships/image" Target="../media/image130.png"/><Relationship Id="rId7" Type="http://schemas.openxmlformats.org/officeDocument/2006/relationships/image" Target="../media/image71.png"/><Relationship Id="rId12" Type="http://schemas.openxmlformats.org/officeDocument/2006/relationships/image" Target="../media/image136.png"/><Relationship Id="rId2" Type="http://schemas.openxmlformats.org/officeDocument/2006/relationships/notesSlide" Target="../notesSlides/notesSlide127.xml"/><Relationship Id="rId16" Type="http://schemas.openxmlformats.org/officeDocument/2006/relationships/image" Target="../media/image1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0.png"/><Relationship Id="rId11" Type="http://schemas.openxmlformats.org/officeDocument/2006/relationships/image" Target="../media/image135.png"/><Relationship Id="rId5" Type="http://schemas.openxmlformats.org/officeDocument/2006/relationships/image" Target="../media/image133.png"/><Relationship Id="rId15" Type="http://schemas.openxmlformats.org/officeDocument/2006/relationships/image" Target="../media/image138.png"/><Relationship Id="rId10" Type="http://schemas.openxmlformats.org/officeDocument/2006/relationships/image" Target="../media/image132.png"/><Relationship Id="rId4" Type="http://schemas.openxmlformats.org/officeDocument/2006/relationships/image" Target="../media/image131.png"/><Relationship Id="rId9" Type="http://schemas.openxmlformats.org/officeDocument/2006/relationships/image" Target="../media/image73.png"/><Relationship Id="rId14" Type="http://schemas.openxmlformats.org/officeDocument/2006/relationships/image" Target="../media/image134.png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13" Type="http://schemas.openxmlformats.org/officeDocument/2006/relationships/image" Target="../media/image136.png"/><Relationship Id="rId3" Type="http://schemas.openxmlformats.org/officeDocument/2006/relationships/image" Target="../media/image130.png"/><Relationship Id="rId7" Type="http://schemas.openxmlformats.org/officeDocument/2006/relationships/image" Target="../media/image70.png"/><Relationship Id="rId12" Type="http://schemas.openxmlformats.org/officeDocument/2006/relationships/image" Target="../media/image135.png"/><Relationship Id="rId17" Type="http://schemas.openxmlformats.org/officeDocument/2006/relationships/image" Target="../media/image128.png"/><Relationship Id="rId2" Type="http://schemas.openxmlformats.org/officeDocument/2006/relationships/notesSlide" Target="../notesSlides/notesSlide128.xml"/><Relationship Id="rId16" Type="http://schemas.openxmlformats.org/officeDocument/2006/relationships/image" Target="../media/image13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3.png"/><Relationship Id="rId11" Type="http://schemas.openxmlformats.org/officeDocument/2006/relationships/image" Target="../media/image132.png"/><Relationship Id="rId5" Type="http://schemas.openxmlformats.org/officeDocument/2006/relationships/image" Target="../media/image139.png"/><Relationship Id="rId15" Type="http://schemas.openxmlformats.org/officeDocument/2006/relationships/image" Target="../media/image134.png"/><Relationship Id="rId10" Type="http://schemas.openxmlformats.org/officeDocument/2006/relationships/image" Target="../media/image73.png"/><Relationship Id="rId4" Type="http://schemas.openxmlformats.org/officeDocument/2006/relationships/image" Target="../media/image131.png"/><Relationship Id="rId9" Type="http://schemas.openxmlformats.org/officeDocument/2006/relationships/image" Target="../media/image72.png"/><Relationship Id="rId14" Type="http://schemas.openxmlformats.org/officeDocument/2006/relationships/image" Target="../media/image137.png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135.png"/><Relationship Id="rId18" Type="http://schemas.openxmlformats.org/officeDocument/2006/relationships/image" Target="../media/image128.png"/><Relationship Id="rId3" Type="http://schemas.openxmlformats.org/officeDocument/2006/relationships/image" Target="../media/image130.png"/><Relationship Id="rId7" Type="http://schemas.openxmlformats.org/officeDocument/2006/relationships/image" Target="../media/image140.png"/><Relationship Id="rId12" Type="http://schemas.openxmlformats.org/officeDocument/2006/relationships/image" Target="../media/image132.png"/><Relationship Id="rId17" Type="http://schemas.openxmlformats.org/officeDocument/2006/relationships/image" Target="../media/image138.png"/><Relationship Id="rId2" Type="http://schemas.openxmlformats.org/officeDocument/2006/relationships/notesSlide" Target="../notesSlides/notesSlide129.xml"/><Relationship Id="rId16" Type="http://schemas.openxmlformats.org/officeDocument/2006/relationships/image" Target="../media/image1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3.png"/><Relationship Id="rId11" Type="http://schemas.openxmlformats.org/officeDocument/2006/relationships/image" Target="../media/image73.png"/><Relationship Id="rId5" Type="http://schemas.openxmlformats.org/officeDocument/2006/relationships/image" Target="../media/image139.png"/><Relationship Id="rId15" Type="http://schemas.openxmlformats.org/officeDocument/2006/relationships/image" Target="../media/image137.png"/><Relationship Id="rId10" Type="http://schemas.openxmlformats.org/officeDocument/2006/relationships/image" Target="../media/image72.png"/><Relationship Id="rId4" Type="http://schemas.openxmlformats.org/officeDocument/2006/relationships/image" Target="../media/image131.png"/><Relationship Id="rId9" Type="http://schemas.openxmlformats.org/officeDocument/2006/relationships/image" Target="../media/image71.png"/><Relationship Id="rId14" Type="http://schemas.openxmlformats.org/officeDocument/2006/relationships/image" Target="../media/image136.png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.png"/><Relationship Id="rId13" Type="http://schemas.openxmlformats.org/officeDocument/2006/relationships/image" Target="../media/image73.png"/><Relationship Id="rId18" Type="http://schemas.openxmlformats.org/officeDocument/2006/relationships/image" Target="../media/image134.png"/><Relationship Id="rId3" Type="http://schemas.openxmlformats.org/officeDocument/2006/relationships/image" Target="../media/image130.png"/><Relationship Id="rId7" Type="http://schemas.openxmlformats.org/officeDocument/2006/relationships/image" Target="../media/image140.png"/><Relationship Id="rId12" Type="http://schemas.openxmlformats.org/officeDocument/2006/relationships/image" Target="../media/image72.png"/><Relationship Id="rId17" Type="http://schemas.openxmlformats.org/officeDocument/2006/relationships/image" Target="../media/image137.png"/><Relationship Id="rId2" Type="http://schemas.openxmlformats.org/officeDocument/2006/relationships/notesSlide" Target="../notesSlides/notesSlide130.xml"/><Relationship Id="rId16" Type="http://schemas.openxmlformats.org/officeDocument/2006/relationships/image" Target="../media/image136.png"/><Relationship Id="rId20" Type="http://schemas.openxmlformats.org/officeDocument/2006/relationships/image" Target="../media/image1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3.png"/><Relationship Id="rId11" Type="http://schemas.openxmlformats.org/officeDocument/2006/relationships/image" Target="../media/image71.png"/><Relationship Id="rId5" Type="http://schemas.openxmlformats.org/officeDocument/2006/relationships/image" Target="../media/image139.png"/><Relationship Id="rId15" Type="http://schemas.openxmlformats.org/officeDocument/2006/relationships/image" Target="../media/image135.png"/><Relationship Id="rId10" Type="http://schemas.openxmlformats.org/officeDocument/2006/relationships/image" Target="../media/image70.png"/><Relationship Id="rId19" Type="http://schemas.openxmlformats.org/officeDocument/2006/relationships/image" Target="../media/image138.png"/><Relationship Id="rId4" Type="http://schemas.openxmlformats.org/officeDocument/2006/relationships/image" Target="../media/image131.png"/><Relationship Id="rId9" Type="http://schemas.openxmlformats.org/officeDocument/2006/relationships/image" Target="../media/image142.png"/><Relationship Id="rId14" Type="http://schemas.openxmlformats.org/officeDocument/2006/relationships/image" Target="../media/image132.png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.png"/><Relationship Id="rId13" Type="http://schemas.openxmlformats.org/officeDocument/2006/relationships/image" Target="../media/image72.png"/><Relationship Id="rId18" Type="http://schemas.openxmlformats.org/officeDocument/2006/relationships/image" Target="../media/image137.png"/><Relationship Id="rId3" Type="http://schemas.openxmlformats.org/officeDocument/2006/relationships/image" Target="../media/image130.png"/><Relationship Id="rId7" Type="http://schemas.openxmlformats.org/officeDocument/2006/relationships/image" Target="../media/image140.png"/><Relationship Id="rId12" Type="http://schemas.openxmlformats.org/officeDocument/2006/relationships/image" Target="../media/image71.png"/><Relationship Id="rId17" Type="http://schemas.openxmlformats.org/officeDocument/2006/relationships/image" Target="../media/image136.png"/><Relationship Id="rId2" Type="http://schemas.openxmlformats.org/officeDocument/2006/relationships/notesSlide" Target="../notesSlides/notesSlide131.xml"/><Relationship Id="rId16" Type="http://schemas.openxmlformats.org/officeDocument/2006/relationships/image" Target="../media/image135.png"/><Relationship Id="rId20" Type="http://schemas.openxmlformats.org/officeDocument/2006/relationships/image" Target="../media/image13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3.png"/><Relationship Id="rId11" Type="http://schemas.openxmlformats.org/officeDocument/2006/relationships/image" Target="../media/image70.png"/><Relationship Id="rId5" Type="http://schemas.openxmlformats.org/officeDocument/2006/relationships/image" Target="../media/image139.png"/><Relationship Id="rId15" Type="http://schemas.openxmlformats.org/officeDocument/2006/relationships/image" Target="../media/image132.png"/><Relationship Id="rId10" Type="http://schemas.openxmlformats.org/officeDocument/2006/relationships/image" Target="../media/image143.png"/><Relationship Id="rId19" Type="http://schemas.openxmlformats.org/officeDocument/2006/relationships/image" Target="../media/image134.png"/><Relationship Id="rId4" Type="http://schemas.openxmlformats.org/officeDocument/2006/relationships/image" Target="../media/image131.png"/><Relationship Id="rId9" Type="http://schemas.openxmlformats.org/officeDocument/2006/relationships/image" Target="../media/image142.png"/><Relationship Id="rId14" Type="http://schemas.openxmlformats.org/officeDocument/2006/relationships/image" Target="../media/image73.png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5.png"/><Relationship Id="rId3" Type="http://schemas.openxmlformats.org/officeDocument/2006/relationships/tags" Target="../tags/tag3.xml"/><Relationship Id="rId7" Type="http://schemas.openxmlformats.org/officeDocument/2006/relationships/image" Target="../media/image144.png"/><Relationship Id="rId12" Type="http://schemas.openxmlformats.org/officeDocument/2006/relationships/image" Target="../media/image103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147.png"/><Relationship Id="rId5" Type="http://schemas.openxmlformats.org/officeDocument/2006/relationships/tags" Target="../tags/tag5.xml"/><Relationship Id="rId10" Type="http://schemas.openxmlformats.org/officeDocument/2006/relationships/image" Target="../media/image146.png"/><Relationship Id="rId4" Type="http://schemas.openxmlformats.org/officeDocument/2006/relationships/tags" Target="../tags/tag4.xml"/><Relationship Id="rId9" Type="http://schemas.openxmlformats.org/officeDocument/2006/relationships/image" Target="../media/image80.png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5.png"/><Relationship Id="rId3" Type="http://schemas.openxmlformats.org/officeDocument/2006/relationships/tags" Target="../tags/tag8.xml"/><Relationship Id="rId7" Type="http://schemas.openxmlformats.org/officeDocument/2006/relationships/image" Target="../media/image144.png"/><Relationship Id="rId12" Type="http://schemas.openxmlformats.org/officeDocument/2006/relationships/image" Target="../media/image103.pn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147.png"/><Relationship Id="rId5" Type="http://schemas.openxmlformats.org/officeDocument/2006/relationships/tags" Target="../tags/tag10.xml"/><Relationship Id="rId10" Type="http://schemas.openxmlformats.org/officeDocument/2006/relationships/image" Target="../media/image146.png"/><Relationship Id="rId4" Type="http://schemas.openxmlformats.org/officeDocument/2006/relationships/tags" Target="../tags/tag9.xml"/><Relationship Id="rId9" Type="http://schemas.openxmlformats.org/officeDocument/2006/relationships/image" Target="../media/image8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5.png"/><Relationship Id="rId3" Type="http://schemas.openxmlformats.org/officeDocument/2006/relationships/tags" Target="../tags/tag13.xml"/><Relationship Id="rId7" Type="http://schemas.openxmlformats.org/officeDocument/2006/relationships/image" Target="../media/image144.png"/><Relationship Id="rId12" Type="http://schemas.openxmlformats.org/officeDocument/2006/relationships/image" Target="../media/image103.png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147.png"/><Relationship Id="rId5" Type="http://schemas.openxmlformats.org/officeDocument/2006/relationships/tags" Target="../tags/tag15.xml"/><Relationship Id="rId10" Type="http://schemas.openxmlformats.org/officeDocument/2006/relationships/image" Target="../media/image146.png"/><Relationship Id="rId4" Type="http://schemas.openxmlformats.org/officeDocument/2006/relationships/tags" Target="../tags/tag14.xml"/><Relationship Id="rId9" Type="http://schemas.openxmlformats.org/officeDocument/2006/relationships/image" Target="../media/image80.pn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7.png"/><Relationship Id="rId4" Type="http://schemas.openxmlformats.org/officeDocument/2006/relationships/image" Target="../media/image148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W2CAghUiofY?feature=oembed" TargetMode="Externa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52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4.png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openxmlformats.org/officeDocument/2006/relationships/image" Target="../media/image9.png"/><Relationship Id="rId4" Type="http://schemas.openxmlformats.org/officeDocument/2006/relationships/image" Target="../media/image14.png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khoury.northeastern.edu/home/camato/7170scheduleF25.html" TargetMode="Externa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8.emf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4.png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3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gfycat.com/clumsypaleimpala" TargetMode="External"/><Relationship Id="rId4" Type="http://schemas.openxmlformats.org/officeDocument/2006/relationships/image" Target="../media/image175.gif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emf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0.png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2.png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davidsilver.uk/teaching/" TargetMode="External"/><Relationship Id="rId2" Type="http://schemas.openxmlformats.org/officeDocument/2006/relationships/hyperlink" Target="https://deepmind.com/learning-resources/reinforcement-learning-series-2021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rail.eecs.berkeley.edu/deeprlcourse/" TargetMode="Externa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0xo1Ldx3L5Q?feature=oembed" TargetMode="Externa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7.png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7.png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jpeg"/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jpeg"/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1.png"/><Relationship Id="rId4" Type="http://schemas.openxmlformats.org/officeDocument/2006/relationships/image" Target="../media/image190.png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4.png"/><Relationship Id="rId4" Type="http://schemas.openxmlformats.org/officeDocument/2006/relationships/image" Target="../media/image193.png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6.png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8.png"/><Relationship Id="rId5" Type="http://schemas.openxmlformats.org/officeDocument/2006/relationships/image" Target="../media/image195.png"/><Relationship Id="rId4" Type="http://schemas.openxmlformats.org/officeDocument/2006/relationships/image" Target="../media/image197.png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5.png"/><Relationship Id="rId4" Type="http://schemas.openxmlformats.org/officeDocument/2006/relationships/image" Target="../media/image197.png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1.png"/><Relationship Id="rId4" Type="http://schemas.openxmlformats.org/officeDocument/2006/relationships/image" Target="../media/image200.png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1.png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05.png"/><Relationship Id="rId4" Type="http://schemas.openxmlformats.org/officeDocument/2006/relationships/image" Target="../media/image20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05.png"/><Relationship Id="rId4" Type="http://schemas.openxmlformats.org/officeDocument/2006/relationships/image" Target="../media/image204.png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05.png"/><Relationship Id="rId4" Type="http://schemas.openxmlformats.org/officeDocument/2006/relationships/image" Target="../media/image204.png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05.png"/><Relationship Id="rId4" Type="http://schemas.openxmlformats.org/officeDocument/2006/relationships/image" Target="../media/image204.png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05.png"/><Relationship Id="rId4" Type="http://schemas.openxmlformats.org/officeDocument/2006/relationships/image" Target="../media/image204.png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12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1.png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7.emf"/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8.emf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emf"/><Relationship Id="rId2" Type="http://schemas.openxmlformats.org/officeDocument/2006/relationships/image" Target="../media/image209.emf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4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emf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4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emf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4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12.emf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12.emf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12.emf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12.emf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4.emf"/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5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7.png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8.png"/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21.png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21.png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221.png"/><Relationship Id="rId4" Type="http://schemas.openxmlformats.org/officeDocument/2006/relationships/image" Target="../media/image220.png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image" Target="../media/image224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21.png"/><Relationship Id="rId5" Type="http://schemas.openxmlformats.org/officeDocument/2006/relationships/image" Target="../media/image220.png"/><Relationship Id="rId4" Type="http://schemas.openxmlformats.org/officeDocument/2006/relationships/image" Target="../media/image205.png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image" Target="../media/image224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21.png"/><Relationship Id="rId5" Type="http://schemas.openxmlformats.org/officeDocument/2006/relationships/image" Target="../media/image220.png"/><Relationship Id="rId4" Type="http://schemas.openxmlformats.org/officeDocument/2006/relationships/image" Target="../media/image205.png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png"/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7.png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png"/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7.png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4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png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14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3.png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4.emf"/><Relationship Id="rId1" Type="http://schemas.openxmlformats.org/officeDocument/2006/relationships/slideLayout" Target="../slideLayouts/slideLayout14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4.emf"/><Relationship Id="rId1" Type="http://schemas.openxmlformats.org/officeDocument/2006/relationships/slideLayout" Target="../slideLayouts/slideLayout14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4.emf"/><Relationship Id="rId1" Type="http://schemas.openxmlformats.org/officeDocument/2006/relationships/slideLayout" Target="../slideLayouts/slideLayout14.xml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4.emf"/><Relationship Id="rId1" Type="http://schemas.openxmlformats.org/officeDocument/2006/relationships/slideLayout" Target="../slideLayouts/slideLayout14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12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emf"/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emf"/><Relationship Id="rId2" Type="http://schemas.openxmlformats.org/officeDocument/2006/relationships/image" Target="../media/image238.jpeg"/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emf"/><Relationship Id="rId2" Type="http://schemas.openxmlformats.org/officeDocument/2006/relationships/image" Target="../media/image240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4.emf"/><Relationship Id="rId5" Type="http://schemas.openxmlformats.org/officeDocument/2006/relationships/image" Target="../media/image243.emf"/><Relationship Id="rId4" Type="http://schemas.openxmlformats.org/officeDocument/2006/relationships/image" Target="../media/image242.emf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emf"/><Relationship Id="rId2" Type="http://schemas.openxmlformats.org/officeDocument/2006/relationships/image" Target="../media/image242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45.emf"/><Relationship Id="rId4" Type="http://schemas.openxmlformats.org/officeDocument/2006/relationships/image" Target="../media/image244.emf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246.emf"/><Relationship Id="rId1" Type="http://schemas.openxmlformats.org/officeDocument/2006/relationships/slideLayout" Target="../slideLayouts/slideLayout12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emf"/><Relationship Id="rId2" Type="http://schemas.openxmlformats.org/officeDocument/2006/relationships/image" Target="../media/image247.emf"/><Relationship Id="rId1" Type="http://schemas.openxmlformats.org/officeDocument/2006/relationships/slideLayout" Target="../slideLayouts/slideLayout12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emf"/><Relationship Id="rId2" Type="http://schemas.openxmlformats.org/officeDocument/2006/relationships/image" Target="../media/image249.emf"/><Relationship Id="rId1" Type="http://schemas.openxmlformats.org/officeDocument/2006/relationships/slideLayout" Target="../slideLayouts/slideLayout12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emf"/><Relationship Id="rId2" Type="http://schemas.openxmlformats.org/officeDocument/2006/relationships/image" Target="../media/image251.emf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2.png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emf"/><Relationship Id="rId2" Type="http://schemas.openxmlformats.org/officeDocument/2006/relationships/image" Target="../media/image251.emf"/><Relationship Id="rId1" Type="http://schemas.openxmlformats.org/officeDocument/2006/relationships/slideLayout" Target="../slideLayouts/slideLayout12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3.emf"/><Relationship Id="rId1" Type="http://schemas.openxmlformats.org/officeDocument/2006/relationships/slideLayout" Target="../slideLayouts/slideLayout12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4.emf"/><Relationship Id="rId1" Type="http://schemas.openxmlformats.org/officeDocument/2006/relationships/slideLayout" Target="../slideLayouts/slideLayout1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5.emf"/><Relationship Id="rId1" Type="http://schemas.openxmlformats.org/officeDocument/2006/relationships/slideLayout" Target="../slideLayouts/slideLayout12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slideLayout" Target="../slideLayouts/slideLayout12.xml"/><Relationship Id="rId1" Type="http://schemas.openxmlformats.org/officeDocument/2006/relationships/video" Target="https://www.youtube.com/embed/qU8Nd9lyxlw?feature=oembed" TargetMode="External"/><Relationship Id="rId4" Type="http://schemas.openxmlformats.org/officeDocument/2006/relationships/image" Target="../media/image257.jpeg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png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12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0.emf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svg"/><Relationship Id="rId2" Type="http://schemas.openxmlformats.org/officeDocument/2006/relationships/image" Target="../media/image261.png"/><Relationship Id="rId1" Type="http://schemas.openxmlformats.org/officeDocument/2006/relationships/slideLayout" Target="../slideLayouts/slideLayout12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jpeg"/><Relationship Id="rId2" Type="http://schemas.openxmlformats.org/officeDocument/2006/relationships/slideLayout" Target="../slideLayouts/slideLayout12.xml"/><Relationship Id="rId1" Type="http://schemas.openxmlformats.org/officeDocument/2006/relationships/video" Target="https://www.youtube.com/embed/AMlKbCuYdS8?feature=oembed" TargetMode="External"/><Relationship Id="rId4" Type="http://schemas.openxmlformats.org/officeDocument/2006/relationships/image" Target="../media/image264.jpeg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2.xml"/></Relationships>
</file>

<file path=ppt/slides/_rels/slide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emf"/><Relationship Id="rId1" Type="http://schemas.openxmlformats.org/officeDocument/2006/relationships/slideLayout" Target="../slideLayouts/slideLayout12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7.svg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12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8.emf"/><Relationship Id="rId1" Type="http://schemas.openxmlformats.org/officeDocument/2006/relationships/slideLayout" Target="../slideLayouts/slideLayout12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svg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12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272.png"/><Relationship Id="rId4" Type="http://schemas.openxmlformats.org/officeDocument/2006/relationships/image" Target="../media/image271.jpeg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gyBvXDLYFfg?feature=oembed" TargetMode="Externa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hyperlink" Target="https://arxiv.org/abs/2405.06161" TargetMode="Externa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6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davidsilver.uk/teaching/" TargetMode="External"/><Relationship Id="rId2" Type="http://schemas.openxmlformats.org/officeDocument/2006/relationships/hyperlink" Target="https://deepmind.com/learning-resources/reinforcement-learning-series-2021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rail.eecs.berkeley.edu/deeprlcourse/" TargetMode="Externa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5.pn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g"/><Relationship Id="rId1" Type="http://schemas.openxmlformats.org/officeDocument/2006/relationships/slideLayout" Target="../slideLayouts/slideLayout1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8.tiff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tif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tiff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emf"/><Relationship Id="rId1" Type="http://schemas.openxmlformats.org/officeDocument/2006/relationships/slideLayout" Target="../slideLayouts/slideLayout1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1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emf"/><Relationship Id="rId2" Type="http://schemas.openxmlformats.org/officeDocument/2006/relationships/image" Target="../media/image62.emf"/><Relationship Id="rId1" Type="http://schemas.openxmlformats.org/officeDocument/2006/relationships/slideLayout" Target="../slideLayouts/slideLayout1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emf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6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emf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6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emf"/><Relationship Id="rId2" Type="http://schemas.openxmlformats.org/officeDocument/2006/relationships/image" Target="../media/image67.emf"/><Relationship Id="rId1" Type="http://schemas.openxmlformats.org/officeDocument/2006/relationships/slideLayout" Target="../slideLayouts/slideLayout1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Reinforcement Learning  Chris Amato  Northeastern University  Some images and slides are used from: Rob Platt, CS188 UC Berkeley, AI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7A420E-A077-AA47-A0F3-636BA60C845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79675" y="1220788"/>
            <a:ext cx="7998107" cy="3871912"/>
          </a:xfrm>
        </p:spPr>
        <p:txBody>
          <a:bodyPr wrap="square" lIns="90000" tIns="46800" rIns="90000" bIns="46800" anchorCtr="0">
            <a:noAutofit/>
          </a:bodyPr>
          <a:lstStyle/>
          <a:p>
            <a:pPr marL="215640" lvl="0" indent="-215640" algn="l"/>
            <a:r>
              <a:rPr lang="en-US" sz="4000" dirty="0"/>
              <a:t>RL Review: Model-Based RL, Function Approximation, DQN, Policy Gradient </a:t>
            </a:r>
            <a:br>
              <a:rPr lang="en-US" sz="4000" dirty="0"/>
            </a:br>
            <a:br>
              <a:rPr lang="en-US" sz="4000" dirty="0"/>
            </a:br>
            <a:r>
              <a:rPr lang="en-US" sz="2800" dirty="0"/>
              <a:t>Chris Amato</a:t>
            </a:r>
            <a:br>
              <a:rPr lang="en-US" sz="2800" dirty="0"/>
            </a:br>
            <a:r>
              <a:rPr lang="en-US" sz="2800" dirty="0"/>
              <a:t>Northeastern University</a:t>
            </a:r>
            <a:br>
              <a:rPr lang="en-US" sz="2800" dirty="0"/>
            </a:br>
            <a:br>
              <a:rPr lang="en-US" sz="2800" dirty="0"/>
            </a:br>
            <a:r>
              <a:rPr lang="en-US" sz="2400" dirty="0"/>
              <a:t>with some slides from Rob Platt, Lawson Wong and U Alberta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>
            <a:extLst>
              <a:ext uri="{FF2B5EF4-FFF2-40B4-BE49-F238E27FC236}">
                <a16:creationId xmlns:a16="http://schemas.microsoft.com/office/drawing/2014/main" id="{1B7A1CCE-E755-034C-8712-120D5EE9EF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4343400"/>
            <a:ext cx="6400800" cy="3090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435" name="Text Box 3">
            <a:extLst>
              <a:ext uri="{FF2B5EF4-FFF2-40B4-BE49-F238E27FC236}">
                <a16:creationId xmlns:a16="http://schemas.microsoft.com/office/drawing/2014/main" id="{C374C13F-59D9-C541-B360-9A41BDE58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368496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1. 	Dynamic programming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Value iteration, policy evaluation, policy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2.	Monte-Carlo methods			(cf. Multi-armed bandits)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																			Sample average of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							episodic returns</a:t>
            </a:r>
          </a:p>
        </p:txBody>
      </p:sp>
      <p:pic>
        <p:nvPicPr>
          <p:cNvPr id="18436" name="Picture 4">
            <a:extLst>
              <a:ext uri="{FF2B5EF4-FFF2-40B4-BE49-F238E27FC236}">
                <a16:creationId xmlns:a16="http://schemas.microsoft.com/office/drawing/2014/main" id="{055C32A5-9839-CB46-B09F-1B90542BA6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8437" name="Picture 5">
            <a:extLst>
              <a:ext uri="{FF2B5EF4-FFF2-40B4-BE49-F238E27FC236}">
                <a16:creationId xmlns:a16="http://schemas.microsoft.com/office/drawing/2014/main" id="{4B2387AB-80DF-6344-8E44-A37624C9D0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9718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EC1BAEEF-E024-5449-B008-206942D952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Shape 225"/>
          <p:cNvSpPr>
            <a:spLocks noGrp="1"/>
          </p:cNvSpPr>
          <p:nvPr>
            <p:ph type="body" idx="1"/>
          </p:nvPr>
        </p:nvSpPr>
        <p:spPr>
          <a:xfrm>
            <a:off x="276142" y="1819640"/>
            <a:ext cx="9528340" cy="5246493"/>
          </a:xfrm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noAutofit/>
          </a:bodyPr>
          <a:lstStyle/>
          <a:p>
            <a:pPr>
              <a:spcBef>
                <a:spcPts val="2500"/>
              </a:spcBef>
              <a:defRPr/>
            </a:pPr>
            <a:r>
              <a:rPr sz="2170" dirty="0"/>
              <a:t>Continue UCT until some termination condition (usually a fixed number of samples)</a:t>
            </a:r>
          </a:p>
          <a:p>
            <a:pPr>
              <a:spcBef>
                <a:spcPts val="2500"/>
              </a:spcBef>
              <a:defRPr/>
            </a:pPr>
            <a:r>
              <a:rPr lang="en-US" sz="2170" dirty="0"/>
              <a:t>MCTS (and UCT) will approach the true Q-values in the limit (for a fixed horizon)</a:t>
            </a:r>
          </a:p>
          <a:p>
            <a:pPr lvl="1">
              <a:spcBef>
                <a:spcPts val="2500"/>
              </a:spcBef>
              <a:defRPr/>
            </a:pPr>
            <a:r>
              <a:rPr lang="en-US" sz="2170" dirty="0"/>
              <a:t>You can see this by considering what happens when the full tree is generated</a:t>
            </a:r>
          </a:p>
          <a:p>
            <a:pPr lvl="1">
              <a:spcBef>
                <a:spcPts val="2500"/>
              </a:spcBef>
              <a:defRPr/>
            </a:pPr>
            <a:r>
              <a:rPr lang="en-US" sz="2170" dirty="0"/>
              <a:t>This doesn’t depend on rollout policy, but does require exploration of actions</a:t>
            </a:r>
          </a:p>
          <a:p>
            <a:pPr lvl="1">
              <a:spcBef>
                <a:spcPts val="2500"/>
              </a:spcBef>
              <a:defRPr/>
            </a:pPr>
            <a:r>
              <a:rPr lang="en-US" sz="2170" dirty="0"/>
              <a:t>In practice no one runs MCTS until optimality, so it does matter how rollout/evaluation and exploration is done</a:t>
            </a:r>
            <a:endParaRPr sz="2170" dirty="0"/>
          </a:p>
        </p:txBody>
      </p:sp>
      <p:sp>
        <p:nvSpPr>
          <p:cNvPr id="4" name="Title 23"/>
          <p:cNvSpPr>
            <a:spLocks noGrp="1"/>
          </p:cNvSpPr>
          <p:nvPr>
            <p:ph type="title"/>
          </p:nvPr>
        </p:nvSpPr>
        <p:spPr>
          <a:xfrm>
            <a:off x="276142" y="196866"/>
            <a:ext cx="9528340" cy="1068636"/>
          </a:xfrm>
        </p:spPr>
        <p:txBody>
          <a:bodyPr>
            <a:normAutofit/>
          </a:bodyPr>
          <a:lstStyle/>
          <a:p>
            <a:r>
              <a:rPr lang="en-US" dirty="0"/>
              <a:t>UCT continued</a:t>
            </a:r>
          </a:p>
        </p:txBody>
      </p:sp>
    </p:spTree>
    <p:extLst>
      <p:ext uri="{BB962C8B-B14F-4D97-AF65-F5344CB8AC3E}">
        <p14:creationId xmlns:p14="http://schemas.microsoft.com/office/powerpoint/2010/main" val="3066278674"/>
      </p:ext>
    </p:extLst>
  </p:cSld>
  <p:clrMapOvr>
    <a:masterClrMapping/>
  </p:clrMapOvr>
  <p:transition spd="med"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199E9C-7E1F-C349-A3E5-40AC2CD9A60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Pros/Cons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C5F0E1B-0722-7942-B8E4-2DF743C59E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93044" y="2997842"/>
            <a:ext cx="7501832" cy="3811115"/>
          </a:xfrm>
        </p:spPr>
        <p:txBody>
          <a:bodyPr>
            <a:noAutofit/>
          </a:bodyPr>
          <a:lstStyle/>
          <a:p>
            <a:pPr lvl="0"/>
            <a:r>
              <a:rPr lang="en-US" sz="2170" dirty="0"/>
              <a:t>Pros:</a:t>
            </a:r>
          </a:p>
          <a:p>
            <a:pPr lvl="1"/>
            <a:r>
              <a:rPr lang="en-US" sz="2170" dirty="0"/>
              <a:t>rapidly zooms in on promising regions</a:t>
            </a:r>
          </a:p>
          <a:p>
            <a:pPr lvl="1"/>
            <a:r>
              <a:rPr lang="en-US" sz="2170" dirty="0"/>
              <a:t>can be used to improve policies</a:t>
            </a:r>
          </a:p>
          <a:p>
            <a:pPr lvl="1"/>
            <a:r>
              <a:rPr lang="en-US" sz="2170" dirty="0"/>
              <a:t>basis of many successful application</a:t>
            </a:r>
            <a:br>
              <a:rPr lang="en-US" sz="2170" dirty="0"/>
            </a:br>
            <a:endParaRPr lang="en-US" sz="2170" dirty="0"/>
          </a:p>
          <a:p>
            <a:pPr lvl="0"/>
            <a:r>
              <a:rPr lang="en-US" sz="2170" dirty="0"/>
              <a:t>Limitations:</a:t>
            </a:r>
          </a:p>
          <a:p>
            <a:pPr lvl="1"/>
            <a:r>
              <a:rPr lang="en-US" sz="2170" dirty="0"/>
              <a:t>needle in the hay-stack problems</a:t>
            </a:r>
          </a:p>
          <a:p>
            <a:pPr lvl="1"/>
            <a:r>
              <a:rPr lang="en-US" sz="2170" dirty="0"/>
              <a:t>problems with high branching factor </a:t>
            </a:r>
          </a:p>
          <a:p>
            <a:pPr lvl="1"/>
            <a:r>
              <a:rPr lang="en-US" sz="2170" dirty="0"/>
              <a:t>both cause poor approximations in limited time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9CE6031-1059-9D43-A9CB-BA0172D0CB40}"/>
              </a:ext>
            </a:extLst>
          </p:cNvPr>
          <p:cNvGrpSpPr/>
          <p:nvPr/>
        </p:nvGrpSpPr>
        <p:grpSpPr>
          <a:xfrm>
            <a:off x="5497885" y="450077"/>
            <a:ext cx="4192611" cy="2679988"/>
            <a:chOff x="5447520" y="2906640"/>
            <a:chExt cx="3200400" cy="1920239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50ECB901-A6D3-4444-AC16-D1847273892F}"/>
                </a:ext>
              </a:extLst>
            </p:cNvPr>
            <p:cNvSpPr/>
            <p:nvPr/>
          </p:nvSpPr>
          <p:spPr>
            <a:xfrm>
              <a:off x="5447520" y="2906640"/>
              <a:ext cx="3200400" cy="1920239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FFFFFF"/>
            </a:solidFill>
            <a:ln w="18360">
              <a:solidFill>
                <a:srgbClr val="999999"/>
              </a:solidFill>
              <a:prstDash val="solid"/>
            </a:ln>
            <a:effectLst>
              <a:outerShdw dist="77386" dir="2700000" algn="tl">
                <a:srgbClr val="808080">
                  <a:alpha val="15000"/>
                </a:srgbClr>
              </a:outerShdw>
            </a:effectLst>
          </p:spPr>
          <p:txBody>
            <a:bodyPr vert="horz" wrap="square" lIns="60319" tIns="40477" rIns="60319" bIns="40477" anchor="t" anchorCtr="0" compatLnSpc="0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1764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F67CCE3-2026-A04F-9E16-B0624E04A36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lum/>
              <a:alphaModFix/>
            </a:blip>
            <a:srcRect/>
            <a:stretch>
              <a:fillRect/>
            </a:stretch>
          </p:blipFill>
          <p:spPr>
            <a:xfrm>
              <a:off x="5705280" y="3092040"/>
              <a:ext cx="2668320" cy="1496519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91094929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Summary of Chapter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dirty="0"/>
              <a:t>Summary</a:t>
            </a:r>
          </a:p>
        </p:txBody>
      </p:sp>
      <p:sp>
        <p:nvSpPr>
          <p:cNvPr id="267" name="Emphasized close relationship between planning and learning…"/>
          <p:cNvSpPr txBox="1">
            <a:spLocks noGrp="1"/>
          </p:cNvSpPr>
          <p:nvPr>
            <p:ph type="body" idx="1"/>
          </p:nvPr>
        </p:nvSpPr>
        <p:spPr>
          <a:xfrm>
            <a:off x="756496" y="1595931"/>
            <a:ext cx="8945615" cy="5561260"/>
          </a:xfrm>
          <a:prstGeom prst="rect">
            <a:avLst/>
          </a:prstGeom>
        </p:spPr>
        <p:txBody>
          <a:bodyPr>
            <a:normAutofit fontScale="55000" lnSpcReduction="20000"/>
          </a:bodyPr>
          <a:lstStyle/>
          <a:p>
            <a:pPr>
              <a:spcBef>
                <a:spcPts val="1765"/>
              </a:spcBef>
            </a:pPr>
            <a:r>
              <a:rPr dirty="0"/>
              <a:t>Emphasized close relationship between planning and learning</a:t>
            </a:r>
          </a:p>
          <a:p>
            <a:pPr>
              <a:spcBef>
                <a:spcPts val="1765"/>
              </a:spcBef>
            </a:pPr>
            <a:r>
              <a:rPr dirty="0"/>
              <a:t>Important distinction between </a:t>
            </a:r>
            <a:r>
              <a:rPr i="1" dirty="0">
                <a:uFill>
                  <a:solidFill>
                    <a:srgbClr val="FF3D2D"/>
                  </a:solidFill>
                </a:uFill>
              </a:rPr>
              <a:t>distribution models</a:t>
            </a:r>
            <a:r>
              <a:rPr i="1" dirty="0"/>
              <a:t> </a:t>
            </a:r>
            <a:r>
              <a:rPr dirty="0"/>
              <a:t>and </a:t>
            </a:r>
            <a:r>
              <a:rPr i="1" dirty="0">
                <a:uFill>
                  <a:solidFill>
                    <a:srgbClr val="FF3D2D"/>
                  </a:solidFill>
                </a:uFill>
              </a:rPr>
              <a:t>sample models</a:t>
            </a:r>
          </a:p>
          <a:p>
            <a:pPr>
              <a:spcBef>
                <a:spcPts val="1765"/>
              </a:spcBef>
            </a:pPr>
            <a:r>
              <a:rPr dirty="0"/>
              <a:t>Looked at some ways to integrate planning and learning</a:t>
            </a:r>
          </a:p>
          <a:p>
            <a:pPr lvl="1">
              <a:spcBef>
                <a:spcPts val="1765"/>
              </a:spcBef>
            </a:pPr>
            <a:r>
              <a:rPr dirty="0"/>
              <a:t>synergy among planning, acting, model learning</a:t>
            </a:r>
          </a:p>
          <a:p>
            <a:pPr>
              <a:spcBef>
                <a:spcPts val="1765"/>
              </a:spcBef>
            </a:pPr>
            <a:r>
              <a:rPr dirty="0"/>
              <a:t>Distribution of backups: focus of the computation</a:t>
            </a:r>
          </a:p>
          <a:p>
            <a:pPr lvl="1">
              <a:spcBef>
                <a:spcPts val="1765"/>
              </a:spcBef>
            </a:pPr>
            <a:r>
              <a:rPr dirty="0"/>
              <a:t>prioritized sweeping</a:t>
            </a:r>
          </a:p>
          <a:p>
            <a:pPr lvl="1">
              <a:spcBef>
                <a:spcPts val="1765"/>
              </a:spcBef>
            </a:pPr>
            <a:r>
              <a:rPr dirty="0"/>
              <a:t>sample backups</a:t>
            </a:r>
          </a:p>
          <a:p>
            <a:pPr lvl="1">
              <a:spcBef>
                <a:spcPts val="1765"/>
              </a:spcBef>
            </a:pPr>
            <a:r>
              <a:rPr dirty="0"/>
              <a:t>trajectory sampling: backup along trajectories</a:t>
            </a:r>
          </a:p>
          <a:p>
            <a:pPr lvl="1">
              <a:spcBef>
                <a:spcPts val="1765"/>
              </a:spcBef>
            </a:pPr>
            <a:r>
              <a:rPr dirty="0"/>
              <a:t>heuristic search</a:t>
            </a:r>
            <a:r>
              <a:rPr lang="en-US" dirty="0"/>
              <a:t>/MCTS</a:t>
            </a:r>
            <a:endParaRPr dirty="0"/>
          </a:p>
          <a:p>
            <a:pPr>
              <a:spcBef>
                <a:spcPts val="1765"/>
              </a:spcBef>
            </a:pPr>
            <a:r>
              <a:rPr dirty="0"/>
              <a:t>Size of backups: full/sample; deep/shallow</a:t>
            </a:r>
          </a:p>
        </p:txBody>
      </p:sp>
    </p:spTree>
    <p:extLst>
      <p:ext uri="{BB962C8B-B14F-4D97-AF65-F5344CB8AC3E}">
        <p14:creationId xmlns:p14="http://schemas.microsoft.com/office/powerpoint/2010/main" val="2703498164"/>
      </p:ext>
    </p:extLst>
  </p:cSld>
  <p:clrMapOvr>
    <a:masterClrMapping/>
  </p:clrMapOvr>
  <p:transition spd="med"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590AEC84-D7F7-4442-94E2-B767E8A35B37}"/>
              </a:ext>
            </a:extLst>
          </p:cNvPr>
          <p:cNvSpPr txBox="1"/>
          <p:nvPr/>
        </p:nvSpPr>
        <p:spPr>
          <a:xfrm>
            <a:off x="457200" y="2104286"/>
            <a:ext cx="9052560" cy="227771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Example of a large state space: Atari Learning Environment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state: video game screen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actions: joystick actions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reward: game score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534A2D-C3AC-D840-AEE8-7F141C3B9471}"/>
              </a:ext>
            </a:extLst>
          </p:cNvPr>
          <p:cNvGrpSpPr/>
          <p:nvPr/>
        </p:nvGrpSpPr>
        <p:grpSpPr>
          <a:xfrm>
            <a:off x="1828800" y="3041834"/>
            <a:ext cx="6492239" cy="3066279"/>
            <a:chOff x="1828800" y="2011680"/>
            <a:chExt cx="6492239" cy="3135960"/>
          </a:xfrm>
        </p:grpSpPr>
        <p:sp>
          <p:nvSpPr>
            <p:cNvPr id="5" name="AutoShape 2">
              <a:extLst>
                <a:ext uri="{FF2B5EF4-FFF2-40B4-BE49-F238E27FC236}">
                  <a16:creationId xmlns:a16="http://schemas.microsoft.com/office/drawing/2014/main" id="{F496BB7E-C92E-FD49-9594-3D12BA9F0CB1}"/>
                </a:ext>
              </a:extLst>
            </p:cNvPr>
            <p:cNvSpPr/>
            <p:nvPr/>
          </p:nvSpPr>
          <p:spPr>
            <a:xfrm>
              <a:off x="1828800" y="2847600"/>
              <a:ext cx="1913760" cy="15188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+- 0 0 0"/>
                <a:gd name="f8" fmla="*/ f3 1 21600"/>
                <a:gd name="f9" fmla="*/ f4 1 21600"/>
                <a:gd name="f10" fmla="*/ f7 f0 1"/>
                <a:gd name="f11" fmla="*/ 10800 f8 1"/>
                <a:gd name="f12" fmla="*/ 0 f9 1"/>
                <a:gd name="f13" fmla="*/ f10 1 f2"/>
                <a:gd name="f14" fmla="*/ 0 f8 1"/>
                <a:gd name="f15" fmla="*/ 10800 f9 1"/>
                <a:gd name="f16" fmla="*/ 21600 f9 1"/>
                <a:gd name="f17" fmla="*/ 21600 f8 1"/>
                <a:gd name="f18" fmla="+- f13 0 f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">
                  <a:pos x="f11" y="f12"/>
                </a:cxn>
                <a:cxn ang="f18">
                  <a:pos x="f14" y="f15"/>
                </a:cxn>
                <a:cxn ang="f18">
                  <a:pos x="f11" y="f16"/>
                </a:cxn>
                <a:cxn ang="f18">
                  <a:pos x="f17" y="f15"/>
                </a:cxn>
              </a:cxnLst>
              <a:rect l="l" t="t" r="r" b="b"/>
              <a:pathLst>
                <a:path w="21600" h="21600">
                  <a:moveTo>
                    <a:pt x="f5" y="f5"/>
                  </a:moveTo>
                  <a:lnTo>
                    <a:pt x="f6" y="f5"/>
                  </a:lnTo>
                  <a:lnTo>
                    <a:pt x="f6" y="f6"/>
                  </a:lnTo>
                  <a:lnTo>
                    <a:pt x="f5" y="f6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729FCF"/>
            </a:solidFill>
            <a:ln w="9360" cap="sq">
              <a:solidFill>
                <a:srgbClr val="3465A4"/>
              </a:solidFill>
              <a:prstDash val="solid"/>
              <a:round/>
            </a:ln>
          </p:spPr>
          <p:txBody>
            <a:bodyPr wrap="none" lIns="90000" tIns="69840" rIns="90000" bIns="45000" anchor="ctr" anchorCtr="0" compatLnSpc="0">
              <a:noAutofit/>
            </a:bodyPr>
            <a:lstStyle/>
            <a:p>
              <a:pPr marL="0" marR="0" lvl="0" indent="0" algn="ctr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800" b="0" i="0" u="none" strike="noStrike" kern="1200" cap="none">
                  <a:ln>
                    <a:noFill/>
                  </a:ln>
                  <a:solidFill>
                    <a:srgbClr val="000000"/>
                  </a:solidFill>
                  <a:latin typeface="Liberation Sans" pitchFamily="18"/>
                  <a:ea typeface="Noto Sans CJK SC Regular" pitchFamily="2"/>
                  <a:cs typeface="FreeSans" pitchFamily="2"/>
                </a:rPr>
                <a:t>Agent</a:t>
              </a:r>
            </a:p>
          </p:txBody>
        </p:sp>
        <p:sp>
          <p:nvSpPr>
            <p:cNvPr id="6" name="Line 4">
              <a:extLst>
                <a:ext uri="{FF2B5EF4-FFF2-40B4-BE49-F238E27FC236}">
                  <a16:creationId xmlns:a16="http://schemas.microsoft.com/office/drawing/2014/main" id="{B4DF9825-832F-EF42-A575-84BFD4301888}"/>
                </a:ext>
              </a:extLst>
            </p:cNvPr>
            <p:cNvSpPr/>
            <p:nvPr/>
          </p:nvSpPr>
          <p:spPr>
            <a:xfrm>
              <a:off x="3819959" y="2924279"/>
              <a:ext cx="1683720" cy="1081"/>
            </a:xfrm>
            <a:prstGeom prst="line">
              <a:avLst/>
            </a:prstGeom>
            <a:noFill/>
            <a:ln w="18360" cap="sq">
              <a:solidFill>
                <a:srgbClr val="000000"/>
              </a:solidFill>
              <a:prstDash val="solid"/>
              <a:miter/>
              <a:tailEnd type="arrow"/>
            </a:ln>
          </p:spPr>
          <p:txBody>
            <a:bodyPr wrap="square" lIns="90000" tIns="46800" rIns="90000" bIns="46800" anchor="t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Line 5">
              <a:extLst>
                <a:ext uri="{FF2B5EF4-FFF2-40B4-BE49-F238E27FC236}">
                  <a16:creationId xmlns:a16="http://schemas.microsoft.com/office/drawing/2014/main" id="{7BDB2428-CDB7-C049-A9B6-7E8BE94170DC}"/>
                </a:ext>
              </a:extLst>
            </p:cNvPr>
            <p:cNvSpPr/>
            <p:nvPr/>
          </p:nvSpPr>
          <p:spPr>
            <a:xfrm flipH="1">
              <a:off x="3818160" y="4289760"/>
              <a:ext cx="1686599" cy="1440"/>
            </a:xfrm>
            <a:prstGeom prst="line">
              <a:avLst/>
            </a:prstGeom>
            <a:noFill/>
            <a:ln w="18360" cap="sq">
              <a:solidFill>
                <a:srgbClr val="000000"/>
              </a:solidFill>
              <a:prstDash val="solid"/>
              <a:miter/>
              <a:tailEnd type="arrow"/>
            </a:ln>
          </p:spPr>
          <p:txBody>
            <a:bodyPr wrap="square" lIns="90000" tIns="46800" rIns="90000" bIns="46800" anchor="t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Text Box 6">
              <a:extLst>
                <a:ext uri="{FF2B5EF4-FFF2-40B4-BE49-F238E27FC236}">
                  <a16:creationId xmlns:a16="http://schemas.microsoft.com/office/drawing/2014/main" id="{23D2CEE1-B2E5-1F44-884C-76CB6ADFD112}"/>
                </a:ext>
              </a:extLst>
            </p:cNvPr>
            <p:cNvSpPr/>
            <p:nvPr/>
          </p:nvSpPr>
          <p:spPr>
            <a:xfrm>
              <a:off x="4408559" y="2560319"/>
              <a:ext cx="281520" cy="33480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>
              <a:noFill/>
              <a:prstDash val="solid"/>
            </a:ln>
          </p:spPr>
          <p:txBody>
            <a:bodyPr wrap="none" lIns="90000" tIns="64440" rIns="90000" bIns="45000" anchor="t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200" b="0" i="0" u="none" strike="noStrike" kern="1200" cap="none">
                  <a:ln>
                    <a:noFill/>
                  </a:ln>
                  <a:solidFill>
                    <a:srgbClr val="000000"/>
                  </a:solidFill>
                  <a:latin typeface="Liberation Sans" pitchFamily="18"/>
                  <a:ea typeface="Noto Sans CJK SC Regular" pitchFamily="2"/>
                  <a:cs typeface="FreeSans" pitchFamily="2"/>
                </a:rPr>
                <a:t>a</a:t>
              </a:r>
            </a:p>
          </p:txBody>
        </p:sp>
        <p:sp>
          <p:nvSpPr>
            <p:cNvPr id="9" name="Text Box 7">
              <a:extLst>
                <a:ext uri="{FF2B5EF4-FFF2-40B4-BE49-F238E27FC236}">
                  <a16:creationId xmlns:a16="http://schemas.microsoft.com/office/drawing/2014/main" id="{83BFF16F-7C46-5A42-9387-90B2226C1819}"/>
                </a:ext>
              </a:extLst>
            </p:cNvPr>
            <p:cNvSpPr/>
            <p:nvPr/>
          </p:nvSpPr>
          <p:spPr>
            <a:xfrm>
              <a:off x="4355280" y="3910320"/>
              <a:ext cx="412200" cy="33480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>
              <a:noFill/>
              <a:prstDash val="solid"/>
            </a:ln>
          </p:spPr>
          <p:txBody>
            <a:bodyPr wrap="none" lIns="90000" tIns="64440" rIns="90000" bIns="45000" anchor="t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200" b="0" i="0" u="none" strike="noStrike" kern="1200" cap="none">
                  <a:ln>
                    <a:noFill/>
                  </a:ln>
                  <a:solidFill>
                    <a:srgbClr val="000000"/>
                  </a:solidFill>
                  <a:latin typeface="Liberation Sans" pitchFamily="18"/>
                  <a:ea typeface="Noto Sans CJK SC Regular" pitchFamily="2"/>
                  <a:cs typeface="FreeSans" pitchFamily="2"/>
                </a:rPr>
                <a:t>s,r</a:t>
              </a:r>
            </a:p>
          </p:txBody>
        </p:sp>
        <p:sp>
          <p:nvSpPr>
            <p:cNvPr id="10" name="Text Box 8">
              <a:extLst>
                <a:ext uri="{FF2B5EF4-FFF2-40B4-BE49-F238E27FC236}">
                  <a16:creationId xmlns:a16="http://schemas.microsoft.com/office/drawing/2014/main" id="{DF6DD5B2-FB3B-E44E-93CE-F5BBACCBF2C8}"/>
                </a:ext>
              </a:extLst>
            </p:cNvPr>
            <p:cNvSpPr/>
            <p:nvPr/>
          </p:nvSpPr>
          <p:spPr>
            <a:xfrm>
              <a:off x="5580720" y="2011680"/>
              <a:ext cx="1820880" cy="28764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>
              <a:noFill/>
              <a:prstDash val="solid"/>
            </a:ln>
          </p:spPr>
          <p:txBody>
            <a:bodyPr wrap="none" lIns="90000" tIns="60840" rIns="90000" bIns="45000" anchor="t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1800" b="0" i="0" u="none" strike="noStrike" kern="1200" cap="none">
                  <a:ln>
                    <a:noFill/>
                  </a:ln>
                  <a:solidFill>
                    <a:srgbClr val="000000"/>
                  </a:solidFill>
                  <a:latin typeface="Liberation Sans" pitchFamily="18"/>
                  <a:ea typeface="Noto Sans CJK SC Regular" pitchFamily="2"/>
                  <a:cs typeface="FreeSans" pitchFamily="2"/>
                </a:rPr>
                <a:t>Agent takes actions</a:t>
              </a:r>
            </a:p>
          </p:txBody>
        </p:sp>
        <p:sp>
          <p:nvSpPr>
            <p:cNvPr id="11" name="Line 9">
              <a:extLst>
                <a:ext uri="{FF2B5EF4-FFF2-40B4-BE49-F238E27FC236}">
                  <a16:creationId xmlns:a16="http://schemas.microsoft.com/office/drawing/2014/main" id="{C1E09B7F-A475-7E4D-8EBA-AA6A448BD35E}"/>
                </a:ext>
              </a:extLst>
            </p:cNvPr>
            <p:cNvSpPr/>
            <p:nvPr/>
          </p:nvSpPr>
          <p:spPr>
            <a:xfrm flipH="1">
              <a:off x="5119559" y="2239920"/>
              <a:ext cx="462241" cy="22824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prstDash val="solid"/>
              <a:miter/>
              <a:tailEnd type="arrow"/>
            </a:ln>
          </p:spPr>
          <p:txBody>
            <a:bodyPr wrap="square" lIns="90000" tIns="46800" rIns="90000" bIns="46800" anchor="t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Text Box 10">
              <a:extLst>
                <a:ext uri="{FF2B5EF4-FFF2-40B4-BE49-F238E27FC236}">
                  <a16:creationId xmlns:a16="http://schemas.microsoft.com/office/drawing/2014/main" id="{60F386A7-08B6-514D-B534-48E4CC6648A8}"/>
                </a:ext>
              </a:extLst>
            </p:cNvPr>
            <p:cNvSpPr/>
            <p:nvPr/>
          </p:nvSpPr>
          <p:spPr>
            <a:xfrm>
              <a:off x="5128559" y="4860360"/>
              <a:ext cx="3192480" cy="2872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>
              <a:noFill/>
              <a:prstDash val="solid"/>
            </a:ln>
          </p:spPr>
          <p:txBody>
            <a:bodyPr wrap="none" lIns="90000" tIns="60840" rIns="90000" bIns="45000" anchor="t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1800" b="0" i="0" u="none" strike="noStrike" kern="1200" cap="none">
                  <a:ln>
                    <a:noFill/>
                  </a:ln>
                  <a:solidFill>
                    <a:srgbClr val="000000"/>
                  </a:solidFill>
                  <a:latin typeface="Liberation Sans" pitchFamily="18"/>
                  <a:ea typeface="Noto Sans CJK SC Regular" pitchFamily="2"/>
                  <a:cs typeface="FreeSans" pitchFamily="2"/>
                </a:rPr>
                <a:t>Agent perceives states and rewards</a:t>
              </a:r>
            </a:p>
          </p:txBody>
        </p:sp>
        <p:sp>
          <p:nvSpPr>
            <p:cNvPr id="13" name="Line 11">
              <a:extLst>
                <a:ext uri="{FF2B5EF4-FFF2-40B4-BE49-F238E27FC236}">
                  <a16:creationId xmlns:a16="http://schemas.microsoft.com/office/drawing/2014/main" id="{9C1600BA-94D1-1044-89DB-3A719D792546}"/>
                </a:ext>
              </a:extLst>
            </p:cNvPr>
            <p:cNvSpPr/>
            <p:nvPr/>
          </p:nvSpPr>
          <p:spPr>
            <a:xfrm flipH="1" flipV="1">
              <a:off x="4822560" y="4388400"/>
              <a:ext cx="462240" cy="53388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prstDash val="solid"/>
              <a:miter/>
              <a:tailEnd type="arrow"/>
            </a:ln>
          </p:spPr>
          <p:txBody>
            <a:bodyPr wrap="square" lIns="90000" tIns="46800" rIns="90000" bIns="46800" anchor="t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grpSp>
          <p:nvGrpSpPr>
            <p:cNvPr id="14" name="Group 4">
              <a:extLst>
                <a:ext uri="{FF2B5EF4-FFF2-40B4-BE49-F238E27FC236}">
                  <a16:creationId xmlns:a16="http://schemas.microsoft.com/office/drawing/2014/main" id="{F2C23027-B9A9-4E47-8DC1-1B7778ED0E76}"/>
                </a:ext>
              </a:extLst>
            </p:cNvPr>
            <p:cNvGrpSpPr/>
            <p:nvPr/>
          </p:nvGrpSpPr>
          <p:grpSpPr>
            <a:xfrm>
              <a:off x="5731560" y="2648160"/>
              <a:ext cx="2229479" cy="1967760"/>
              <a:chOff x="5731560" y="2648160"/>
              <a:chExt cx="2229479" cy="1967760"/>
            </a:xfrm>
          </p:grpSpPr>
          <p:grpSp>
            <p:nvGrpSpPr>
              <p:cNvPr id="15" name="Group 5">
                <a:extLst>
                  <a:ext uri="{FF2B5EF4-FFF2-40B4-BE49-F238E27FC236}">
                    <a16:creationId xmlns:a16="http://schemas.microsoft.com/office/drawing/2014/main" id="{1C7CF77F-5B77-1348-94D7-EE695B0516DD}"/>
                  </a:ext>
                </a:extLst>
              </p:cNvPr>
              <p:cNvGrpSpPr/>
              <p:nvPr/>
            </p:nvGrpSpPr>
            <p:grpSpPr>
              <a:xfrm>
                <a:off x="5731560" y="2648160"/>
                <a:ext cx="2229479" cy="1967760"/>
                <a:chOff x="5731560" y="2648160"/>
                <a:chExt cx="2229479" cy="1967760"/>
              </a:xfrm>
            </p:grpSpPr>
            <p:pic>
              <p:nvPicPr>
                <p:cNvPr id="16" name="Picture 6">
                  <a:extLst>
                    <a:ext uri="{FF2B5EF4-FFF2-40B4-BE49-F238E27FC236}">
                      <a16:creationId xmlns:a16="http://schemas.microsoft.com/office/drawing/2014/main" id="{437EB302-7F03-6A44-ABD3-FD7716C482B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lum/>
                  <a:alphaModFix/>
                </a:blip>
                <a:srcRect r="73198"/>
                <a:stretch>
                  <a:fillRect/>
                </a:stretch>
              </p:blipFill>
              <p:spPr>
                <a:xfrm>
                  <a:off x="5731560" y="2648160"/>
                  <a:ext cx="1080720" cy="1967760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  <p:pic>
              <p:nvPicPr>
                <p:cNvPr id="17" name="Picture 7">
                  <a:extLst>
                    <a:ext uri="{FF2B5EF4-FFF2-40B4-BE49-F238E27FC236}">
                      <a16:creationId xmlns:a16="http://schemas.microsoft.com/office/drawing/2014/main" id="{DF393617-3BAB-8D4F-B13D-1F77EBFD818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lum/>
                  <a:alphaModFix/>
                </a:blip>
                <a:srcRect l="72671" r="-1150"/>
                <a:stretch>
                  <a:fillRect/>
                </a:stretch>
              </p:blipFill>
              <p:spPr>
                <a:xfrm>
                  <a:off x="6812279" y="2648160"/>
                  <a:ext cx="1148760" cy="1967760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pic>
            <p:nvPicPr>
              <p:cNvPr id="18" name="Picture 8">
                <a:extLst>
                  <a:ext uri="{FF2B5EF4-FFF2-40B4-BE49-F238E27FC236}">
                    <a16:creationId xmlns:a16="http://schemas.microsoft.com/office/drawing/2014/main" id="{B69C954A-F33B-0249-87C5-B48A99C5335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lum/>
                <a:alphaModFix/>
              </a:blip>
              <a:srcRect/>
              <a:stretch>
                <a:fillRect/>
              </a:stretch>
            </p:blipFill>
            <p:spPr>
              <a:xfrm>
                <a:off x="5832719" y="3866399"/>
                <a:ext cx="304200" cy="21312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9" name="Picture 9">
                <a:extLst>
                  <a:ext uri="{FF2B5EF4-FFF2-40B4-BE49-F238E27FC236}">
                    <a16:creationId xmlns:a16="http://schemas.microsoft.com/office/drawing/2014/main" id="{DA5C7B2D-C976-984F-A88D-44298D08AB7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lum/>
                <a:alphaModFix/>
              </a:blip>
              <a:srcRect/>
              <a:stretch>
                <a:fillRect/>
              </a:stretch>
            </p:blipFill>
            <p:spPr>
              <a:xfrm>
                <a:off x="6272640" y="4232160"/>
                <a:ext cx="276840" cy="22536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" name="Picture 10">
                <a:extLst>
                  <a:ext uri="{FF2B5EF4-FFF2-40B4-BE49-F238E27FC236}">
                    <a16:creationId xmlns:a16="http://schemas.microsoft.com/office/drawing/2014/main" id="{A0C7243E-D3DA-BA4A-8A94-B81DEFBB3D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lum/>
                <a:alphaModFix/>
              </a:blip>
              <a:srcRect/>
              <a:stretch>
                <a:fillRect/>
              </a:stretch>
            </p:blipFill>
            <p:spPr>
              <a:xfrm>
                <a:off x="5867279" y="4232160"/>
                <a:ext cx="303480" cy="23724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67DF6260-AB9E-2F45-A047-0EAB43C4CBE5}"/>
              </a:ext>
            </a:extLst>
          </p:cNvPr>
          <p:cNvSpPr txBox="1"/>
          <p:nvPr/>
        </p:nvSpPr>
        <p:spPr>
          <a:xfrm>
            <a:off x="1155490" y="6658447"/>
            <a:ext cx="7598660" cy="41526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Why are large state spaces a problem for tabular methods?</a:t>
            </a:r>
          </a:p>
        </p:txBody>
      </p:sp>
      <p:sp>
        <p:nvSpPr>
          <p:cNvPr id="22" name="Title 21">
            <a:extLst>
              <a:ext uri="{FF2B5EF4-FFF2-40B4-BE49-F238E27FC236}">
                <a16:creationId xmlns:a16="http://schemas.microsoft.com/office/drawing/2014/main" id="{FFB5B767-FA31-F04B-9762-7874419F10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in large or continuous state spaces?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7" name="Group 4"/>
          <p:cNvGrpSpPr>
            <a:grpSpLocks/>
          </p:cNvGrpSpPr>
          <p:nvPr/>
        </p:nvGrpSpPr>
        <p:grpSpPr bwMode="auto">
          <a:xfrm>
            <a:off x="544985" y="3276653"/>
            <a:ext cx="2912756" cy="2636561"/>
            <a:chOff x="3408" y="912"/>
            <a:chExt cx="1584" cy="1551"/>
          </a:xfrm>
        </p:grpSpPr>
        <p:grpSp>
          <p:nvGrpSpPr>
            <p:cNvPr id="116757" name="Group 5"/>
            <p:cNvGrpSpPr>
              <a:grpSpLocks/>
            </p:cNvGrpSpPr>
            <p:nvPr/>
          </p:nvGrpSpPr>
          <p:grpSpPr bwMode="auto">
            <a:xfrm>
              <a:off x="3408" y="912"/>
              <a:ext cx="1584" cy="1551"/>
              <a:chOff x="3360" y="1008"/>
              <a:chExt cx="1584" cy="1551"/>
            </a:xfrm>
          </p:grpSpPr>
          <p:pic>
            <p:nvPicPr>
              <p:cNvPr id="116761" name="Picture 6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73026"/>
              <a:stretch>
                <a:fillRect/>
              </a:stretch>
            </p:blipFill>
            <p:spPr bwMode="auto">
              <a:xfrm>
                <a:off x="3360" y="1008"/>
                <a:ext cx="768" cy="1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762" name="Picture 7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2498" r="-1158"/>
              <a:stretch>
                <a:fillRect/>
              </a:stretch>
            </p:blipFill>
            <p:spPr bwMode="auto">
              <a:xfrm>
                <a:off x="4128" y="1008"/>
                <a:ext cx="816" cy="1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675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0" y="1872"/>
              <a:ext cx="216" cy="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5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2" y="2160"/>
              <a:ext cx="197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60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4" y="2160"/>
              <a:ext cx="216" cy="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3784732" y="3276653"/>
            <a:ext cx="2796881" cy="2636561"/>
            <a:chOff x="3456" y="2592"/>
            <a:chExt cx="1584" cy="1551"/>
          </a:xfrm>
        </p:grpSpPr>
        <p:grpSp>
          <p:nvGrpSpPr>
            <p:cNvPr id="116751" name="Group 12"/>
            <p:cNvGrpSpPr>
              <a:grpSpLocks/>
            </p:cNvGrpSpPr>
            <p:nvPr/>
          </p:nvGrpSpPr>
          <p:grpSpPr bwMode="auto">
            <a:xfrm>
              <a:off x="3456" y="2592"/>
              <a:ext cx="1584" cy="1551"/>
              <a:chOff x="3360" y="1008"/>
              <a:chExt cx="1584" cy="1551"/>
            </a:xfrm>
          </p:grpSpPr>
          <p:pic>
            <p:nvPicPr>
              <p:cNvPr id="116755" name="Picture 1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73026"/>
              <a:stretch>
                <a:fillRect/>
              </a:stretch>
            </p:blipFill>
            <p:spPr bwMode="auto">
              <a:xfrm>
                <a:off x="3360" y="1008"/>
                <a:ext cx="768" cy="1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756" name="Picture 14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2498" r="-1158"/>
              <a:stretch>
                <a:fillRect/>
              </a:stretch>
            </p:blipFill>
            <p:spPr bwMode="auto">
              <a:xfrm>
                <a:off x="4128" y="1008"/>
                <a:ext cx="816" cy="1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6752" name="Picture 1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2" y="2832"/>
              <a:ext cx="216" cy="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53" name="Picture 1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4" y="2976"/>
              <a:ext cx="197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54" name="Picture 1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4" y="2688"/>
              <a:ext cx="216" cy="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6934001" y="3276653"/>
            <a:ext cx="2771484" cy="2636561"/>
            <a:chOff x="3744" y="3190"/>
            <a:chExt cx="1056" cy="1034"/>
          </a:xfrm>
        </p:grpSpPr>
        <p:grpSp>
          <p:nvGrpSpPr>
            <p:cNvPr id="116744" name="Group 19"/>
            <p:cNvGrpSpPr>
              <a:grpSpLocks/>
            </p:cNvGrpSpPr>
            <p:nvPr/>
          </p:nvGrpSpPr>
          <p:grpSpPr bwMode="auto">
            <a:xfrm>
              <a:off x="3744" y="3190"/>
              <a:ext cx="1056" cy="1034"/>
              <a:chOff x="3360" y="1008"/>
              <a:chExt cx="1584" cy="1551"/>
            </a:xfrm>
          </p:grpSpPr>
          <p:pic>
            <p:nvPicPr>
              <p:cNvPr id="116749" name="Picture 20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73026"/>
              <a:stretch>
                <a:fillRect/>
              </a:stretch>
            </p:blipFill>
            <p:spPr bwMode="auto">
              <a:xfrm>
                <a:off x="3360" y="1008"/>
                <a:ext cx="768" cy="1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750" name="Picture 21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2498" r="-1158"/>
              <a:stretch>
                <a:fillRect/>
              </a:stretch>
            </p:blipFill>
            <p:spPr bwMode="auto">
              <a:xfrm>
                <a:off x="4128" y="1008"/>
                <a:ext cx="816" cy="1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6745" name="Picture 2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2" y="3830"/>
              <a:ext cx="144" cy="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46" name="Picture 2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0" y="4022"/>
              <a:ext cx="131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47" name="Picture 2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08" y="4022"/>
              <a:ext cx="14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48" name="Rectangle 25"/>
            <p:cNvSpPr>
              <a:spLocks noChangeArrowheads="1"/>
            </p:cNvSpPr>
            <p:nvPr/>
          </p:nvSpPr>
          <p:spPr bwMode="auto">
            <a:xfrm>
              <a:off x="4512" y="3264"/>
              <a:ext cx="96" cy="9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altLang="en-US" sz="3600"/>
            </a:p>
          </p:txBody>
        </p:sp>
      </p:grpSp>
      <p:sp>
        <p:nvSpPr>
          <p:cNvPr id="116740" name="TextBox 27"/>
          <p:cNvSpPr txBox="1">
            <a:spLocks noChangeArrowheads="1"/>
          </p:cNvSpPr>
          <p:nvPr/>
        </p:nvSpPr>
        <p:spPr bwMode="auto">
          <a:xfrm>
            <a:off x="544985" y="1998850"/>
            <a:ext cx="2819104" cy="10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en-US" sz="2400" dirty="0">
                <a:latin typeface="Calibri" charset="0"/>
              </a:rPr>
              <a:t>We discover through experience that this state is bad:</a:t>
            </a:r>
          </a:p>
        </p:txBody>
      </p:sp>
      <p:sp>
        <p:nvSpPr>
          <p:cNvPr id="29" name="TextBox 28"/>
          <p:cNvSpPr txBox="1">
            <a:spLocks noChangeArrowheads="1"/>
          </p:cNvSpPr>
          <p:nvPr/>
        </p:nvSpPr>
        <p:spPr bwMode="auto">
          <a:xfrm>
            <a:off x="3843464" y="1679796"/>
            <a:ext cx="2330205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en-US" sz="2400">
                <a:latin typeface="Calibri" charset="0"/>
              </a:rPr>
              <a:t>In naïve Q-learning, we know nothing about this state:</a:t>
            </a: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7051464" y="2052820"/>
            <a:ext cx="2331793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en-US" sz="2400">
                <a:latin typeface="Calibri" charset="0"/>
              </a:rPr>
              <a:t>Or even this one!</a:t>
            </a:r>
          </a:p>
        </p:txBody>
      </p:sp>
      <p:sp>
        <p:nvSpPr>
          <p:cNvPr id="31" name="Title 1"/>
          <p:cNvSpPr>
            <a:spLocks noGrp="1"/>
          </p:cNvSpPr>
          <p:nvPr>
            <p:ph type="title"/>
          </p:nvPr>
        </p:nvSpPr>
        <p:spPr>
          <a:xfrm>
            <a:off x="276142" y="196866"/>
            <a:ext cx="9528340" cy="1405078"/>
          </a:xfrm>
        </p:spPr>
        <p:txBody>
          <a:bodyPr>
            <a:normAutofit/>
          </a:bodyPr>
          <a:lstStyle/>
          <a:p>
            <a:r>
              <a:rPr lang="en-US" sz="5116" dirty="0"/>
              <a:t>Example: Pac-Man</a:t>
            </a:r>
          </a:p>
        </p:txBody>
      </p:sp>
    </p:spTree>
    <p:extLst>
      <p:ext uri="{BB962C8B-B14F-4D97-AF65-F5344CB8AC3E}">
        <p14:creationId xmlns:p14="http://schemas.microsoft.com/office/powerpoint/2010/main" val="3722326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171" name="Rectangle 3"/>
          <p:cNvSpPr>
            <a:spLocks noGrp="1" noChangeArrowheads="1"/>
          </p:cNvSpPr>
          <p:nvPr>
            <p:ph idx="1"/>
          </p:nvPr>
        </p:nvSpPr>
        <p:spPr>
          <a:xfrm>
            <a:off x="434580" y="1494078"/>
            <a:ext cx="9369902" cy="5212803"/>
          </a:xfrm>
        </p:spPr>
        <p:txBody>
          <a:bodyPr>
            <a:normAutofit/>
          </a:bodyPr>
          <a:lstStyle/>
          <a:p>
            <a:pPr eaLnBrk="1">
              <a:lnSpc>
                <a:spcPct val="90000"/>
              </a:lnSpc>
            </a:pPr>
            <a:r>
              <a:rPr lang="en-US" altLang="en-US" sz="2800" dirty="0"/>
              <a:t>So far, discussed Q-Learning that keeps a table of all Q-values (for each state and action)</a:t>
            </a:r>
            <a:endParaRPr lang="en-US" altLang="en-US" sz="2000" dirty="0"/>
          </a:p>
          <a:p>
            <a:pPr eaLnBrk="1">
              <a:lnSpc>
                <a:spcPct val="90000"/>
              </a:lnSpc>
            </a:pPr>
            <a:r>
              <a:rPr lang="en-US" altLang="en-US" sz="2800" dirty="0"/>
              <a:t>In realistic situations, we cannot possibly learn about every single state!</a:t>
            </a:r>
          </a:p>
          <a:p>
            <a:pPr lvl="1" eaLnBrk="1">
              <a:lnSpc>
                <a:spcPct val="90000"/>
              </a:lnSpc>
            </a:pPr>
            <a:r>
              <a:rPr lang="en-US" altLang="en-US" sz="2400" dirty="0"/>
              <a:t>Too many states to visit them all in training</a:t>
            </a:r>
          </a:p>
          <a:p>
            <a:pPr lvl="1" eaLnBrk="1">
              <a:lnSpc>
                <a:spcPct val="90000"/>
              </a:lnSpc>
            </a:pPr>
            <a:r>
              <a:rPr lang="en-US" altLang="en-US" sz="2400" dirty="0"/>
              <a:t>Too many states to hold the Q-tables in memory</a:t>
            </a:r>
            <a:endParaRPr lang="en-US" altLang="en-US" sz="2000" dirty="0"/>
          </a:p>
          <a:p>
            <a:pPr eaLnBrk="1">
              <a:lnSpc>
                <a:spcPct val="90000"/>
              </a:lnSpc>
            </a:pPr>
            <a:r>
              <a:rPr lang="en-US" altLang="en-US" sz="2800" dirty="0"/>
              <a:t>Instead, we want to generalize:</a:t>
            </a:r>
          </a:p>
          <a:p>
            <a:pPr lvl="1" eaLnBrk="1">
              <a:lnSpc>
                <a:spcPct val="90000"/>
              </a:lnSpc>
            </a:pPr>
            <a:r>
              <a:rPr lang="en-US" altLang="en-US" sz="2400" dirty="0"/>
              <a:t>Learn about some small number of training states from experience</a:t>
            </a:r>
          </a:p>
          <a:p>
            <a:pPr lvl="1" eaLnBrk="1">
              <a:lnSpc>
                <a:spcPct val="90000"/>
              </a:lnSpc>
            </a:pPr>
            <a:r>
              <a:rPr lang="en-US" altLang="en-US" sz="2400" dirty="0"/>
              <a:t>Generalize that experience to new, similar situations</a:t>
            </a:r>
          </a:p>
          <a:p>
            <a:pPr lvl="1" eaLnBrk="1">
              <a:lnSpc>
                <a:spcPct val="90000"/>
              </a:lnSpc>
            </a:pPr>
            <a:endParaRPr lang="en-US" altLang="en-US" sz="2400" dirty="0"/>
          </a:p>
          <a:p>
            <a:pPr marL="503971" lvl="1" indent="0">
              <a:buNone/>
            </a:pPr>
            <a:r>
              <a:rPr lang="en-US" altLang="en-US" sz="2400" dirty="0">
                <a:cs typeface="Segoe UI" panose="020B0502040204020203" pitchFamily="34" charset="0"/>
              </a:rPr>
              <a:t>(Basically the idea of machine learning – so combine with RL with ML)</a:t>
            </a:r>
            <a:endParaRPr lang="en-US" altLang="en-US" sz="2400" dirty="0"/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276142" y="196866"/>
            <a:ext cx="9528340" cy="1405078"/>
          </a:xfrm>
        </p:spPr>
        <p:txBody>
          <a:bodyPr>
            <a:normAutofit/>
          </a:bodyPr>
          <a:lstStyle/>
          <a:p>
            <a:r>
              <a:rPr lang="en-US" sz="5116" dirty="0"/>
              <a:t>Generalization</a:t>
            </a:r>
          </a:p>
        </p:txBody>
      </p:sp>
    </p:spTree>
    <p:extLst>
      <p:ext uri="{BB962C8B-B14F-4D97-AF65-F5344CB8AC3E}">
        <p14:creationId xmlns:p14="http://schemas.microsoft.com/office/powerpoint/2010/main" val="3875608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9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9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9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91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9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917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91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CBDE27A-745D-064C-8FBD-26DF31C4B85D}"/>
              </a:ext>
            </a:extLst>
          </p:cNvPr>
          <p:cNvSpPr txBox="1"/>
          <p:nvPr/>
        </p:nvSpPr>
        <p:spPr>
          <a:xfrm>
            <a:off x="822960" y="1789449"/>
            <a:ext cx="5778360" cy="23569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Monte Carlo: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TD Learning: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sng" strike="noStrike" kern="1200" cap="none" dirty="0">
              <a:ln>
                <a:noFill/>
              </a:ln>
              <a:uFillTx/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sng" strike="noStrike" kern="1200" cap="none" dirty="0">
              <a:ln>
                <a:noFill/>
              </a:ln>
              <a:uFillTx/>
              <a:latin typeface="Liberation Sans" pitchFamily="18"/>
              <a:ea typeface="Droid Sans Fallback" pitchFamily="2"/>
              <a:cs typeface="FreeSans" pitchFamily="2"/>
            </a:endParaRPr>
          </a:p>
        </p:txBody>
      </p:sp>
      <p:grpSp>
        <p:nvGrpSpPr>
          <p:cNvPr id="4" name="Group 3" descr="22§display§= V^\pi(s_t) + \alpha [ r_{t+1} + \gamma V^\pi(s_{t+1}) - V^\pi(s_t) ]§svg§600§FALSE" title="TexMaths">
            <a:extLst>
              <a:ext uri="{FF2B5EF4-FFF2-40B4-BE49-F238E27FC236}">
                <a16:creationId xmlns:a16="http://schemas.microsoft.com/office/drawing/2014/main" id="{C35076EF-EDAF-0C4F-898C-5D3F4EF0006D}"/>
              </a:ext>
            </a:extLst>
          </p:cNvPr>
          <p:cNvGrpSpPr/>
          <p:nvPr/>
        </p:nvGrpSpPr>
        <p:grpSpPr>
          <a:xfrm>
            <a:off x="2489400" y="4367049"/>
            <a:ext cx="6306480" cy="348120"/>
            <a:chOff x="2489400" y="3857759"/>
            <a:chExt cx="6306480" cy="34812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69610A48-8308-604A-92B2-2C1E37F8D472}"/>
                </a:ext>
              </a:extLst>
            </p:cNvPr>
            <p:cNvSpPr/>
            <p:nvPr/>
          </p:nvSpPr>
          <p:spPr>
            <a:xfrm>
              <a:off x="2489400" y="3858479"/>
              <a:ext cx="630648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519" h="966">
                  <a:moveTo>
                    <a:pt x="8758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7519" y="0"/>
                  </a:lnTo>
                  <a:lnTo>
                    <a:pt x="17519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66992B0A-0731-514F-AD07-231A2CD81E8A}"/>
                </a:ext>
              </a:extLst>
            </p:cNvPr>
            <p:cNvSpPr/>
            <p:nvPr/>
          </p:nvSpPr>
          <p:spPr>
            <a:xfrm>
              <a:off x="2509200" y="39909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FDE7F4D3-7706-F54D-AC8F-1E780EC75FE4}"/>
                </a:ext>
              </a:extLst>
            </p:cNvPr>
            <p:cNvSpPr/>
            <p:nvPr/>
          </p:nvSpPr>
          <p:spPr>
            <a:xfrm>
              <a:off x="2874960" y="38808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4109250-9106-6542-B443-CE2B38932244}"/>
                </a:ext>
              </a:extLst>
            </p:cNvPr>
            <p:cNvSpPr/>
            <p:nvPr/>
          </p:nvSpPr>
          <p:spPr>
            <a:xfrm>
              <a:off x="3146039" y="386963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21E1CD6-8E29-7A4F-A622-42C93D305B24}"/>
                </a:ext>
              </a:extLst>
            </p:cNvPr>
            <p:cNvSpPr/>
            <p:nvPr/>
          </p:nvSpPr>
          <p:spPr>
            <a:xfrm>
              <a:off x="3358080" y="38577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A59CE4C-CE19-8A44-BBBB-B71510FE1951}"/>
                </a:ext>
              </a:extLst>
            </p:cNvPr>
            <p:cNvSpPr/>
            <p:nvPr/>
          </p:nvSpPr>
          <p:spPr>
            <a:xfrm>
              <a:off x="3476880" y="39646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565F161-9FAB-634A-80AD-EA3A3C75F730}"/>
                </a:ext>
              </a:extLst>
            </p:cNvPr>
            <p:cNvSpPr/>
            <p:nvPr/>
          </p:nvSpPr>
          <p:spPr>
            <a:xfrm>
              <a:off x="3631320" y="40186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55571E8-E890-374F-BE82-EDCD5D648FC2}"/>
                </a:ext>
              </a:extLst>
            </p:cNvPr>
            <p:cNvSpPr/>
            <p:nvPr/>
          </p:nvSpPr>
          <p:spPr>
            <a:xfrm>
              <a:off x="3763800" y="38577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EAFB17E-08C2-6648-838C-89844C3EEA90}"/>
                </a:ext>
              </a:extLst>
            </p:cNvPr>
            <p:cNvSpPr/>
            <p:nvPr/>
          </p:nvSpPr>
          <p:spPr>
            <a:xfrm>
              <a:off x="3975120" y="39157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0794211-1D09-D946-90BE-9254D0D3921A}"/>
                </a:ext>
              </a:extLst>
            </p:cNvPr>
            <p:cNvSpPr/>
            <p:nvPr/>
          </p:nvSpPr>
          <p:spPr>
            <a:xfrm>
              <a:off x="4317480" y="396468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5890662-A641-564B-9DE7-C084F9B843AE}"/>
                </a:ext>
              </a:extLst>
            </p:cNvPr>
            <p:cNvSpPr/>
            <p:nvPr/>
          </p:nvSpPr>
          <p:spPr>
            <a:xfrm>
              <a:off x="4566960" y="38577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63812C2-135E-0145-9346-DA4D19C0B559}"/>
                </a:ext>
              </a:extLst>
            </p:cNvPr>
            <p:cNvSpPr/>
            <p:nvPr/>
          </p:nvSpPr>
          <p:spPr>
            <a:xfrm>
              <a:off x="4632480" y="39646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9657E3F-D4E4-784C-A27D-7D1B5A4BA864}"/>
                </a:ext>
              </a:extLst>
            </p:cNvPr>
            <p:cNvSpPr/>
            <p:nvPr/>
          </p:nvSpPr>
          <p:spPr>
            <a:xfrm>
              <a:off x="4788720" y="40186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45080EBC-1EC5-A749-A78E-CD706DC26FCE}"/>
                </a:ext>
              </a:extLst>
            </p:cNvPr>
            <p:cNvSpPr/>
            <p:nvPr/>
          </p:nvSpPr>
          <p:spPr>
            <a:xfrm>
              <a:off x="4900320" y="402012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3D426BAF-0F17-A04F-AFF9-7333FFEB8891}"/>
                </a:ext>
              </a:extLst>
            </p:cNvPr>
            <p:cNvSpPr/>
            <p:nvPr/>
          </p:nvSpPr>
          <p:spPr>
            <a:xfrm>
              <a:off x="5122799" y="400895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E2B0EE64-EF9A-224B-A4C4-E2DD230D0F61}"/>
                </a:ext>
              </a:extLst>
            </p:cNvPr>
            <p:cNvSpPr/>
            <p:nvPr/>
          </p:nvSpPr>
          <p:spPr>
            <a:xfrm>
              <a:off x="5350320" y="39157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CDBF329-1806-D74F-B155-3BD2A4F78CD7}"/>
                </a:ext>
              </a:extLst>
            </p:cNvPr>
            <p:cNvSpPr/>
            <p:nvPr/>
          </p:nvSpPr>
          <p:spPr>
            <a:xfrm>
              <a:off x="5684400" y="396468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7D80244-D00D-8F4B-80EA-D1A5D3E0BE7D}"/>
                </a:ext>
              </a:extLst>
            </p:cNvPr>
            <p:cNvSpPr/>
            <p:nvPr/>
          </p:nvSpPr>
          <p:spPr>
            <a:xfrm>
              <a:off x="5895720" y="38808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A8EABCD0-5F2B-5646-A07B-3641B87BBC2E}"/>
                </a:ext>
              </a:extLst>
            </p:cNvPr>
            <p:cNvSpPr/>
            <p:nvPr/>
          </p:nvSpPr>
          <p:spPr>
            <a:xfrm>
              <a:off x="6166800" y="386963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6756E3-8003-2147-A7B3-4CE886A6F777}"/>
                </a:ext>
              </a:extLst>
            </p:cNvPr>
            <p:cNvSpPr/>
            <p:nvPr/>
          </p:nvSpPr>
          <p:spPr>
            <a:xfrm>
              <a:off x="6378840" y="38577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C2B01A71-AA88-5840-9624-5535AE8833E7}"/>
                </a:ext>
              </a:extLst>
            </p:cNvPr>
            <p:cNvSpPr/>
            <p:nvPr/>
          </p:nvSpPr>
          <p:spPr>
            <a:xfrm>
              <a:off x="6497640" y="39646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08D2BA7-023B-C845-BAE6-5A31BE772D4F}"/>
                </a:ext>
              </a:extLst>
            </p:cNvPr>
            <p:cNvSpPr/>
            <p:nvPr/>
          </p:nvSpPr>
          <p:spPr>
            <a:xfrm>
              <a:off x="6652079" y="40186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CFDAC8F-9C06-3842-AFE0-30275256DA33}"/>
                </a:ext>
              </a:extLst>
            </p:cNvPr>
            <p:cNvSpPr/>
            <p:nvPr/>
          </p:nvSpPr>
          <p:spPr>
            <a:xfrm>
              <a:off x="6764039" y="402012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6E700DFF-6FB7-C44C-AAB4-03B6DCFE28C6}"/>
                </a:ext>
              </a:extLst>
            </p:cNvPr>
            <p:cNvSpPr/>
            <p:nvPr/>
          </p:nvSpPr>
          <p:spPr>
            <a:xfrm>
              <a:off x="6986520" y="400895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3CC6C413-BA2D-B344-957E-383D1F72FCDD}"/>
                </a:ext>
              </a:extLst>
            </p:cNvPr>
            <p:cNvSpPr/>
            <p:nvPr/>
          </p:nvSpPr>
          <p:spPr>
            <a:xfrm>
              <a:off x="7137000" y="38577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051E6577-262D-D547-A833-DFB8AAE96E06}"/>
                </a:ext>
              </a:extLst>
            </p:cNvPr>
            <p:cNvSpPr/>
            <p:nvPr/>
          </p:nvSpPr>
          <p:spPr>
            <a:xfrm>
              <a:off x="7358040" y="402480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E2E8AD7-C7BE-2240-924C-84CE8AE3B5A3}"/>
                </a:ext>
              </a:extLst>
            </p:cNvPr>
            <p:cNvSpPr/>
            <p:nvPr/>
          </p:nvSpPr>
          <p:spPr>
            <a:xfrm>
              <a:off x="7695360" y="38808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539C2B4-2FBE-864D-BD60-1082A1479B7D}"/>
                </a:ext>
              </a:extLst>
            </p:cNvPr>
            <p:cNvSpPr/>
            <p:nvPr/>
          </p:nvSpPr>
          <p:spPr>
            <a:xfrm>
              <a:off x="7967160" y="386963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61E230E9-61FB-0347-95EC-D78CF0EE316D}"/>
                </a:ext>
              </a:extLst>
            </p:cNvPr>
            <p:cNvSpPr/>
            <p:nvPr/>
          </p:nvSpPr>
          <p:spPr>
            <a:xfrm>
              <a:off x="8179200" y="38577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B751C986-06EB-DE46-9670-24FE702F8F01}"/>
                </a:ext>
              </a:extLst>
            </p:cNvPr>
            <p:cNvSpPr/>
            <p:nvPr/>
          </p:nvSpPr>
          <p:spPr>
            <a:xfrm>
              <a:off x="8297279" y="39646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57BD923-C56A-EC44-9F64-29E3DD4B9F9A}"/>
                </a:ext>
              </a:extLst>
            </p:cNvPr>
            <p:cNvSpPr/>
            <p:nvPr/>
          </p:nvSpPr>
          <p:spPr>
            <a:xfrm>
              <a:off x="8451720" y="40186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8867ECD-F238-8045-8813-654BE6830D9A}"/>
                </a:ext>
              </a:extLst>
            </p:cNvPr>
            <p:cNvSpPr/>
            <p:nvPr/>
          </p:nvSpPr>
          <p:spPr>
            <a:xfrm>
              <a:off x="8583840" y="38577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49D7360-BC84-9C43-A654-610072A74F48}"/>
                </a:ext>
              </a:extLst>
            </p:cNvPr>
            <p:cNvSpPr/>
            <p:nvPr/>
          </p:nvSpPr>
          <p:spPr>
            <a:xfrm>
              <a:off x="8706600" y="38577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8" name="Group 37" descr="22§display§V^\pi(s_t) \leftarrow  (1-\alpha ) V^\pi(s_t) + \alpha [ r_{t+1} + \gamma V^\pi(s_{t+1})]§svg§600§FALSE" title="TexMaths">
            <a:extLst>
              <a:ext uri="{FF2B5EF4-FFF2-40B4-BE49-F238E27FC236}">
                <a16:creationId xmlns:a16="http://schemas.microsoft.com/office/drawing/2014/main" id="{C18869C8-49DD-5843-BCE5-977CD4885D67}"/>
              </a:ext>
            </a:extLst>
          </p:cNvPr>
          <p:cNvGrpSpPr/>
          <p:nvPr/>
        </p:nvGrpSpPr>
        <p:grpSpPr>
          <a:xfrm>
            <a:off x="1280159" y="3801129"/>
            <a:ext cx="7146000" cy="348120"/>
            <a:chOff x="1280159" y="3291839"/>
            <a:chExt cx="7146000" cy="348120"/>
          </a:xfrm>
        </p:grpSpPr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A4F6DA91-48AF-5A4E-9A14-721F4BC7EEB3}"/>
                </a:ext>
              </a:extLst>
            </p:cNvPr>
            <p:cNvSpPr/>
            <p:nvPr/>
          </p:nvSpPr>
          <p:spPr>
            <a:xfrm>
              <a:off x="1280159" y="3292559"/>
              <a:ext cx="714600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51" h="966">
                  <a:moveTo>
                    <a:pt x="9927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9851" y="0"/>
                  </a:lnTo>
                  <a:lnTo>
                    <a:pt x="19851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C2E6BA8-40A8-B945-B23B-100B199283C4}"/>
                </a:ext>
              </a:extLst>
            </p:cNvPr>
            <p:cNvSpPr/>
            <p:nvPr/>
          </p:nvSpPr>
          <p:spPr>
            <a:xfrm>
              <a:off x="1299960" y="331487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F471E1E-60A6-4B4A-AC82-C68280BD41C9}"/>
                </a:ext>
              </a:extLst>
            </p:cNvPr>
            <p:cNvSpPr/>
            <p:nvPr/>
          </p:nvSpPr>
          <p:spPr>
            <a:xfrm>
              <a:off x="1570679" y="33037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84C5716F-D322-FF4D-883F-DC4398F8F281}"/>
                </a:ext>
              </a:extLst>
            </p:cNvPr>
            <p:cNvSpPr/>
            <p:nvPr/>
          </p:nvSpPr>
          <p:spPr>
            <a:xfrm>
              <a:off x="1783080" y="32918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221D1BC-E172-6E44-96AB-97844FFC6B41}"/>
                </a:ext>
              </a:extLst>
            </p:cNvPr>
            <p:cNvSpPr/>
            <p:nvPr/>
          </p:nvSpPr>
          <p:spPr>
            <a:xfrm>
              <a:off x="1901160" y="33987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6DF8D6CE-9AB3-9540-B8BF-C4A6EA21CEFC}"/>
                </a:ext>
              </a:extLst>
            </p:cNvPr>
            <p:cNvSpPr/>
            <p:nvPr/>
          </p:nvSpPr>
          <p:spPr>
            <a:xfrm>
              <a:off x="2056320" y="345275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74AF115-2DA8-2D42-9FEC-BFAE94FD9B54}"/>
                </a:ext>
              </a:extLst>
            </p:cNvPr>
            <p:cNvSpPr/>
            <p:nvPr/>
          </p:nvSpPr>
          <p:spPr>
            <a:xfrm>
              <a:off x="2187720" y="32918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080DDA09-D957-404F-BEF8-635FA204BDCD}"/>
                </a:ext>
              </a:extLst>
            </p:cNvPr>
            <p:cNvSpPr/>
            <p:nvPr/>
          </p:nvSpPr>
          <p:spPr>
            <a:xfrm>
              <a:off x="2419200" y="337500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2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C0928B7-1123-8F4B-9497-67F181186429}"/>
                </a:ext>
              </a:extLst>
            </p:cNvPr>
            <p:cNvSpPr/>
            <p:nvPr/>
          </p:nvSpPr>
          <p:spPr>
            <a:xfrm>
              <a:off x="2877480" y="32918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3B1C9E49-72E4-E442-BCCE-148B9F9DF5C1}"/>
                </a:ext>
              </a:extLst>
            </p:cNvPr>
            <p:cNvSpPr/>
            <p:nvPr/>
          </p:nvSpPr>
          <p:spPr>
            <a:xfrm>
              <a:off x="3009240" y="332100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6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385C60B2-A83F-2740-BC6F-0980A55D13A0}"/>
                </a:ext>
              </a:extLst>
            </p:cNvPr>
            <p:cNvSpPr/>
            <p:nvPr/>
          </p:nvSpPr>
          <p:spPr>
            <a:xfrm>
              <a:off x="3258000" y="3458879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610D750-5EF0-464F-AF56-3CCE082957F2}"/>
                </a:ext>
              </a:extLst>
            </p:cNvPr>
            <p:cNvSpPr/>
            <p:nvPr/>
          </p:nvSpPr>
          <p:spPr>
            <a:xfrm>
              <a:off x="3589560" y="3398759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4A646ED0-187F-6046-8706-C91A84237AB7}"/>
                </a:ext>
              </a:extLst>
            </p:cNvPr>
            <p:cNvSpPr/>
            <p:nvPr/>
          </p:nvSpPr>
          <p:spPr>
            <a:xfrm>
              <a:off x="3818519" y="32918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826782A-E12B-064D-9D15-1365A40CD4CA}"/>
                </a:ext>
              </a:extLst>
            </p:cNvPr>
            <p:cNvSpPr/>
            <p:nvPr/>
          </p:nvSpPr>
          <p:spPr>
            <a:xfrm>
              <a:off x="3953160" y="331487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78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78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D32B769A-C760-3449-98C2-198791EFED74}"/>
                </a:ext>
              </a:extLst>
            </p:cNvPr>
            <p:cNvSpPr/>
            <p:nvPr/>
          </p:nvSpPr>
          <p:spPr>
            <a:xfrm>
              <a:off x="4224239" y="33037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59C898B1-95E6-3B40-93B5-F38805E8078C}"/>
                </a:ext>
              </a:extLst>
            </p:cNvPr>
            <p:cNvSpPr/>
            <p:nvPr/>
          </p:nvSpPr>
          <p:spPr>
            <a:xfrm>
              <a:off x="4436280" y="32918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A34D262E-4801-3C46-A44D-452FD6449436}"/>
                </a:ext>
              </a:extLst>
            </p:cNvPr>
            <p:cNvSpPr/>
            <p:nvPr/>
          </p:nvSpPr>
          <p:spPr>
            <a:xfrm>
              <a:off x="4554360" y="33987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F840FDBD-BB75-1842-AA8C-F31ECFC50A93}"/>
                </a:ext>
              </a:extLst>
            </p:cNvPr>
            <p:cNvSpPr/>
            <p:nvPr/>
          </p:nvSpPr>
          <p:spPr>
            <a:xfrm>
              <a:off x="4709520" y="345275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1A756917-DE51-F24E-B868-64077855DCDA}"/>
                </a:ext>
              </a:extLst>
            </p:cNvPr>
            <p:cNvSpPr/>
            <p:nvPr/>
          </p:nvSpPr>
          <p:spPr>
            <a:xfrm>
              <a:off x="4840920" y="32918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EAC88B8C-7FFB-2545-959A-48D1248B71BF}"/>
                </a:ext>
              </a:extLst>
            </p:cNvPr>
            <p:cNvSpPr/>
            <p:nvPr/>
          </p:nvSpPr>
          <p:spPr>
            <a:xfrm>
              <a:off x="5053320" y="334980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A82C41A5-40EA-0644-BE45-4E1A7C34AC78}"/>
                </a:ext>
              </a:extLst>
            </p:cNvPr>
            <p:cNvSpPr/>
            <p:nvPr/>
          </p:nvSpPr>
          <p:spPr>
            <a:xfrm>
              <a:off x="5394600" y="3398759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FCE1094D-611A-994B-80F1-536148EE9041}"/>
                </a:ext>
              </a:extLst>
            </p:cNvPr>
            <p:cNvSpPr/>
            <p:nvPr/>
          </p:nvSpPr>
          <p:spPr>
            <a:xfrm>
              <a:off x="5644800" y="32918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7E391264-5A9F-3B4B-B0B8-26C0A89220EA}"/>
                </a:ext>
              </a:extLst>
            </p:cNvPr>
            <p:cNvSpPr/>
            <p:nvPr/>
          </p:nvSpPr>
          <p:spPr>
            <a:xfrm>
              <a:off x="5709960" y="3398759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6169CF09-D4DB-D842-8EB7-7354E5C080B8}"/>
                </a:ext>
              </a:extLst>
            </p:cNvPr>
            <p:cNvSpPr/>
            <p:nvPr/>
          </p:nvSpPr>
          <p:spPr>
            <a:xfrm>
              <a:off x="5866560" y="345275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C5F6DB87-D379-A54B-ACF2-D6D00DF01DE5}"/>
                </a:ext>
              </a:extLst>
            </p:cNvPr>
            <p:cNvSpPr/>
            <p:nvPr/>
          </p:nvSpPr>
          <p:spPr>
            <a:xfrm>
              <a:off x="5978520" y="345420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82B726AD-37FB-B246-B044-B458B1378C8B}"/>
                </a:ext>
              </a:extLst>
            </p:cNvPr>
            <p:cNvSpPr/>
            <p:nvPr/>
          </p:nvSpPr>
          <p:spPr>
            <a:xfrm>
              <a:off x="6200280" y="344304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43EF3CCE-890C-E84E-AE39-CE87FF1992AD}"/>
                </a:ext>
              </a:extLst>
            </p:cNvPr>
            <p:cNvSpPr/>
            <p:nvPr/>
          </p:nvSpPr>
          <p:spPr>
            <a:xfrm>
              <a:off x="6428160" y="334980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72C9FA2D-120A-CB41-98B9-1C09D17BFE05}"/>
                </a:ext>
              </a:extLst>
            </p:cNvPr>
            <p:cNvSpPr/>
            <p:nvPr/>
          </p:nvSpPr>
          <p:spPr>
            <a:xfrm>
              <a:off x="6761879" y="3398759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6526701B-98A5-8641-B863-6F52BE4D76C6}"/>
                </a:ext>
              </a:extLst>
            </p:cNvPr>
            <p:cNvSpPr/>
            <p:nvPr/>
          </p:nvSpPr>
          <p:spPr>
            <a:xfrm>
              <a:off x="6973920" y="331487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6177FD1-3100-C049-BF8E-6A1C3131EA2E}"/>
                </a:ext>
              </a:extLst>
            </p:cNvPr>
            <p:cNvSpPr/>
            <p:nvPr/>
          </p:nvSpPr>
          <p:spPr>
            <a:xfrm>
              <a:off x="7245000" y="33037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80E76C98-8BA9-3342-A59B-2A9A38E7C608}"/>
                </a:ext>
              </a:extLst>
            </p:cNvPr>
            <p:cNvSpPr/>
            <p:nvPr/>
          </p:nvSpPr>
          <p:spPr>
            <a:xfrm>
              <a:off x="7457040" y="32918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A2A75BBD-C16F-7640-889A-5A2FC2DA9024}"/>
                </a:ext>
              </a:extLst>
            </p:cNvPr>
            <p:cNvSpPr/>
            <p:nvPr/>
          </p:nvSpPr>
          <p:spPr>
            <a:xfrm>
              <a:off x="7575840" y="33987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A76D163-667F-C143-B54C-2C4CB709DA71}"/>
                </a:ext>
              </a:extLst>
            </p:cNvPr>
            <p:cNvSpPr/>
            <p:nvPr/>
          </p:nvSpPr>
          <p:spPr>
            <a:xfrm>
              <a:off x="7730280" y="345275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47982C9E-32A0-D846-AD31-6E6B4E1567D5}"/>
                </a:ext>
              </a:extLst>
            </p:cNvPr>
            <p:cNvSpPr/>
            <p:nvPr/>
          </p:nvSpPr>
          <p:spPr>
            <a:xfrm>
              <a:off x="7841879" y="345420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F886EADB-0DF7-7241-B2EC-BB0EE853D80E}"/>
                </a:ext>
              </a:extLst>
            </p:cNvPr>
            <p:cNvSpPr/>
            <p:nvPr/>
          </p:nvSpPr>
          <p:spPr>
            <a:xfrm>
              <a:off x="8063640" y="344304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2C40BED2-ABAB-8747-811E-03D45540EE06}"/>
                </a:ext>
              </a:extLst>
            </p:cNvPr>
            <p:cNvSpPr/>
            <p:nvPr/>
          </p:nvSpPr>
          <p:spPr>
            <a:xfrm>
              <a:off x="8214120" y="32918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BB4BD94F-059E-2B49-9965-1F7B00A6AA46}"/>
                </a:ext>
              </a:extLst>
            </p:cNvPr>
            <p:cNvSpPr/>
            <p:nvPr/>
          </p:nvSpPr>
          <p:spPr>
            <a:xfrm>
              <a:off x="8336880" y="32918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6" name="Freeform 75">
            <a:extLst>
              <a:ext uri="{FF2B5EF4-FFF2-40B4-BE49-F238E27FC236}">
                <a16:creationId xmlns:a16="http://schemas.microsoft.com/office/drawing/2014/main" id="{8A3605AD-EBC6-5049-895B-FEA8E84AE59C}"/>
              </a:ext>
            </a:extLst>
          </p:cNvPr>
          <p:cNvSpPr/>
          <p:nvPr/>
        </p:nvSpPr>
        <p:spPr>
          <a:xfrm>
            <a:off x="5590440" y="3709690"/>
            <a:ext cx="2822040" cy="5486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77" name="Group 76" descr="22§display§V^\pi(s_t) \leftarrow (1-\alpha) V^\pi(s_t) + \alpha G_t§svg§600§FALSE" title="TexMaths">
            <a:extLst>
              <a:ext uri="{FF2B5EF4-FFF2-40B4-BE49-F238E27FC236}">
                <a16:creationId xmlns:a16="http://schemas.microsoft.com/office/drawing/2014/main" id="{D0BE2F24-5A1F-0944-A05D-65AE793DB08C}"/>
              </a:ext>
            </a:extLst>
          </p:cNvPr>
          <p:cNvGrpSpPr/>
          <p:nvPr/>
        </p:nvGrpSpPr>
        <p:grpSpPr>
          <a:xfrm>
            <a:off x="1280159" y="2246649"/>
            <a:ext cx="4700880" cy="348120"/>
            <a:chOff x="1280159" y="1737359"/>
            <a:chExt cx="4700880" cy="348120"/>
          </a:xfrm>
        </p:grpSpPr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09B983EB-21B3-C74B-A364-7B28A0B28B4A}"/>
                </a:ext>
              </a:extLst>
            </p:cNvPr>
            <p:cNvSpPr/>
            <p:nvPr/>
          </p:nvSpPr>
          <p:spPr>
            <a:xfrm>
              <a:off x="1280159" y="1738079"/>
              <a:ext cx="470088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59" h="966">
                  <a:moveTo>
                    <a:pt x="653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3059" y="0"/>
                  </a:lnTo>
                  <a:lnTo>
                    <a:pt x="13059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B1D3FBCB-351A-9F42-A3C1-4A130047C4F2}"/>
                </a:ext>
              </a:extLst>
            </p:cNvPr>
            <p:cNvSpPr/>
            <p:nvPr/>
          </p:nvSpPr>
          <p:spPr>
            <a:xfrm>
              <a:off x="1299960" y="17604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FA999AC9-4FC9-4E4D-9C3F-FB63F61BB6DF}"/>
                </a:ext>
              </a:extLst>
            </p:cNvPr>
            <p:cNvSpPr/>
            <p:nvPr/>
          </p:nvSpPr>
          <p:spPr>
            <a:xfrm>
              <a:off x="1570679" y="174924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FDA1684C-042E-FC45-9DD8-A9E1DD5736B7}"/>
                </a:ext>
              </a:extLst>
            </p:cNvPr>
            <p:cNvSpPr/>
            <p:nvPr/>
          </p:nvSpPr>
          <p:spPr>
            <a:xfrm>
              <a:off x="1783080" y="17373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75629E5-5417-C443-A7DA-BA8DAA7DF31C}"/>
                </a:ext>
              </a:extLst>
            </p:cNvPr>
            <p:cNvSpPr/>
            <p:nvPr/>
          </p:nvSpPr>
          <p:spPr>
            <a:xfrm>
              <a:off x="1901160" y="184427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114D3E30-7CE4-B64D-970E-FA624F660D8C}"/>
                </a:ext>
              </a:extLst>
            </p:cNvPr>
            <p:cNvSpPr/>
            <p:nvPr/>
          </p:nvSpPr>
          <p:spPr>
            <a:xfrm>
              <a:off x="2056320" y="1898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0F4C756-0438-A14B-B2F1-3E984FC36E9E}"/>
                </a:ext>
              </a:extLst>
            </p:cNvPr>
            <p:cNvSpPr/>
            <p:nvPr/>
          </p:nvSpPr>
          <p:spPr>
            <a:xfrm>
              <a:off x="2187720" y="17373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EC8AE561-D356-7F46-B4FC-664557ABA18C}"/>
                </a:ext>
              </a:extLst>
            </p:cNvPr>
            <p:cNvSpPr/>
            <p:nvPr/>
          </p:nvSpPr>
          <p:spPr>
            <a:xfrm>
              <a:off x="2419200" y="1820519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2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FCED909E-5F85-7748-869B-9DD7C0036A60}"/>
                </a:ext>
              </a:extLst>
            </p:cNvPr>
            <p:cNvSpPr/>
            <p:nvPr/>
          </p:nvSpPr>
          <p:spPr>
            <a:xfrm>
              <a:off x="2877480" y="17373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2B62CE0-07CD-F243-925E-728764F44408}"/>
                </a:ext>
              </a:extLst>
            </p:cNvPr>
            <p:cNvSpPr/>
            <p:nvPr/>
          </p:nvSpPr>
          <p:spPr>
            <a:xfrm>
              <a:off x="3009240" y="176652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6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DE12F801-23A1-F842-A175-CF2E1313B437}"/>
                </a:ext>
              </a:extLst>
            </p:cNvPr>
            <p:cNvSpPr/>
            <p:nvPr/>
          </p:nvSpPr>
          <p:spPr>
            <a:xfrm>
              <a:off x="3257640" y="190440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FC519D5A-BFA2-EB43-99BE-95F93BFBD3B2}"/>
                </a:ext>
              </a:extLst>
            </p:cNvPr>
            <p:cNvSpPr/>
            <p:nvPr/>
          </p:nvSpPr>
          <p:spPr>
            <a:xfrm>
              <a:off x="3589560" y="1844279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968B00DC-9A9C-4E40-B35D-33BF97685F91}"/>
                </a:ext>
              </a:extLst>
            </p:cNvPr>
            <p:cNvSpPr/>
            <p:nvPr/>
          </p:nvSpPr>
          <p:spPr>
            <a:xfrm>
              <a:off x="3818519" y="17373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B56F53E9-6E1E-004B-92E6-022C2423687A}"/>
                </a:ext>
              </a:extLst>
            </p:cNvPr>
            <p:cNvSpPr/>
            <p:nvPr/>
          </p:nvSpPr>
          <p:spPr>
            <a:xfrm>
              <a:off x="3953160" y="17604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78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78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B73D8799-422C-784B-809D-27BE95F6CA38}"/>
                </a:ext>
              </a:extLst>
            </p:cNvPr>
            <p:cNvSpPr/>
            <p:nvPr/>
          </p:nvSpPr>
          <p:spPr>
            <a:xfrm>
              <a:off x="4223880" y="174924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22033597-7385-1B48-A4F7-E5A8F264912D}"/>
                </a:ext>
              </a:extLst>
            </p:cNvPr>
            <p:cNvSpPr/>
            <p:nvPr/>
          </p:nvSpPr>
          <p:spPr>
            <a:xfrm>
              <a:off x="4436280" y="17373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B9D7B818-9F12-AE48-B635-0ED1C4354E0E}"/>
                </a:ext>
              </a:extLst>
            </p:cNvPr>
            <p:cNvSpPr/>
            <p:nvPr/>
          </p:nvSpPr>
          <p:spPr>
            <a:xfrm>
              <a:off x="4554360" y="184427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9CAB516F-922D-8A41-AF1D-CE8B84E262DF}"/>
                </a:ext>
              </a:extLst>
            </p:cNvPr>
            <p:cNvSpPr/>
            <p:nvPr/>
          </p:nvSpPr>
          <p:spPr>
            <a:xfrm>
              <a:off x="4709520" y="1898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14238126-4E40-4C4C-BD1C-A4CF69AFFBB5}"/>
                </a:ext>
              </a:extLst>
            </p:cNvPr>
            <p:cNvSpPr/>
            <p:nvPr/>
          </p:nvSpPr>
          <p:spPr>
            <a:xfrm>
              <a:off x="4840920" y="17373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53304EFC-F259-5244-B692-1C1D2F56FAAF}"/>
                </a:ext>
              </a:extLst>
            </p:cNvPr>
            <p:cNvSpPr/>
            <p:nvPr/>
          </p:nvSpPr>
          <p:spPr>
            <a:xfrm>
              <a:off x="5053320" y="17953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08E77CD5-F862-E540-8473-23CA59619F03}"/>
                </a:ext>
              </a:extLst>
            </p:cNvPr>
            <p:cNvSpPr/>
            <p:nvPr/>
          </p:nvSpPr>
          <p:spPr>
            <a:xfrm>
              <a:off x="5394600" y="1844279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2791D352-B568-1C43-8786-33CDB6D11250}"/>
                </a:ext>
              </a:extLst>
            </p:cNvPr>
            <p:cNvSpPr/>
            <p:nvPr/>
          </p:nvSpPr>
          <p:spPr>
            <a:xfrm>
              <a:off x="5621040" y="175320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3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67E8ACE-4B05-4840-93F5-E6C83EC1408C}"/>
                </a:ext>
              </a:extLst>
            </p:cNvPr>
            <p:cNvSpPr/>
            <p:nvPr/>
          </p:nvSpPr>
          <p:spPr>
            <a:xfrm>
              <a:off x="5886360" y="1898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1" name="Freeform 100">
            <a:extLst>
              <a:ext uri="{FF2B5EF4-FFF2-40B4-BE49-F238E27FC236}">
                <a16:creationId xmlns:a16="http://schemas.microsoft.com/office/drawing/2014/main" id="{3F0660BD-21A0-F54A-9F62-B19745742114}"/>
              </a:ext>
            </a:extLst>
          </p:cNvPr>
          <p:cNvSpPr/>
          <p:nvPr/>
        </p:nvSpPr>
        <p:spPr>
          <a:xfrm>
            <a:off x="5595480" y="2155210"/>
            <a:ext cx="385920" cy="4572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E4C8666-30CA-9E40-9026-4DFBAF1FAC4C}"/>
              </a:ext>
            </a:extLst>
          </p:cNvPr>
          <p:cNvSpPr txBox="1"/>
          <p:nvPr/>
        </p:nvSpPr>
        <p:spPr>
          <a:xfrm>
            <a:off x="6317640" y="2214250"/>
            <a:ext cx="15264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(SB, eqn 6.1)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7C89ED20-BA72-434D-8E29-CF3659717DCD}"/>
              </a:ext>
            </a:extLst>
          </p:cNvPr>
          <p:cNvSpPr txBox="1"/>
          <p:nvPr/>
        </p:nvSpPr>
        <p:spPr>
          <a:xfrm>
            <a:off x="8503920" y="3820569"/>
            <a:ext cx="15264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(SB, eqn 6.2)</a:t>
            </a:r>
          </a:p>
        </p:txBody>
      </p:sp>
      <p:sp>
        <p:nvSpPr>
          <p:cNvPr id="149" name="Straight Connector 148">
            <a:extLst>
              <a:ext uri="{FF2B5EF4-FFF2-40B4-BE49-F238E27FC236}">
                <a16:creationId xmlns:a16="http://schemas.microsoft.com/office/drawing/2014/main" id="{587A2F70-C946-8944-B740-EF394DDA4331}"/>
              </a:ext>
            </a:extLst>
          </p:cNvPr>
          <p:cNvSpPr/>
          <p:nvPr/>
        </p:nvSpPr>
        <p:spPr>
          <a:xfrm>
            <a:off x="5852160" y="2703850"/>
            <a:ext cx="365759" cy="91439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headEnd type="arrow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0" name="Title 149">
            <a:extLst>
              <a:ext uri="{FF2B5EF4-FFF2-40B4-BE49-F238E27FC236}">
                <a16:creationId xmlns:a16="http://schemas.microsoft.com/office/drawing/2014/main" id="{64E73A2F-4FB5-C64B-AF1A-C372EBEE0C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01596"/>
          </a:xfrm>
        </p:spPr>
        <p:txBody>
          <a:bodyPr/>
          <a:lstStyle/>
          <a:p>
            <a:r>
              <a:rPr lang="en-US" dirty="0"/>
              <a:t>Targets and updating: Tabular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04BFCB5-05E4-974A-BF01-96E616A65EE4}"/>
              </a:ext>
            </a:extLst>
          </p:cNvPr>
          <p:cNvSpPr txBox="1"/>
          <p:nvPr/>
        </p:nvSpPr>
        <p:spPr>
          <a:xfrm>
            <a:off x="6192232" y="2950464"/>
            <a:ext cx="9298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Targets!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9297C5C2-1951-D340-8709-2B12A74AE5F8}"/>
              </a:ext>
            </a:extLst>
          </p:cNvPr>
          <p:cNvSpPr txBox="1"/>
          <p:nvPr/>
        </p:nvSpPr>
        <p:spPr>
          <a:xfrm>
            <a:off x="1630983" y="5420904"/>
            <a:ext cx="716138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Move V closer to the target by updating the appropriate entry in the table </a:t>
            </a:r>
          </a:p>
          <a:p>
            <a:pPr algn="ctr"/>
            <a:r>
              <a:rPr lang="en-US" dirty="0"/>
              <a:t>(using the equations above)</a:t>
            </a:r>
          </a:p>
          <a:p>
            <a:pPr algn="ctr"/>
            <a:endParaRPr lang="en-US" dirty="0"/>
          </a:p>
          <a:p>
            <a:pPr algn="ctr"/>
            <a:r>
              <a:rPr lang="en-US" dirty="0"/>
              <a:t>But what if we no longer keep entries for each state?</a:t>
            </a:r>
          </a:p>
        </p:txBody>
      </p:sp>
    </p:spTree>
    <p:extLst>
      <p:ext uri="{BB962C8B-B14F-4D97-AF65-F5344CB8AC3E}">
        <p14:creationId xmlns:p14="http://schemas.microsoft.com/office/powerpoint/2010/main" val="235928182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E351676-00CA-8B42-A577-AB06B528E3CB}"/>
              </a:ext>
            </a:extLst>
          </p:cNvPr>
          <p:cNvSpPr txBox="1"/>
          <p:nvPr/>
        </p:nvSpPr>
        <p:spPr>
          <a:xfrm>
            <a:off x="457200" y="1745466"/>
            <a:ext cx="7897332" cy="41526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Approximating the value function using function approximator:</a:t>
            </a:r>
          </a:p>
        </p:txBody>
      </p:sp>
      <p:grpSp>
        <p:nvGrpSpPr>
          <p:cNvPr id="4" name="Group 3" descr="22§display§\hat{Q}(s,a,w) \approx Q(s,a)§svg§600§FALSE" title="TexMaths">
            <a:extLst>
              <a:ext uri="{FF2B5EF4-FFF2-40B4-BE49-F238E27FC236}">
                <a16:creationId xmlns:a16="http://schemas.microsoft.com/office/drawing/2014/main" id="{B738DA2B-DD76-7548-A559-3F72475482EE}"/>
              </a:ext>
            </a:extLst>
          </p:cNvPr>
          <p:cNvGrpSpPr/>
          <p:nvPr/>
        </p:nvGrpSpPr>
        <p:grpSpPr>
          <a:xfrm>
            <a:off x="3985920" y="2560319"/>
            <a:ext cx="2963159" cy="416881"/>
            <a:chOff x="3985920" y="2560319"/>
            <a:chExt cx="2963159" cy="416881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8FB1CC6B-BA89-2C42-8CEE-4A6FEC9F9817}"/>
                </a:ext>
              </a:extLst>
            </p:cNvPr>
            <p:cNvSpPr/>
            <p:nvPr/>
          </p:nvSpPr>
          <p:spPr>
            <a:xfrm>
              <a:off x="3985920" y="2561039"/>
              <a:ext cx="2963159" cy="41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32" h="1155">
                  <a:moveTo>
                    <a:pt x="4116" y="1155"/>
                  </a:moveTo>
                  <a:lnTo>
                    <a:pt x="0" y="1155"/>
                  </a:lnTo>
                  <a:lnTo>
                    <a:pt x="0" y="0"/>
                  </a:lnTo>
                  <a:lnTo>
                    <a:pt x="8232" y="0"/>
                  </a:lnTo>
                  <a:lnTo>
                    <a:pt x="8232" y="1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7E38CD5-ECCC-0649-BC4D-7D29F485F086}"/>
                </a:ext>
              </a:extLst>
            </p:cNvPr>
            <p:cNvSpPr/>
            <p:nvPr/>
          </p:nvSpPr>
          <p:spPr>
            <a:xfrm>
              <a:off x="4105440" y="2560319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350D9AE-2250-5A46-A9D0-5F11E37F2367}"/>
                </a:ext>
              </a:extLst>
            </p:cNvPr>
            <p:cNvSpPr/>
            <p:nvPr/>
          </p:nvSpPr>
          <p:spPr>
            <a:xfrm>
              <a:off x="4003199" y="26442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6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6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5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8C051BF-2D7A-9144-B1B8-3F0384347F00}"/>
                </a:ext>
              </a:extLst>
            </p:cNvPr>
            <p:cNvSpPr/>
            <p:nvPr/>
          </p:nvSpPr>
          <p:spPr>
            <a:xfrm>
              <a:off x="4295520" y="2629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B6AD637-7806-4B42-9C5C-EC34F092A21C}"/>
                </a:ext>
              </a:extLst>
            </p:cNvPr>
            <p:cNvSpPr/>
            <p:nvPr/>
          </p:nvSpPr>
          <p:spPr>
            <a:xfrm>
              <a:off x="4413600" y="2736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E1504B4-95D8-4646-A04C-197AA8ED3E28}"/>
                </a:ext>
              </a:extLst>
            </p:cNvPr>
            <p:cNvSpPr/>
            <p:nvPr/>
          </p:nvSpPr>
          <p:spPr>
            <a:xfrm>
              <a:off x="4587839" y="28526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6BA3A4F-7B8F-1645-B0D3-E8A3CC777308}"/>
                </a:ext>
              </a:extLst>
            </p:cNvPr>
            <p:cNvSpPr/>
            <p:nvPr/>
          </p:nvSpPr>
          <p:spPr>
            <a:xfrm>
              <a:off x="4726440" y="27360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5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2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4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2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D671112-2A4B-4D41-A4D5-66884564903E}"/>
                </a:ext>
              </a:extLst>
            </p:cNvPr>
            <p:cNvSpPr/>
            <p:nvPr/>
          </p:nvSpPr>
          <p:spPr>
            <a:xfrm>
              <a:off x="4925880" y="28526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CB347FD-15E2-C843-8F3A-C307113073FB}"/>
                </a:ext>
              </a:extLst>
            </p:cNvPr>
            <p:cNvSpPr/>
            <p:nvPr/>
          </p:nvSpPr>
          <p:spPr>
            <a:xfrm>
              <a:off x="5059800" y="27360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8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71CCEC0-90B9-E844-9C84-20BE0D897976}"/>
                </a:ext>
              </a:extLst>
            </p:cNvPr>
            <p:cNvSpPr/>
            <p:nvPr/>
          </p:nvSpPr>
          <p:spPr>
            <a:xfrm>
              <a:off x="5327640" y="2629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E278965E-3BDB-CB48-AB00-EE7ECEF35A67}"/>
                </a:ext>
              </a:extLst>
            </p:cNvPr>
            <p:cNvSpPr/>
            <p:nvPr/>
          </p:nvSpPr>
          <p:spPr>
            <a:xfrm>
              <a:off x="5558040" y="2721960"/>
              <a:ext cx="232560" cy="149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7" h="416">
                  <a:moveTo>
                    <a:pt x="647" y="31"/>
                  </a:moveTo>
                  <a:cubicBezTo>
                    <a:pt x="647" y="9"/>
                    <a:pt x="640" y="0"/>
                    <a:pt x="634" y="0"/>
                  </a:cubicBezTo>
                  <a:cubicBezTo>
                    <a:pt x="629" y="0"/>
                    <a:pt x="620" y="4"/>
                    <a:pt x="620" y="26"/>
                  </a:cubicBezTo>
                  <a:cubicBezTo>
                    <a:pt x="616" y="95"/>
                    <a:pt x="548" y="134"/>
                    <a:pt x="484" y="134"/>
                  </a:cubicBezTo>
                  <a:cubicBezTo>
                    <a:pt x="429" y="134"/>
                    <a:pt x="381" y="103"/>
                    <a:pt x="330" y="70"/>
                  </a:cubicBezTo>
                  <a:cubicBezTo>
                    <a:pt x="277" y="35"/>
                    <a:pt x="224" y="0"/>
                    <a:pt x="163" y="0"/>
                  </a:cubicBezTo>
                  <a:cubicBezTo>
                    <a:pt x="73" y="0"/>
                    <a:pt x="0" y="68"/>
                    <a:pt x="0" y="158"/>
                  </a:cubicBezTo>
                  <a:cubicBezTo>
                    <a:pt x="0" y="180"/>
                    <a:pt x="9" y="187"/>
                    <a:pt x="13" y="187"/>
                  </a:cubicBezTo>
                  <a:cubicBezTo>
                    <a:pt x="24" y="187"/>
                    <a:pt x="26" y="169"/>
                    <a:pt x="26" y="165"/>
                  </a:cubicBezTo>
                  <a:cubicBezTo>
                    <a:pt x="33" y="84"/>
                    <a:pt x="112" y="55"/>
                    <a:pt x="163" y="55"/>
                  </a:cubicBezTo>
                  <a:cubicBezTo>
                    <a:pt x="218" y="55"/>
                    <a:pt x="266" y="84"/>
                    <a:pt x="317" y="119"/>
                  </a:cubicBezTo>
                  <a:cubicBezTo>
                    <a:pt x="370" y="154"/>
                    <a:pt x="422" y="189"/>
                    <a:pt x="484" y="189"/>
                  </a:cubicBezTo>
                  <a:cubicBezTo>
                    <a:pt x="574" y="189"/>
                    <a:pt x="647" y="119"/>
                    <a:pt x="647" y="31"/>
                  </a:cubicBezTo>
                  <a:close/>
                  <a:moveTo>
                    <a:pt x="647" y="257"/>
                  </a:moveTo>
                  <a:cubicBezTo>
                    <a:pt x="647" y="229"/>
                    <a:pt x="636" y="227"/>
                    <a:pt x="634" y="227"/>
                  </a:cubicBezTo>
                  <a:cubicBezTo>
                    <a:pt x="629" y="227"/>
                    <a:pt x="620" y="233"/>
                    <a:pt x="620" y="253"/>
                  </a:cubicBezTo>
                  <a:cubicBezTo>
                    <a:pt x="616" y="321"/>
                    <a:pt x="548" y="361"/>
                    <a:pt x="484" y="361"/>
                  </a:cubicBezTo>
                  <a:cubicBezTo>
                    <a:pt x="429" y="361"/>
                    <a:pt x="381" y="330"/>
                    <a:pt x="330" y="297"/>
                  </a:cubicBezTo>
                  <a:cubicBezTo>
                    <a:pt x="277" y="262"/>
                    <a:pt x="224" y="227"/>
                    <a:pt x="163" y="227"/>
                  </a:cubicBezTo>
                  <a:cubicBezTo>
                    <a:pt x="73" y="227"/>
                    <a:pt x="0" y="295"/>
                    <a:pt x="0" y="385"/>
                  </a:cubicBezTo>
                  <a:cubicBezTo>
                    <a:pt x="0" y="407"/>
                    <a:pt x="9" y="413"/>
                    <a:pt x="13" y="413"/>
                  </a:cubicBezTo>
                  <a:cubicBezTo>
                    <a:pt x="24" y="413"/>
                    <a:pt x="26" y="396"/>
                    <a:pt x="26" y="391"/>
                  </a:cubicBezTo>
                  <a:cubicBezTo>
                    <a:pt x="33" y="310"/>
                    <a:pt x="112" y="282"/>
                    <a:pt x="163" y="282"/>
                  </a:cubicBezTo>
                  <a:cubicBezTo>
                    <a:pt x="218" y="282"/>
                    <a:pt x="266" y="310"/>
                    <a:pt x="317" y="345"/>
                  </a:cubicBezTo>
                  <a:cubicBezTo>
                    <a:pt x="370" y="380"/>
                    <a:pt x="422" y="416"/>
                    <a:pt x="484" y="416"/>
                  </a:cubicBezTo>
                  <a:cubicBezTo>
                    <a:pt x="576" y="416"/>
                    <a:pt x="647" y="343"/>
                    <a:pt x="64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C0AC4CDB-E934-0641-927B-6BA2D4D68633}"/>
                </a:ext>
              </a:extLst>
            </p:cNvPr>
            <p:cNvSpPr/>
            <p:nvPr/>
          </p:nvSpPr>
          <p:spPr>
            <a:xfrm>
              <a:off x="5922360" y="26442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6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6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5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7" y="587"/>
                    <a:pt x="187" y="638"/>
                  </a:cubicBezTo>
                  <a:cubicBezTo>
                    <a:pt x="187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EACF9DE-DD2D-4C49-BDD4-1658E1765DE9}"/>
                </a:ext>
              </a:extLst>
            </p:cNvPr>
            <p:cNvSpPr/>
            <p:nvPr/>
          </p:nvSpPr>
          <p:spPr>
            <a:xfrm>
              <a:off x="6213599" y="2629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D353FD6-4E1F-9D44-872E-0B826C7A417E}"/>
                </a:ext>
              </a:extLst>
            </p:cNvPr>
            <p:cNvSpPr/>
            <p:nvPr/>
          </p:nvSpPr>
          <p:spPr>
            <a:xfrm>
              <a:off x="6332400" y="2736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C7A9610-EC7D-BB44-B039-D645D478EB97}"/>
                </a:ext>
              </a:extLst>
            </p:cNvPr>
            <p:cNvSpPr/>
            <p:nvPr/>
          </p:nvSpPr>
          <p:spPr>
            <a:xfrm>
              <a:off x="6506640" y="28526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C895E4AE-BE14-134C-8D2F-3991EEEC166F}"/>
                </a:ext>
              </a:extLst>
            </p:cNvPr>
            <p:cNvSpPr/>
            <p:nvPr/>
          </p:nvSpPr>
          <p:spPr>
            <a:xfrm>
              <a:off x="6644520" y="27360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5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2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4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2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101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4F33B3D-7823-2448-B9F0-E44BDD0A185A}"/>
                </a:ext>
              </a:extLst>
            </p:cNvPr>
            <p:cNvSpPr/>
            <p:nvPr/>
          </p:nvSpPr>
          <p:spPr>
            <a:xfrm>
              <a:off x="6833879" y="2629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2" name="Group 21" descr="22§display§\hat{V}(s,w) = V(s)§svg§600§FALSE" title="TexMaths">
            <a:extLst>
              <a:ext uri="{FF2B5EF4-FFF2-40B4-BE49-F238E27FC236}">
                <a16:creationId xmlns:a16="http://schemas.microsoft.com/office/drawing/2014/main" id="{1E59CFBD-00D6-FB42-A74C-556200F28625}"/>
              </a:ext>
            </a:extLst>
          </p:cNvPr>
          <p:cNvGrpSpPr/>
          <p:nvPr/>
        </p:nvGrpSpPr>
        <p:grpSpPr>
          <a:xfrm>
            <a:off x="1005840" y="2537280"/>
            <a:ext cx="2298960" cy="416880"/>
            <a:chOff x="1005840" y="2537280"/>
            <a:chExt cx="2298960" cy="416880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F03020D-3FFF-8848-8BE3-B351C23FE5EA}"/>
                </a:ext>
              </a:extLst>
            </p:cNvPr>
            <p:cNvSpPr/>
            <p:nvPr/>
          </p:nvSpPr>
          <p:spPr>
            <a:xfrm>
              <a:off x="1005840" y="2538000"/>
              <a:ext cx="2298960" cy="41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7" h="1155">
                  <a:moveTo>
                    <a:pt x="3195" y="1155"/>
                  </a:moveTo>
                  <a:lnTo>
                    <a:pt x="0" y="1155"/>
                  </a:lnTo>
                  <a:lnTo>
                    <a:pt x="0" y="0"/>
                  </a:lnTo>
                  <a:lnTo>
                    <a:pt x="6387" y="0"/>
                  </a:lnTo>
                  <a:lnTo>
                    <a:pt x="6387" y="1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26A5E4D-F7FB-134C-893A-7435DB64B724}"/>
                </a:ext>
              </a:extLst>
            </p:cNvPr>
            <p:cNvSpPr/>
            <p:nvPr/>
          </p:nvSpPr>
          <p:spPr>
            <a:xfrm>
              <a:off x="1099440" y="253728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60448D8-C9EB-B545-9546-168A4808D9AB}"/>
                </a:ext>
              </a:extLst>
            </p:cNvPr>
            <p:cNvSpPr/>
            <p:nvPr/>
          </p:nvSpPr>
          <p:spPr>
            <a:xfrm>
              <a:off x="1025639" y="262908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3EAAE79-971F-0E44-A0DB-2BADB3E80F91}"/>
                </a:ext>
              </a:extLst>
            </p:cNvPr>
            <p:cNvSpPr/>
            <p:nvPr/>
          </p:nvSpPr>
          <p:spPr>
            <a:xfrm>
              <a:off x="1320120" y="2606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EEF882A1-D428-CF40-A988-503B15D615D1}"/>
                </a:ext>
              </a:extLst>
            </p:cNvPr>
            <p:cNvSpPr/>
            <p:nvPr/>
          </p:nvSpPr>
          <p:spPr>
            <a:xfrm>
              <a:off x="1438920" y="27129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C966CBA-7912-884F-BC3B-1B7C615742CA}"/>
                </a:ext>
              </a:extLst>
            </p:cNvPr>
            <p:cNvSpPr/>
            <p:nvPr/>
          </p:nvSpPr>
          <p:spPr>
            <a:xfrm>
              <a:off x="1613520" y="28296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DC51A0A-601D-2F46-AA00-545F0208FBAD}"/>
                </a:ext>
              </a:extLst>
            </p:cNvPr>
            <p:cNvSpPr/>
            <p:nvPr/>
          </p:nvSpPr>
          <p:spPr>
            <a:xfrm>
              <a:off x="1748160" y="271296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67" y="389"/>
                    <a:pt x="367" y="334"/>
                  </a:cubicBezTo>
                  <a:cubicBezTo>
                    <a:pt x="367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383B912D-C256-8749-A01C-B6E16DA8846B}"/>
                </a:ext>
              </a:extLst>
            </p:cNvPr>
            <p:cNvSpPr/>
            <p:nvPr/>
          </p:nvSpPr>
          <p:spPr>
            <a:xfrm>
              <a:off x="2014919" y="2606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56A5026-2231-C947-A934-16C67D31026A}"/>
                </a:ext>
              </a:extLst>
            </p:cNvPr>
            <p:cNvSpPr/>
            <p:nvPr/>
          </p:nvSpPr>
          <p:spPr>
            <a:xfrm>
              <a:off x="2246040" y="273924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9CFC7C38-FD9E-314F-A161-744AA345159A}"/>
                </a:ext>
              </a:extLst>
            </p:cNvPr>
            <p:cNvSpPr/>
            <p:nvPr/>
          </p:nvSpPr>
          <p:spPr>
            <a:xfrm>
              <a:off x="2612880" y="262908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61D7683E-914C-2645-913B-8CD2483ED196}"/>
                </a:ext>
              </a:extLst>
            </p:cNvPr>
            <p:cNvSpPr/>
            <p:nvPr/>
          </p:nvSpPr>
          <p:spPr>
            <a:xfrm>
              <a:off x="2906640" y="2606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15A66A5-DA0B-DE40-8A25-DB3A8C4AF297}"/>
                </a:ext>
              </a:extLst>
            </p:cNvPr>
            <p:cNvSpPr/>
            <p:nvPr/>
          </p:nvSpPr>
          <p:spPr>
            <a:xfrm>
              <a:off x="3025440" y="27129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E3E6710-149D-B041-84F3-4D4B8F31C65B}"/>
                </a:ext>
              </a:extLst>
            </p:cNvPr>
            <p:cNvSpPr/>
            <p:nvPr/>
          </p:nvSpPr>
          <p:spPr>
            <a:xfrm>
              <a:off x="3189600" y="2606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895C98B7-72A6-BC41-B57A-82B04FE03F9E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357920" y="3268800"/>
            <a:ext cx="1568160" cy="283932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23DBB5F2-CD21-3643-9F8E-8247686EFAD7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480560" y="3200400"/>
            <a:ext cx="1677599" cy="3040560"/>
          </a:xfrm>
          <a:prstGeom prst="rect">
            <a:avLst/>
          </a:prstGeom>
          <a:noFill/>
          <a:ln>
            <a:noFill/>
          </a:ln>
        </p:spPr>
      </p:pic>
      <p:sp>
        <p:nvSpPr>
          <p:cNvPr id="38" name="Freeform 37">
            <a:extLst>
              <a:ext uri="{FF2B5EF4-FFF2-40B4-BE49-F238E27FC236}">
                <a16:creationId xmlns:a16="http://schemas.microsoft.com/office/drawing/2014/main" id="{E845560B-BF44-E142-BC02-5FCF6D780522}"/>
              </a:ext>
            </a:extLst>
          </p:cNvPr>
          <p:cNvSpPr/>
          <p:nvPr/>
        </p:nvSpPr>
        <p:spPr>
          <a:xfrm>
            <a:off x="6217919" y="5486399"/>
            <a:ext cx="3748680" cy="1457280"/>
          </a:xfrm>
          <a:custGeom>
            <a:avLst>
              <a:gd name="f0" fmla="val -53"/>
              <a:gd name="f1" fmla="val -1172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Some kind of function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approximator parameterized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by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</a:t>
            </a:r>
          </a:p>
        </p:txBody>
      </p:sp>
      <p:sp>
        <p:nvSpPr>
          <p:cNvPr id="39" name="Title 38">
            <a:extLst>
              <a:ext uri="{FF2B5EF4-FFF2-40B4-BE49-F238E27FC236}">
                <a16:creationId xmlns:a16="http://schemas.microsoft.com/office/drawing/2014/main" id="{D8797686-E637-3B40-8014-B171CE679D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461188"/>
          </a:xfrm>
        </p:spPr>
        <p:txBody>
          <a:bodyPr/>
          <a:lstStyle/>
          <a:p>
            <a:r>
              <a:rPr lang="en-US" dirty="0"/>
              <a:t>Function approximation</a:t>
            </a:r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28E271E0-9E3B-EA48-BFAE-4FBAE00731C9}"/>
              </a:ext>
            </a:extLst>
          </p:cNvPr>
          <p:cNvSpPr/>
          <p:nvPr/>
        </p:nvSpPr>
        <p:spPr>
          <a:xfrm>
            <a:off x="879839" y="6240961"/>
            <a:ext cx="868321" cy="564954"/>
          </a:xfrm>
          <a:custGeom>
            <a:avLst>
              <a:gd name="f0" fmla="val 26436"/>
              <a:gd name="f1" fmla="val -730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Input</a:t>
            </a:r>
            <a:endParaRPr lang="en-US" sz="2200" b="0" i="1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A02695E2-339A-AD41-9620-9B6C77E201AF}"/>
              </a:ext>
            </a:extLst>
          </p:cNvPr>
          <p:cNvSpPr/>
          <p:nvPr/>
        </p:nvSpPr>
        <p:spPr>
          <a:xfrm>
            <a:off x="324428" y="3392558"/>
            <a:ext cx="1001093" cy="564954"/>
          </a:xfrm>
          <a:custGeom>
            <a:avLst>
              <a:gd name="f0" fmla="val 32929"/>
              <a:gd name="f1" fmla="val -1216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Output</a:t>
            </a:r>
            <a:endParaRPr lang="en-US" sz="2200" b="0" i="1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79494060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E351676-00CA-8B42-A577-AB06B528E3CB}"/>
              </a:ext>
            </a:extLst>
          </p:cNvPr>
          <p:cNvSpPr txBox="1"/>
          <p:nvPr/>
        </p:nvSpPr>
        <p:spPr>
          <a:xfrm>
            <a:off x="457200" y="1745466"/>
            <a:ext cx="7897332" cy="41526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Approximating the value function using function approximator:</a:t>
            </a:r>
          </a:p>
        </p:txBody>
      </p:sp>
      <p:grpSp>
        <p:nvGrpSpPr>
          <p:cNvPr id="4" name="Group 3" descr="22§display§\hat{Q}(s,a,w) \approx Q(s,a)§svg§600§FALSE" title="TexMaths">
            <a:extLst>
              <a:ext uri="{FF2B5EF4-FFF2-40B4-BE49-F238E27FC236}">
                <a16:creationId xmlns:a16="http://schemas.microsoft.com/office/drawing/2014/main" id="{B738DA2B-DD76-7548-A559-3F72475482EE}"/>
              </a:ext>
            </a:extLst>
          </p:cNvPr>
          <p:cNvGrpSpPr/>
          <p:nvPr/>
        </p:nvGrpSpPr>
        <p:grpSpPr>
          <a:xfrm>
            <a:off x="3985920" y="2560319"/>
            <a:ext cx="2963159" cy="416881"/>
            <a:chOff x="3985920" y="2560319"/>
            <a:chExt cx="2963159" cy="416881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8FB1CC6B-BA89-2C42-8CEE-4A6FEC9F9817}"/>
                </a:ext>
              </a:extLst>
            </p:cNvPr>
            <p:cNvSpPr/>
            <p:nvPr/>
          </p:nvSpPr>
          <p:spPr>
            <a:xfrm>
              <a:off x="3985920" y="2561039"/>
              <a:ext cx="2963159" cy="41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32" h="1155">
                  <a:moveTo>
                    <a:pt x="4116" y="1155"/>
                  </a:moveTo>
                  <a:lnTo>
                    <a:pt x="0" y="1155"/>
                  </a:lnTo>
                  <a:lnTo>
                    <a:pt x="0" y="0"/>
                  </a:lnTo>
                  <a:lnTo>
                    <a:pt x="8232" y="0"/>
                  </a:lnTo>
                  <a:lnTo>
                    <a:pt x="8232" y="1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7E38CD5-ECCC-0649-BC4D-7D29F485F086}"/>
                </a:ext>
              </a:extLst>
            </p:cNvPr>
            <p:cNvSpPr/>
            <p:nvPr/>
          </p:nvSpPr>
          <p:spPr>
            <a:xfrm>
              <a:off x="4105440" y="2560319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350D9AE-2250-5A46-A9D0-5F11E37F2367}"/>
                </a:ext>
              </a:extLst>
            </p:cNvPr>
            <p:cNvSpPr/>
            <p:nvPr/>
          </p:nvSpPr>
          <p:spPr>
            <a:xfrm>
              <a:off x="4003199" y="26442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6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6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5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8C051BF-2D7A-9144-B1B8-3F0384347F00}"/>
                </a:ext>
              </a:extLst>
            </p:cNvPr>
            <p:cNvSpPr/>
            <p:nvPr/>
          </p:nvSpPr>
          <p:spPr>
            <a:xfrm>
              <a:off x="4295520" y="2629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B6AD637-7806-4B42-9C5C-EC34F092A21C}"/>
                </a:ext>
              </a:extLst>
            </p:cNvPr>
            <p:cNvSpPr/>
            <p:nvPr/>
          </p:nvSpPr>
          <p:spPr>
            <a:xfrm>
              <a:off x="4413600" y="2736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E1504B4-95D8-4646-A04C-197AA8ED3E28}"/>
                </a:ext>
              </a:extLst>
            </p:cNvPr>
            <p:cNvSpPr/>
            <p:nvPr/>
          </p:nvSpPr>
          <p:spPr>
            <a:xfrm>
              <a:off x="4587839" y="28526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6BA3A4F-7B8F-1645-B0D3-E8A3CC777308}"/>
                </a:ext>
              </a:extLst>
            </p:cNvPr>
            <p:cNvSpPr/>
            <p:nvPr/>
          </p:nvSpPr>
          <p:spPr>
            <a:xfrm>
              <a:off x="4726440" y="27360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5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2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4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2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D671112-2A4B-4D41-A4D5-66884564903E}"/>
                </a:ext>
              </a:extLst>
            </p:cNvPr>
            <p:cNvSpPr/>
            <p:nvPr/>
          </p:nvSpPr>
          <p:spPr>
            <a:xfrm>
              <a:off x="4925880" y="28526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CB347FD-15E2-C843-8F3A-C307113073FB}"/>
                </a:ext>
              </a:extLst>
            </p:cNvPr>
            <p:cNvSpPr/>
            <p:nvPr/>
          </p:nvSpPr>
          <p:spPr>
            <a:xfrm>
              <a:off x="5059800" y="27360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8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71CCEC0-90B9-E844-9C84-20BE0D897976}"/>
                </a:ext>
              </a:extLst>
            </p:cNvPr>
            <p:cNvSpPr/>
            <p:nvPr/>
          </p:nvSpPr>
          <p:spPr>
            <a:xfrm>
              <a:off x="5327640" y="2629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E278965E-3BDB-CB48-AB00-EE7ECEF35A67}"/>
                </a:ext>
              </a:extLst>
            </p:cNvPr>
            <p:cNvSpPr/>
            <p:nvPr/>
          </p:nvSpPr>
          <p:spPr>
            <a:xfrm>
              <a:off x="5558040" y="2721960"/>
              <a:ext cx="232560" cy="149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7" h="416">
                  <a:moveTo>
                    <a:pt x="647" y="31"/>
                  </a:moveTo>
                  <a:cubicBezTo>
                    <a:pt x="647" y="9"/>
                    <a:pt x="640" y="0"/>
                    <a:pt x="634" y="0"/>
                  </a:cubicBezTo>
                  <a:cubicBezTo>
                    <a:pt x="629" y="0"/>
                    <a:pt x="620" y="4"/>
                    <a:pt x="620" y="26"/>
                  </a:cubicBezTo>
                  <a:cubicBezTo>
                    <a:pt x="616" y="95"/>
                    <a:pt x="548" y="134"/>
                    <a:pt x="484" y="134"/>
                  </a:cubicBezTo>
                  <a:cubicBezTo>
                    <a:pt x="429" y="134"/>
                    <a:pt x="381" y="103"/>
                    <a:pt x="330" y="70"/>
                  </a:cubicBezTo>
                  <a:cubicBezTo>
                    <a:pt x="277" y="35"/>
                    <a:pt x="224" y="0"/>
                    <a:pt x="163" y="0"/>
                  </a:cubicBezTo>
                  <a:cubicBezTo>
                    <a:pt x="73" y="0"/>
                    <a:pt x="0" y="68"/>
                    <a:pt x="0" y="158"/>
                  </a:cubicBezTo>
                  <a:cubicBezTo>
                    <a:pt x="0" y="180"/>
                    <a:pt x="9" y="187"/>
                    <a:pt x="13" y="187"/>
                  </a:cubicBezTo>
                  <a:cubicBezTo>
                    <a:pt x="24" y="187"/>
                    <a:pt x="26" y="169"/>
                    <a:pt x="26" y="165"/>
                  </a:cubicBezTo>
                  <a:cubicBezTo>
                    <a:pt x="33" y="84"/>
                    <a:pt x="112" y="55"/>
                    <a:pt x="163" y="55"/>
                  </a:cubicBezTo>
                  <a:cubicBezTo>
                    <a:pt x="218" y="55"/>
                    <a:pt x="266" y="84"/>
                    <a:pt x="317" y="119"/>
                  </a:cubicBezTo>
                  <a:cubicBezTo>
                    <a:pt x="370" y="154"/>
                    <a:pt x="422" y="189"/>
                    <a:pt x="484" y="189"/>
                  </a:cubicBezTo>
                  <a:cubicBezTo>
                    <a:pt x="574" y="189"/>
                    <a:pt x="647" y="119"/>
                    <a:pt x="647" y="31"/>
                  </a:cubicBezTo>
                  <a:close/>
                  <a:moveTo>
                    <a:pt x="647" y="257"/>
                  </a:moveTo>
                  <a:cubicBezTo>
                    <a:pt x="647" y="229"/>
                    <a:pt x="636" y="227"/>
                    <a:pt x="634" y="227"/>
                  </a:cubicBezTo>
                  <a:cubicBezTo>
                    <a:pt x="629" y="227"/>
                    <a:pt x="620" y="233"/>
                    <a:pt x="620" y="253"/>
                  </a:cubicBezTo>
                  <a:cubicBezTo>
                    <a:pt x="616" y="321"/>
                    <a:pt x="548" y="361"/>
                    <a:pt x="484" y="361"/>
                  </a:cubicBezTo>
                  <a:cubicBezTo>
                    <a:pt x="429" y="361"/>
                    <a:pt x="381" y="330"/>
                    <a:pt x="330" y="297"/>
                  </a:cubicBezTo>
                  <a:cubicBezTo>
                    <a:pt x="277" y="262"/>
                    <a:pt x="224" y="227"/>
                    <a:pt x="163" y="227"/>
                  </a:cubicBezTo>
                  <a:cubicBezTo>
                    <a:pt x="73" y="227"/>
                    <a:pt x="0" y="295"/>
                    <a:pt x="0" y="385"/>
                  </a:cubicBezTo>
                  <a:cubicBezTo>
                    <a:pt x="0" y="407"/>
                    <a:pt x="9" y="413"/>
                    <a:pt x="13" y="413"/>
                  </a:cubicBezTo>
                  <a:cubicBezTo>
                    <a:pt x="24" y="413"/>
                    <a:pt x="26" y="396"/>
                    <a:pt x="26" y="391"/>
                  </a:cubicBezTo>
                  <a:cubicBezTo>
                    <a:pt x="33" y="310"/>
                    <a:pt x="112" y="282"/>
                    <a:pt x="163" y="282"/>
                  </a:cubicBezTo>
                  <a:cubicBezTo>
                    <a:pt x="218" y="282"/>
                    <a:pt x="266" y="310"/>
                    <a:pt x="317" y="345"/>
                  </a:cubicBezTo>
                  <a:cubicBezTo>
                    <a:pt x="370" y="380"/>
                    <a:pt x="422" y="416"/>
                    <a:pt x="484" y="416"/>
                  </a:cubicBezTo>
                  <a:cubicBezTo>
                    <a:pt x="576" y="416"/>
                    <a:pt x="647" y="343"/>
                    <a:pt x="64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C0AC4CDB-E934-0641-927B-6BA2D4D68633}"/>
                </a:ext>
              </a:extLst>
            </p:cNvPr>
            <p:cNvSpPr/>
            <p:nvPr/>
          </p:nvSpPr>
          <p:spPr>
            <a:xfrm>
              <a:off x="5922360" y="26442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6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6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5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7" y="587"/>
                    <a:pt x="187" y="638"/>
                  </a:cubicBezTo>
                  <a:cubicBezTo>
                    <a:pt x="187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EACF9DE-DD2D-4C49-BDD4-1658E1765DE9}"/>
                </a:ext>
              </a:extLst>
            </p:cNvPr>
            <p:cNvSpPr/>
            <p:nvPr/>
          </p:nvSpPr>
          <p:spPr>
            <a:xfrm>
              <a:off x="6213599" y="2629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D353FD6-4E1F-9D44-872E-0B826C7A417E}"/>
                </a:ext>
              </a:extLst>
            </p:cNvPr>
            <p:cNvSpPr/>
            <p:nvPr/>
          </p:nvSpPr>
          <p:spPr>
            <a:xfrm>
              <a:off x="6332400" y="2736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C7A9610-EC7D-BB44-B039-D645D478EB97}"/>
                </a:ext>
              </a:extLst>
            </p:cNvPr>
            <p:cNvSpPr/>
            <p:nvPr/>
          </p:nvSpPr>
          <p:spPr>
            <a:xfrm>
              <a:off x="6506640" y="28526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C895E4AE-BE14-134C-8D2F-3991EEEC166F}"/>
                </a:ext>
              </a:extLst>
            </p:cNvPr>
            <p:cNvSpPr/>
            <p:nvPr/>
          </p:nvSpPr>
          <p:spPr>
            <a:xfrm>
              <a:off x="6644520" y="27360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5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2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4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2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101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4F33B3D-7823-2448-B9F0-E44BDD0A185A}"/>
                </a:ext>
              </a:extLst>
            </p:cNvPr>
            <p:cNvSpPr/>
            <p:nvPr/>
          </p:nvSpPr>
          <p:spPr>
            <a:xfrm>
              <a:off x="6833879" y="2629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2" name="Group 21" descr="22§display§\hat{V}(s,w) = V(s)§svg§600§FALSE" title="TexMaths">
            <a:extLst>
              <a:ext uri="{FF2B5EF4-FFF2-40B4-BE49-F238E27FC236}">
                <a16:creationId xmlns:a16="http://schemas.microsoft.com/office/drawing/2014/main" id="{1E59CFBD-00D6-FB42-A74C-556200F28625}"/>
              </a:ext>
            </a:extLst>
          </p:cNvPr>
          <p:cNvGrpSpPr/>
          <p:nvPr/>
        </p:nvGrpSpPr>
        <p:grpSpPr>
          <a:xfrm>
            <a:off x="1005840" y="2537280"/>
            <a:ext cx="2298960" cy="416880"/>
            <a:chOff x="1005840" y="2537280"/>
            <a:chExt cx="2298960" cy="416880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F03020D-3FFF-8848-8BE3-B351C23FE5EA}"/>
                </a:ext>
              </a:extLst>
            </p:cNvPr>
            <p:cNvSpPr/>
            <p:nvPr/>
          </p:nvSpPr>
          <p:spPr>
            <a:xfrm>
              <a:off x="1005840" y="2538000"/>
              <a:ext cx="2298960" cy="41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7" h="1155">
                  <a:moveTo>
                    <a:pt x="3195" y="1155"/>
                  </a:moveTo>
                  <a:lnTo>
                    <a:pt x="0" y="1155"/>
                  </a:lnTo>
                  <a:lnTo>
                    <a:pt x="0" y="0"/>
                  </a:lnTo>
                  <a:lnTo>
                    <a:pt x="6387" y="0"/>
                  </a:lnTo>
                  <a:lnTo>
                    <a:pt x="6387" y="1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26A5E4D-F7FB-134C-893A-7435DB64B724}"/>
                </a:ext>
              </a:extLst>
            </p:cNvPr>
            <p:cNvSpPr/>
            <p:nvPr/>
          </p:nvSpPr>
          <p:spPr>
            <a:xfrm>
              <a:off x="1099440" y="253728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60448D8-C9EB-B545-9546-168A4808D9AB}"/>
                </a:ext>
              </a:extLst>
            </p:cNvPr>
            <p:cNvSpPr/>
            <p:nvPr/>
          </p:nvSpPr>
          <p:spPr>
            <a:xfrm>
              <a:off x="1025639" y="262908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3EAAE79-971F-0E44-A0DB-2BADB3E80F91}"/>
                </a:ext>
              </a:extLst>
            </p:cNvPr>
            <p:cNvSpPr/>
            <p:nvPr/>
          </p:nvSpPr>
          <p:spPr>
            <a:xfrm>
              <a:off x="1320120" y="2606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EEF882A1-D428-CF40-A988-503B15D615D1}"/>
                </a:ext>
              </a:extLst>
            </p:cNvPr>
            <p:cNvSpPr/>
            <p:nvPr/>
          </p:nvSpPr>
          <p:spPr>
            <a:xfrm>
              <a:off x="1438920" y="27129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C966CBA-7912-884F-BC3B-1B7C615742CA}"/>
                </a:ext>
              </a:extLst>
            </p:cNvPr>
            <p:cNvSpPr/>
            <p:nvPr/>
          </p:nvSpPr>
          <p:spPr>
            <a:xfrm>
              <a:off x="1613520" y="28296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DC51A0A-601D-2F46-AA00-545F0208FBAD}"/>
                </a:ext>
              </a:extLst>
            </p:cNvPr>
            <p:cNvSpPr/>
            <p:nvPr/>
          </p:nvSpPr>
          <p:spPr>
            <a:xfrm>
              <a:off x="1748160" y="271296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67" y="389"/>
                    <a:pt x="367" y="334"/>
                  </a:cubicBezTo>
                  <a:cubicBezTo>
                    <a:pt x="367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383B912D-C256-8749-A01C-B6E16DA8846B}"/>
                </a:ext>
              </a:extLst>
            </p:cNvPr>
            <p:cNvSpPr/>
            <p:nvPr/>
          </p:nvSpPr>
          <p:spPr>
            <a:xfrm>
              <a:off x="2014919" y="2606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56A5026-2231-C947-A934-16C67D31026A}"/>
                </a:ext>
              </a:extLst>
            </p:cNvPr>
            <p:cNvSpPr/>
            <p:nvPr/>
          </p:nvSpPr>
          <p:spPr>
            <a:xfrm>
              <a:off x="2246040" y="273924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9CFC7C38-FD9E-314F-A161-744AA345159A}"/>
                </a:ext>
              </a:extLst>
            </p:cNvPr>
            <p:cNvSpPr/>
            <p:nvPr/>
          </p:nvSpPr>
          <p:spPr>
            <a:xfrm>
              <a:off x="2612880" y="262908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61D7683E-914C-2645-913B-8CD2483ED196}"/>
                </a:ext>
              </a:extLst>
            </p:cNvPr>
            <p:cNvSpPr/>
            <p:nvPr/>
          </p:nvSpPr>
          <p:spPr>
            <a:xfrm>
              <a:off x="2906640" y="2606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15A66A5-DA0B-DE40-8A25-DB3A8C4AF297}"/>
                </a:ext>
              </a:extLst>
            </p:cNvPr>
            <p:cNvSpPr/>
            <p:nvPr/>
          </p:nvSpPr>
          <p:spPr>
            <a:xfrm>
              <a:off x="3025440" y="27129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E3E6710-149D-B041-84F3-4D4B8F31C65B}"/>
                </a:ext>
              </a:extLst>
            </p:cNvPr>
            <p:cNvSpPr/>
            <p:nvPr/>
          </p:nvSpPr>
          <p:spPr>
            <a:xfrm>
              <a:off x="3189600" y="2606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895C98B7-72A6-BC41-B57A-82B04FE03F9E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357920" y="3268800"/>
            <a:ext cx="1568160" cy="283932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23DBB5F2-CD21-3643-9F8E-8247686EFAD7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480560" y="3200400"/>
            <a:ext cx="1677599" cy="3040560"/>
          </a:xfrm>
          <a:prstGeom prst="rect">
            <a:avLst/>
          </a:prstGeom>
          <a:noFill/>
          <a:ln>
            <a:noFill/>
          </a:ln>
        </p:spPr>
      </p:pic>
      <p:sp>
        <p:nvSpPr>
          <p:cNvPr id="38" name="Freeform 37">
            <a:extLst>
              <a:ext uri="{FF2B5EF4-FFF2-40B4-BE49-F238E27FC236}">
                <a16:creationId xmlns:a16="http://schemas.microsoft.com/office/drawing/2014/main" id="{E845560B-BF44-E142-BC02-5FCF6D780522}"/>
              </a:ext>
            </a:extLst>
          </p:cNvPr>
          <p:cNvSpPr/>
          <p:nvPr/>
        </p:nvSpPr>
        <p:spPr>
          <a:xfrm>
            <a:off x="6217918" y="5486399"/>
            <a:ext cx="3319621" cy="1670792"/>
          </a:xfrm>
          <a:custGeom>
            <a:avLst>
              <a:gd name="f0" fmla="val -430"/>
              <a:gd name="f1" fmla="val -1082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Really, a regression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problem where we n</a:t>
            </a:r>
            <a:r>
              <a:rPr lang="en-US" sz="2200" b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eed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to mat</a:t>
            </a: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ch the target </a:t>
            </a:r>
            <a:r>
              <a:rPr lang="en-US" sz="2200" b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(i.e.,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approximate the function)</a:t>
            </a:r>
          </a:p>
        </p:txBody>
      </p:sp>
      <p:sp>
        <p:nvSpPr>
          <p:cNvPr id="39" name="Title 38">
            <a:extLst>
              <a:ext uri="{FF2B5EF4-FFF2-40B4-BE49-F238E27FC236}">
                <a16:creationId xmlns:a16="http://schemas.microsoft.com/office/drawing/2014/main" id="{D8797686-E637-3B40-8014-B171CE679D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461188"/>
          </a:xfrm>
        </p:spPr>
        <p:txBody>
          <a:bodyPr/>
          <a:lstStyle/>
          <a:p>
            <a:r>
              <a:rPr lang="en-US" dirty="0"/>
              <a:t>Function approximation</a:t>
            </a:r>
          </a:p>
        </p:txBody>
      </p:sp>
    </p:spTree>
    <p:extLst>
      <p:ext uri="{BB962C8B-B14F-4D97-AF65-F5344CB8AC3E}">
        <p14:creationId xmlns:p14="http://schemas.microsoft.com/office/powerpoint/2010/main" val="385435490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AB693E2-3E79-CB48-AD36-914D011E8A13}"/>
              </a:ext>
            </a:extLst>
          </p:cNvPr>
          <p:cNvSpPr txBox="1"/>
          <p:nvPr/>
        </p:nvSpPr>
        <p:spPr>
          <a:xfrm>
            <a:off x="775606" y="1863672"/>
            <a:ext cx="7761269" cy="333471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There are many function approximators, e.g., 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Linear combinations of features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Neural networks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Decision trees 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Nearest Neighbor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Fourier / wavelet bases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We will require the function approximator to be differentiable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	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(since we’re going to use gradients)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7D9288BB-26FF-E047-A443-E6499B10A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Which Function Approximator?</a:t>
            </a:r>
          </a:p>
        </p:txBody>
      </p:sp>
    </p:spTree>
    <p:extLst>
      <p:ext uri="{BB962C8B-B14F-4D97-AF65-F5344CB8AC3E}">
        <p14:creationId xmlns:p14="http://schemas.microsoft.com/office/powerpoint/2010/main" val="245081393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2">
            <a:extLst>
              <a:ext uri="{FF2B5EF4-FFF2-40B4-BE49-F238E27FC236}">
                <a16:creationId xmlns:a16="http://schemas.microsoft.com/office/drawing/2014/main" id="{31544C85-3957-624F-995F-BF7C4D41D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473182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1. 	Dynamic programming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Value iteration, policy evaluation, policy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2.	Monte-Carlo methods			(cf. Multi-armed bandits)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Sample average of episodic </a:t>
            </a:r>
            <a:r>
              <a:rPr lang="en-US" altLang="en-US" sz="2400" dirty="0">
                <a:cs typeface="Segoe UI" panose="020B0502040204020203" pitchFamily="34" charset="0"/>
              </a:rPr>
              <a:t>returns</a:t>
            </a:r>
          </a:p>
        </p:txBody>
      </p:sp>
      <p:pic>
        <p:nvPicPr>
          <p:cNvPr id="19459" name="Picture 3">
            <a:extLst>
              <a:ext uri="{FF2B5EF4-FFF2-40B4-BE49-F238E27FC236}">
                <a16:creationId xmlns:a16="http://schemas.microsoft.com/office/drawing/2014/main" id="{5C6C2130-1BBE-3B4A-8844-AD2E070B21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9460" name="Picture 4">
            <a:extLst>
              <a:ext uri="{FF2B5EF4-FFF2-40B4-BE49-F238E27FC236}">
                <a16:creationId xmlns:a16="http://schemas.microsoft.com/office/drawing/2014/main" id="{5984C103-F33B-834C-882F-E32309B7E9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9718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3E665B28-6837-0E4E-8EED-6E87E3A9E5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  <p:pic>
        <p:nvPicPr>
          <p:cNvPr id="8" name="Picture 5">
            <a:extLst>
              <a:ext uri="{FF2B5EF4-FFF2-40B4-BE49-F238E27FC236}">
                <a16:creationId xmlns:a16="http://schemas.microsoft.com/office/drawing/2014/main" id="{23503028-1B73-4545-96EF-0D3BBE351C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4699321"/>
            <a:ext cx="5029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Freeform 8">
            <a:extLst>
              <a:ext uri="{FF2B5EF4-FFF2-40B4-BE49-F238E27FC236}">
                <a16:creationId xmlns:a16="http://schemas.microsoft.com/office/drawing/2014/main" id="{34DDDD3C-C77E-294A-B736-50EFC535768C}"/>
              </a:ext>
            </a:extLst>
          </p:cNvPr>
          <p:cNvSpPr/>
          <p:nvPr/>
        </p:nvSpPr>
        <p:spPr>
          <a:xfrm>
            <a:off x="5363862" y="6188075"/>
            <a:ext cx="4023720" cy="1143360"/>
          </a:xfrm>
          <a:custGeom>
            <a:avLst>
              <a:gd name="f0" fmla="val -1552"/>
              <a:gd name="f1" fmla="val -1474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Where       denotes total return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after the (first) visit to         </a:t>
            </a:r>
          </a:p>
        </p:txBody>
      </p:sp>
      <p:grpSp>
        <p:nvGrpSpPr>
          <p:cNvPr id="10" name="Group 9" descr="28§display§G_t§svg§600§FALSE" title="TexMaths">
            <a:extLst>
              <a:ext uri="{FF2B5EF4-FFF2-40B4-BE49-F238E27FC236}">
                <a16:creationId xmlns:a16="http://schemas.microsoft.com/office/drawing/2014/main" id="{83F145E0-E202-2D4F-BD62-2C88AAD22049}"/>
              </a:ext>
            </a:extLst>
          </p:cNvPr>
          <p:cNvGrpSpPr/>
          <p:nvPr/>
        </p:nvGrpSpPr>
        <p:grpSpPr>
          <a:xfrm>
            <a:off x="6414855" y="6451942"/>
            <a:ext cx="359640" cy="322200"/>
            <a:chOff x="6305040" y="2349000"/>
            <a:chExt cx="359640" cy="32220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21BE0A3-F62E-A145-B15A-62E05035022A}"/>
                </a:ext>
              </a:extLst>
            </p:cNvPr>
            <p:cNvSpPr/>
            <p:nvPr/>
          </p:nvSpPr>
          <p:spPr>
            <a:xfrm>
              <a:off x="6305040" y="2358360"/>
              <a:ext cx="359640" cy="310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0" h="863">
                  <a:moveTo>
                    <a:pt x="501" y="863"/>
                  </a:moveTo>
                  <a:lnTo>
                    <a:pt x="0" y="863"/>
                  </a:lnTo>
                  <a:lnTo>
                    <a:pt x="0" y="0"/>
                  </a:lnTo>
                  <a:lnTo>
                    <a:pt x="1000" y="0"/>
                  </a:lnTo>
                  <a:lnTo>
                    <a:pt x="1000" y="8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4B3A8678-8854-9F40-974D-C1720C9E40AF}"/>
                </a:ext>
              </a:extLst>
            </p:cNvPr>
            <p:cNvSpPr/>
            <p:nvPr/>
          </p:nvSpPr>
          <p:spPr>
            <a:xfrm>
              <a:off x="6321600" y="2349000"/>
              <a:ext cx="235800" cy="271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6" h="755">
                  <a:moveTo>
                    <a:pt x="656" y="9"/>
                  </a:moveTo>
                  <a:cubicBezTo>
                    <a:pt x="656" y="7"/>
                    <a:pt x="654" y="0"/>
                    <a:pt x="646" y="0"/>
                  </a:cubicBezTo>
                  <a:cubicBezTo>
                    <a:pt x="644" y="0"/>
                    <a:pt x="642" y="0"/>
                    <a:pt x="631" y="12"/>
                  </a:cubicBezTo>
                  <a:lnTo>
                    <a:pt x="568" y="92"/>
                  </a:lnTo>
                  <a:cubicBezTo>
                    <a:pt x="560" y="78"/>
                    <a:pt x="516" y="0"/>
                    <a:pt x="413" y="0"/>
                  </a:cubicBezTo>
                  <a:cubicBezTo>
                    <a:pt x="208" y="0"/>
                    <a:pt x="0" y="229"/>
                    <a:pt x="0" y="472"/>
                  </a:cubicBezTo>
                  <a:cubicBezTo>
                    <a:pt x="0" y="637"/>
                    <a:pt x="103" y="755"/>
                    <a:pt x="252" y="755"/>
                  </a:cubicBezTo>
                  <a:cubicBezTo>
                    <a:pt x="294" y="755"/>
                    <a:pt x="335" y="745"/>
                    <a:pt x="367" y="731"/>
                  </a:cubicBezTo>
                  <a:cubicBezTo>
                    <a:pt x="413" y="710"/>
                    <a:pt x="432" y="689"/>
                    <a:pt x="449" y="667"/>
                  </a:cubicBezTo>
                  <a:cubicBezTo>
                    <a:pt x="457" y="693"/>
                    <a:pt x="480" y="731"/>
                    <a:pt x="491" y="731"/>
                  </a:cubicBezTo>
                  <a:cubicBezTo>
                    <a:pt x="495" y="731"/>
                    <a:pt x="497" y="729"/>
                    <a:pt x="497" y="726"/>
                  </a:cubicBezTo>
                  <a:cubicBezTo>
                    <a:pt x="499" y="726"/>
                    <a:pt x="507" y="686"/>
                    <a:pt x="512" y="665"/>
                  </a:cubicBezTo>
                  <a:lnTo>
                    <a:pt x="530" y="585"/>
                  </a:lnTo>
                  <a:cubicBezTo>
                    <a:pt x="532" y="566"/>
                    <a:pt x="539" y="549"/>
                    <a:pt x="541" y="531"/>
                  </a:cubicBezTo>
                  <a:cubicBezTo>
                    <a:pt x="551" y="483"/>
                    <a:pt x="553" y="481"/>
                    <a:pt x="606" y="481"/>
                  </a:cubicBezTo>
                  <a:cubicBezTo>
                    <a:pt x="610" y="481"/>
                    <a:pt x="621" y="481"/>
                    <a:pt x="621" y="460"/>
                  </a:cubicBezTo>
                  <a:cubicBezTo>
                    <a:pt x="621" y="453"/>
                    <a:pt x="616" y="448"/>
                    <a:pt x="608" y="448"/>
                  </a:cubicBezTo>
                  <a:cubicBezTo>
                    <a:pt x="587" y="448"/>
                    <a:pt x="532" y="453"/>
                    <a:pt x="512" y="453"/>
                  </a:cubicBezTo>
                  <a:cubicBezTo>
                    <a:pt x="482" y="453"/>
                    <a:pt x="411" y="448"/>
                    <a:pt x="382" y="448"/>
                  </a:cubicBezTo>
                  <a:cubicBezTo>
                    <a:pt x="373" y="448"/>
                    <a:pt x="363" y="448"/>
                    <a:pt x="363" y="469"/>
                  </a:cubicBezTo>
                  <a:cubicBezTo>
                    <a:pt x="363" y="481"/>
                    <a:pt x="369" y="481"/>
                    <a:pt x="390" y="481"/>
                  </a:cubicBezTo>
                  <a:cubicBezTo>
                    <a:pt x="390" y="481"/>
                    <a:pt x="417" y="481"/>
                    <a:pt x="438" y="483"/>
                  </a:cubicBezTo>
                  <a:cubicBezTo>
                    <a:pt x="463" y="486"/>
                    <a:pt x="468" y="490"/>
                    <a:pt x="468" y="502"/>
                  </a:cubicBezTo>
                  <a:cubicBezTo>
                    <a:pt x="468" y="512"/>
                    <a:pt x="457" y="559"/>
                    <a:pt x="449" y="597"/>
                  </a:cubicBezTo>
                  <a:cubicBezTo>
                    <a:pt x="421" y="712"/>
                    <a:pt x="302" y="724"/>
                    <a:pt x="270" y="724"/>
                  </a:cubicBezTo>
                  <a:cubicBezTo>
                    <a:pt x="180" y="724"/>
                    <a:pt x="84" y="665"/>
                    <a:pt x="84" y="505"/>
                  </a:cubicBezTo>
                  <a:cubicBezTo>
                    <a:pt x="84" y="474"/>
                    <a:pt x="94" y="302"/>
                    <a:pt x="191" y="167"/>
                  </a:cubicBezTo>
                  <a:cubicBezTo>
                    <a:pt x="241" y="97"/>
                    <a:pt x="329" y="33"/>
                    <a:pt x="421" y="33"/>
                  </a:cubicBezTo>
                  <a:cubicBezTo>
                    <a:pt x="516" y="33"/>
                    <a:pt x="570" y="113"/>
                    <a:pt x="570" y="233"/>
                  </a:cubicBezTo>
                  <a:cubicBezTo>
                    <a:pt x="570" y="274"/>
                    <a:pt x="568" y="276"/>
                    <a:pt x="568" y="285"/>
                  </a:cubicBezTo>
                  <a:cubicBezTo>
                    <a:pt x="568" y="297"/>
                    <a:pt x="577" y="297"/>
                    <a:pt x="581" y="297"/>
                  </a:cubicBezTo>
                  <a:cubicBezTo>
                    <a:pt x="593" y="297"/>
                    <a:pt x="593" y="295"/>
                    <a:pt x="597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91159EA-8382-0A45-8295-8D45CF843EF2}"/>
                </a:ext>
              </a:extLst>
            </p:cNvPr>
            <p:cNvSpPr/>
            <p:nvPr/>
          </p:nvSpPr>
          <p:spPr>
            <a:xfrm>
              <a:off x="6574319" y="2505240"/>
              <a:ext cx="7884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0" h="462">
                  <a:moveTo>
                    <a:pt x="132" y="167"/>
                  </a:moveTo>
                  <a:lnTo>
                    <a:pt x="199" y="167"/>
                  </a:lnTo>
                  <a:cubicBezTo>
                    <a:pt x="212" y="167"/>
                    <a:pt x="220" y="167"/>
                    <a:pt x="220" y="151"/>
                  </a:cubicBezTo>
                  <a:cubicBezTo>
                    <a:pt x="220" y="141"/>
                    <a:pt x="212" y="141"/>
                    <a:pt x="201" y="141"/>
                  </a:cubicBezTo>
                  <a:lnTo>
                    <a:pt x="138" y="141"/>
                  </a:lnTo>
                  <a:lnTo>
                    <a:pt x="164" y="33"/>
                  </a:lnTo>
                  <a:cubicBezTo>
                    <a:pt x="164" y="31"/>
                    <a:pt x="166" y="26"/>
                    <a:pt x="166" y="24"/>
                  </a:cubicBezTo>
                  <a:cubicBezTo>
                    <a:pt x="166" y="9"/>
                    <a:pt x="155" y="0"/>
                    <a:pt x="143" y="0"/>
                  </a:cubicBezTo>
                  <a:cubicBezTo>
                    <a:pt x="126" y="0"/>
                    <a:pt x="117" y="12"/>
                    <a:pt x="111" y="31"/>
                  </a:cubicBezTo>
                  <a:cubicBezTo>
                    <a:pt x="107" y="50"/>
                    <a:pt x="115" y="14"/>
                    <a:pt x="88" y="141"/>
                  </a:cubicBezTo>
                  <a:lnTo>
                    <a:pt x="21" y="141"/>
                  </a:lnTo>
                  <a:cubicBezTo>
                    <a:pt x="8" y="141"/>
                    <a:pt x="0" y="141"/>
                    <a:pt x="0" y="158"/>
                  </a:cubicBezTo>
                  <a:cubicBezTo>
                    <a:pt x="0" y="167"/>
                    <a:pt x="8" y="167"/>
                    <a:pt x="19" y="167"/>
                  </a:cubicBezTo>
                  <a:lnTo>
                    <a:pt x="82" y="167"/>
                  </a:lnTo>
                  <a:lnTo>
                    <a:pt x="42" y="340"/>
                  </a:lnTo>
                  <a:cubicBezTo>
                    <a:pt x="40" y="358"/>
                    <a:pt x="34" y="384"/>
                    <a:pt x="34" y="394"/>
                  </a:cubicBezTo>
                  <a:cubicBezTo>
                    <a:pt x="34" y="436"/>
                    <a:pt x="65" y="462"/>
                    <a:pt x="103" y="462"/>
                  </a:cubicBezTo>
                  <a:cubicBezTo>
                    <a:pt x="176" y="462"/>
                    <a:pt x="216" y="361"/>
                    <a:pt x="216" y="351"/>
                  </a:cubicBezTo>
                  <a:cubicBezTo>
                    <a:pt x="216" y="342"/>
                    <a:pt x="208" y="342"/>
                    <a:pt x="205" y="342"/>
                  </a:cubicBezTo>
                  <a:cubicBezTo>
                    <a:pt x="197" y="342"/>
                    <a:pt x="197" y="344"/>
                    <a:pt x="193" y="356"/>
                  </a:cubicBezTo>
                  <a:cubicBezTo>
                    <a:pt x="174" y="401"/>
                    <a:pt x="140" y="443"/>
                    <a:pt x="105" y="443"/>
                  </a:cubicBezTo>
                  <a:cubicBezTo>
                    <a:pt x="90" y="443"/>
                    <a:pt x="82" y="434"/>
                    <a:pt x="82" y="406"/>
                  </a:cubicBezTo>
                  <a:cubicBezTo>
                    <a:pt x="82" y="398"/>
                    <a:pt x="84" y="384"/>
                    <a:pt x="86" y="3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4" name="Group 13" descr="28§display§s_t§svg§600§FALSE" title="TexMaths">
            <a:extLst>
              <a:ext uri="{FF2B5EF4-FFF2-40B4-BE49-F238E27FC236}">
                <a16:creationId xmlns:a16="http://schemas.microsoft.com/office/drawing/2014/main" id="{E1006E96-F53C-BE44-9231-832E7B6AE185}"/>
              </a:ext>
            </a:extLst>
          </p:cNvPr>
          <p:cNvGrpSpPr/>
          <p:nvPr/>
        </p:nvGrpSpPr>
        <p:grpSpPr>
          <a:xfrm>
            <a:off x="8377519" y="6829027"/>
            <a:ext cx="340200" cy="265680"/>
            <a:chOff x="8279279" y="2691360"/>
            <a:chExt cx="340200" cy="26568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3260B79-C62E-D94C-8D68-ADDAD160B3FB}"/>
                </a:ext>
              </a:extLst>
            </p:cNvPr>
            <p:cNvSpPr/>
            <p:nvPr/>
          </p:nvSpPr>
          <p:spPr>
            <a:xfrm>
              <a:off x="8279279" y="2697480"/>
              <a:ext cx="34020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6" h="714">
                  <a:moveTo>
                    <a:pt x="473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946" y="0"/>
                  </a:lnTo>
                  <a:lnTo>
                    <a:pt x="946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9506E37-8744-C549-BABD-9B346E0498D2}"/>
                </a:ext>
              </a:extLst>
            </p:cNvPr>
            <p:cNvSpPr/>
            <p:nvPr/>
          </p:nvSpPr>
          <p:spPr>
            <a:xfrm>
              <a:off x="8302319" y="269136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3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7" y="176"/>
                  </a:cubicBezTo>
                  <a:cubicBezTo>
                    <a:pt x="425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5" y="328"/>
                    <a:pt x="355" y="397"/>
                  </a:cubicBezTo>
                  <a:cubicBezTo>
                    <a:pt x="355" y="428"/>
                    <a:pt x="327" y="532"/>
                    <a:pt x="179" y="532"/>
                  </a:cubicBezTo>
                  <a:cubicBezTo>
                    <a:pt x="160" y="532"/>
                    <a:pt x="64" y="532"/>
                    <a:pt x="36" y="467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3"/>
                    <a:pt x="0" y="439"/>
                  </a:cubicBezTo>
                  <a:cubicBezTo>
                    <a:pt x="0" y="509"/>
                    <a:pt x="70" y="560"/>
                    <a:pt x="176" y="560"/>
                  </a:cubicBezTo>
                  <a:cubicBezTo>
                    <a:pt x="378" y="560"/>
                    <a:pt x="425" y="411"/>
                    <a:pt x="425" y="356"/>
                  </a:cubicBezTo>
                  <a:cubicBezTo>
                    <a:pt x="425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A4BDF43-7F57-9C40-A417-ACCE977A42F5}"/>
                </a:ext>
              </a:extLst>
            </p:cNvPr>
            <p:cNvSpPr/>
            <p:nvPr/>
          </p:nvSpPr>
          <p:spPr>
            <a:xfrm>
              <a:off x="8498880" y="275976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5"/>
                    <a:pt x="45" y="456"/>
                    <a:pt x="45" y="467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7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1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 Box 2">
            <a:extLst>
              <a:ext uri="{FF2B5EF4-FFF2-40B4-BE49-F238E27FC236}">
                <a16:creationId xmlns:a16="http://schemas.microsoft.com/office/drawing/2014/main" id="{E49AD51D-6B01-0E44-BCAC-4D92F602A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Want: </a:t>
            </a:r>
            <a:r>
              <a:rPr lang="en-US" altLang="en-US" sz="2400" u="sng">
                <a:cs typeface="Segoe UI" panose="020B0502040204020203" pitchFamily="34" charset="0"/>
              </a:rPr>
              <a:t>Generalization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	- Learn about </a:t>
            </a:r>
            <a:r>
              <a:rPr lang="en-US" altLang="en-US" sz="2400" u="sng">
                <a:cs typeface="Segoe UI" panose="020B0502040204020203" pitchFamily="34" charset="0"/>
              </a:rPr>
              <a:t>small number</a:t>
            </a:r>
            <a:r>
              <a:rPr lang="en-US" altLang="en-US" sz="2400">
                <a:cs typeface="Segoe UI" panose="020B0502040204020203" pitchFamily="34" charset="0"/>
              </a:rPr>
              <a:t> of training states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- Use </a:t>
            </a:r>
            <a:r>
              <a:rPr lang="en-US" altLang="en-US" sz="2400" u="sng">
                <a:cs typeface="Segoe UI" panose="020B0502040204020203" pitchFamily="34" charset="0"/>
              </a:rPr>
              <a:t>features</a:t>
            </a:r>
            <a:r>
              <a:rPr lang="en-US" altLang="en-US" sz="2400">
                <a:cs typeface="Segoe UI" panose="020B0502040204020203" pitchFamily="34" charset="0"/>
              </a:rPr>
              <a:t> to generalize that experience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	to new but similar situations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Instead of storing a </a:t>
            </a:r>
            <a:r>
              <a:rPr lang="en-US" altLang="en-US" sz="2400" u="sng">
                <a:cs typeface="Segoe UI" panose="020B0502040204020203" pitchFamily="34" charset="0"/>
              </a:rPr>
              <a:t>table</a:t>
            </a:r>
            <a:r>
              <a:rPr lang="en-US" altLang="en-US" sz="2400">
                <a:cs typeface="Segoe UI" panose="020B0502040204020203" pitchFamily="34" charset="0"/>
              </a:rPr>
              <a:t> of values (of V(s) or Q(s,a)),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devise </a:t>
            </a:r>
            <a:r>
              <a:rPr lang="en-US" altLang="en-US" sz="2400" u="sng">
                <a:cs typeface="Segoe UI" panose="020B0502040204020203" pitchFamily="34" charset="0"/>
              </a:rPr>
              <a:t>features</a:t>
            </a:r>
            <a:r>
              <a:rPr lang="en-US" altLang="en-US" sz="2400">
                <a:cs typeface="Segoe UI" panose="020B0502040204020203" pitchFamily="34" charset="0"/>
              </a:rPr>
              <a:t> f and store </a:t>
            </a:r>
            <a:r>
              <a:rPr lang="en-US" altLang="en-US" sz="2400" u="sng">
                <a:cs typeface="Segoe UI" panose="020B0502040204020203" pitchFamily="34" charset="0"/>
              </a:rPr>
              <a:t>weights</a:t>
            </a:r>
            <a:r>
              <a:rPr lang="en-US" altLang="en-US" sz="2400">
                <a:cs typeface="Segoe UI" panose="020B0502040204020203" pitchFamily="34" charset="0"/>
              </a:rPr>
              <a:t> w,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and use them to </a:t>
            </a:r>
            <a:r>
              <a:rPr lang="en-US" altLang="en-US" sz="2400" u="sng">
                <a:cs typeface="Segoe UI" panose="020B0502040204020203" pitchFamily="34" charset="0"/>
              </a:rPr>
              <a:t>implicitly</a:t>
            </a:r>
            <a:r>
              <a:rPr lang="en-US" altLang="en-US" sz="2400">
                <a:cs typeface="Segoe UI" panose="020B0502040204020203" pitchFamily="34" charset="0"/>
              </a:rPr>
              <a:t> define V(s) or Q(s,a):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Note: We </a:t>
            </a:r>
            <a:r>
              <a:rPr lang="en-US" altLang="en-US" sz="2400" u="sng">
                <a:cs typeface="Segoe UI" panose="020B0502040204020203" pitchFamily="34" charset="0"/>
              </a:rPr>
              <a:t>do not</a:t>
            </a:r>
            <a:r>
              <a:rPr lang="en-US" altLang="en-US" sz="2400">
                <a:cs typeface="Segoe UI" panose="020B0502040204020203" pitchFamily="34" charset="0"/>
              </a:rPr>
              <a:t> store V(s) or Q(s,a) values.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Every time we need them, we </a:t>
            </a:r>
            <a:r>
              <a:rPr lang="en-US" altLang="en-US" sz="2400" u="sng">
                <a:cs typeface="Segoe UI" panose="020B0502040204020203" pitchFamily="34" charset="0"/>
              </a:rPr>
              <a:t>compute</a:t>
            </a:r>
            <a:r>
              <a:rPr lang="en-US" altLang="en-US" sz="2400">
                <a:cs typeface="Segoe UI" panose="020B0502040204020203" pitchFamily="34" charset="0"/>
              </a:rPr>
              <a:t> them using w and f.</a:t>
            </a:r>
          </a:p>
        </p:txBody>
      </p:sp>
      <p:pic>
        <p:nvPicPr>
          <p:cNvPr id="57347" name="Picture 3">
            <a:extLst>
              <a:ext uri="{FF2B5EF4-FFF2-40B4-BE49-F238E27FC236}">
                <a16:creationId xmlns:a16="http://schemas.microsoft.com/office/drawing/2014/main" id="{F3A0B7E1-9DB5-E645-A3B1-EA23F8564E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1363" y="4572000"/>
            <a:ext cx="610711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7348" name="Picture 4">
            <a:extLst>
              <a:ext uri="{FF2B5EF4-FFF2-40B4-BE49-F238E27FC236}">
                <a16:creationId xmlns:a16="http://schemas.microsoft.com/office/drawing/2014/main" id="{1B464C59-3C39-BA41-8EA7-AF50062238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029200"/>
            <a:ext cx="69008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3">
            <a:extLst>
              <a:ext uri="{FF2B5EF4-FFF2-40B4-BE49-F238E27FC236}">
                <a16:creationId xmlns:a16="http://schemas.microsoft.com/office/drawing/2014/main" id="{841A2D22-408E-D042-BBF9-FD55880CA6F9}"/>
              </a:ext>
            </a:extLst>
          </p:cNvPr>
          <p:cNvSpPr txBox="1">
            <a:spLocks/>
          </p:cNvSpPr>
          <p:nvPr/>
        </p:nvSpPr>
        <p:spPr>
          <a:xfrm>
            <a:off x="433486" y="194401"/>
            <a:ext cx="8694539" cy="773438"/>
          </a:xfrm>
          <a:prstGeom prst="rect">
            <a:avLst/>
          </a:prstGeom>
        </p:spPr>
        <p:txBody>
          <a:bodyPr/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/>
              <a:t>Linear function approximation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 Box 2">
            <a:extLst>
              <a:ext uri="{FF2B5EF4-FFF2-40B4-BE49-F238E27FC236}">
                <a16:creationId xmlns:a16="http://schemas.microsoft.com/office/drawing/2014/main" id="{E49AD51D-6B01-0E44-BCAC-4D92F602A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Want: </a:t>
            </a:r>
            <a:r>
              <a:rPr lang="en-US" altLang="en-US" sz="2400" u="sng" dirty="0">
                <a:cs typeface="Segoe UI" panose="020B0502040204020203" pitchFamily="34" charset="0"/>
              </a:rPr>
              <a:t>Generalization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- Learn about </a:t>
            </a:r>
            <a:r>
              <a:rPr lang="en-US" altLang="en-US" sz="2400" u="sng" dirty="0">
                <a:cs typeface="Segoe UI" panose="020B0502040204020203" pitchFamily="34" charset="0"/>
              </a:rPr>
              <a:t>small number</a:t>
            </a:r>
            <a:r>
              <a:rPr lang="en-US" altLang="en-US" sz="2400" dirty="0">
                <a:cs typeface="Segoe UI" panose="020B0502040204020203" pitchFamily="34" charset="0"/>
              </a:rPr>
              <a:t> of training states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- Use </a:t>
            </a:r>
            <a:r>
              <a:rPr lang="en-US" altLang="en-US" sz="2400" u="sng" dirty="0">
                <a:cs typeface="Segoe UI" panose="020B0502040204020203" pitchFamily="34" charset="0"/>
              </a:rPr>
              <a:t>features</a:t>
            </a:r>
            <a:r>
              <a:rPr lang="en-US" altLang="en-US" sz="2400" dirty="0">
                <a:cs typeface="Segoe UI" panose="020B0502040204020203" pitchFamily="34" charset="0"/>
              </a:rPr>
              <a:t> to generalize that experience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	to new but similar situations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Instead of storing a </a:t>
            </a:r>
            <a:r>
              <a:rPr lang="en-US" altLang="en-US" sz="2400" u="sng" dirty="0">
                <a:cs typeface="Segoe UI" panose="020B0502040204020203" pitchFamily="34" charset="0"/>
              </a:rPr>
              <a:t>table</a:t>
            </a:r>
            <a:r>
              <a:rPr lang="en-US" altLang="en-US" sz="2400" dirty="0">
                <a:cs typeface="Segoe UI" panose="020B0502040204020203" pitchFamily="34" charset="0"/>
              </a:rPr>
              <a:t> of values (of V(s) or Q(</a:t>
            </a:r>
            <a:r>
              <a:rPr lang="en-US" altLang="en-US" sz="2400" dirty="0" err="1">
                <a:cs typeface="Segoe UI" panose="020B0502040204020203" pitchFamily="34" charset="0"/>
              </a:rPr>
              <a:t>s,a</a:t>
            </a:r>
            <a:r>
              <a:rPr lang="en-US" altLang="en-US" sz="2400" dirty="0">
                <a:cs typeface="Segoe UI" panose="020B0502040204020203" pitchFamily="34" charset="0"/>
              </a:rPr>
              <a:t>)),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devise </a:t>
            </a:r>
            <a:r>
              <a:rPr lang="en-US" altLang="en-US" sz="2400" u="sng" dirty="0">
                <a:cs typeface="Segoe UI" panose="020B0502040204020203" pitchFamily="34" charset="0"/>
              </a:rPr>
              <a:t>features</a:t>
            </a:r>
            <a:r>
              <a:rPr lang="en-US" altLang="en-US" sz="2400" dirty="0">
                <a:cs typeface="Segoe UI" panose="020B0502040204020203" pitchFamily="34" charset="0"/>
              </a:rPr>
              <a:t> f and store </a:t>
            </a:r>
            <a:r>
              <a:rPr lang="en-US" altLang="en-US" sz="2400" u="sng" dirty="0">
                <a:cs typeface="Segoe UI" panose="020B0502040204020203" pitchFamily="34" charset="0"/>
              </a:rPr>
              <a:t>weights</a:t>
            </a:r>
            <a:r>
              <a:rPr lang="en-US" altLang="en-US" sz="2400" dirty="0">
                <a:cs typeface="Segoe UI" panose="020B0502040204020203" pitchFamily="34" charset="0"/>
              </a:rPr>
              <a:t> w,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and use them to </a:t>
            </a:r>
            <a:r>
              <a:rPr lang="en-US" altLang="en-US" sz="2400" u="sng" dirty="0">
                <a:cs typeface="Segoe UI" panose="020B0502040204020203" pitchFamily="34" charset="0"/>
              </a:rPr>
              <a:t>implicitly</a:t>
            </a:r>
            <a:r>
              <a:rPr lang="en-US" altLang="en-US" sz="2400" dirty="0">
                <a:cs typeface="Segoe UI" panose="020B0502040204020203" pitchFamily="34" charset="0"/>
              </a:rPr>
              <a:t> define V(s) or Q(</a:t>
            </a:r>
            <a:r>
              <a:rPr lang="en-US" altLang="en-US" sz="2400" dirty="0" err="1">
                <a:cs typeface="Segoe UI" panose="020B0502040204020203" pitchFamily="34" charset="0"/>
              </a:rPr>
              <a:t>s,a</a:t>
            </a:r>
            <a:r>
              <a:rPr lang="en-US" altLang="en-US" sz="2400" dirty="0">
                <a:cs typeface="Segoe UI" panose="020B0502040204020203" pitchFamily="34" charset="0"/>
              </a:rPr>
              <a:t>):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2400" dirty="0"/>
              <a:t>+ Advantage: our experience is summed up in a few powerful numbers</a:t>
            </a:r>
          </a:p>
          <a:p>
            <a:pPr>
              <a:lnSpc>
                <a:spcPct val="90000"/>
              </a:lnSpc>
              <a:defRPr/>
            </a:pPr>
            <a:r>
              <a:rPr lang="en-US" sz="2400" dirty="0"/>
              <a:t>- Disadvantage: states may share features but actually be very different in value!</a:t>
            </a:r>
          </a:p>
        </p:txBody>
      </p:sp>
      <p:pic>
        <p:nvPicPr>
          <p:cNvPr id="57347" name="Picture 3">
            <a:extLst>
              <a:ext uri="{FF2B5EF4-FFF2-40B4-BE49-F238E27FC236}">
                <a16:creationId xmlns:a16="http://schemas.microsoft.com/office/drawing/2014/main" id="{F3A0B7E1-9DB5-E645-A3B1-EA23F8564E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1363" y="4572000"/>
            <a:ext cx="610711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7348" name="Picture 4">
            <a:extLst>
              <a:ext uri="{FF2B5EF4-FFF2-40B4-BE49-F238E27FC236}">
                <a16:creationId xmlns:a16="http://schemas.microsoft.com/office/drawing/2014/main" id="{1B464C59-3C39-BA41-8EA7-AF50062238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029200"/>
            <a:ext cx="69008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3">
            <a:extLst>
              <a:ext uri="{FF2B5EF4-FFF2-40B4-BE49-F238E27FC236}">
                <a16:creationId xmlns:a16="http://schemas.microsoft.com/office/drawing/2014/main" id="{841A2D22-408E-D042-BBF9-FD55880CA6F9}"/>
              </a:ext>
            </a:extLst>
          </p:cNvPr>
          <p:cNvSpPr txBox="1">
            <a:spLocks/>
          </p:cNvSpPr>
          <p:nvPr/>
        </p:nvSpPr>
        <p:spPr>
          <a:xfrm>
            <a:off x="433486" y="194401"/>
            <a:ext cx="8694539" cy="773438"/>
          </a:xfrm>
          <a:prstGeom prst="rect">
            <a:avLst/>
          </a:prstGeom>
        </p:spPr>
        <p:txBody>
          <a:bodyPr/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/>
              <a:t>Linear function approximation</a:t>
            </a:r>
          </a:p>
        </p:txBody>
      </p:sp>
    </p:spTree>
    <p:extLst>
      <p:ext uri="{BB962C8B-B14F-4D97-AF65-F5344CB8AC3E}">
        <p14:creationId xmlns:p14="http://schemas.microsoft.com/office/powerpoint/2010/main" val="22816707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EFF499A-00F2-6242-9B6E-C98A13A1458B}"/>
              </a:ext>
            </a:extLst>
          </p:cNvPr>
          <p:cNvSpPr txBox="1"/>
          <p:nvPr/>
        </p:nvSpPr>
        <p:spPr>
          <a:xfrm>
            <a:off x="640080" y="1912139"/>
            <a:ext cx="7201436" cy="333471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Let’s approximate            as a linear function of features: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where x(s) is the feature vector: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0§display§V^\pi(s)§svg§600§FALSE" title="TexMaths">
            <a:extLst>
              <a:ext uri="{FF2B5EF4-FFF2-40B4-BE49-F238E27FC236}">
                <a16:creationId xmlns:a16="http://schemas.microsoft.com/office/drawing/2014/main" id="{B01A0B00-E789-5441-82A1-5AD31502583E}"/>
              </a:ext>
            </a:extLst>
          </p:cNvPr>
          <p:cNvGrpSpPr/>
          <p:nvPr/>
        </p:nvGrpSpPr>
        <p:grpSpPr>
          <a:xfrm>
            <a:off x="2971080" y="1983779"/>
            <a:ext cx="819000" cy="316440"/>
            <a:chOff x="2971080" y="1717560"/>
            <a:chExt cx="819000" cy="31644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64568D29-AA5B-C44F-90C7-34622748A769}"/>
                </a:ext>
              </a:extLst>
            </p:cNvPr>
            <p:cNvSpPr/>
            <p:nvPr/>
          </p:nvSpPr>
          <p:spPr>
            <a:xfrm>
              <a:off x="2971080" y="1718280"/>
              <a:ext cx="819000" cy="31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6" h="878">
                  <a:moveTo>
                    <a:pt x="1138" y="878"/>
                  </a:moveTo>
                  <a:lnTo>
                    <a:pt x="0" y="878"/>
                  </a:lnTo>
                  <a:lnTo>
                    <a:pt x="0" y="0"/>
                  </a:lnTo>
                  <a:lnTo>
                    <a:pt x="2276" y="0"/>
                  </a:lnTo>
                  <a:lnTo>
                    <a:pt x="2276" y="8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6F2FB0FF-4584-004B-A85E-BAD73DC4C8BB}"/>
                </a:ext>
              </a:extLst>
            </p:cNvPr>
            <p:cNvSpPr/>
            <p:nvPr/>
          </p:nvSpPr>
          <p:spPr>
            <a:xfrm>
              <a:off x="2989080" y="1738440"/>
              <a:ext cx="225720" cy="223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8" h="622">
                  <a:moveTo>
                    <a:pt x="504" y="100"/>
                  </a:moveTo>
                  <a:cubicBezTo>
                    <a:pt x="548" y="32"/>
                    <a:pt x="584" y="30"/>
                    <a:pt x="618" y="28"/>
                  </a:cubicBezTo>
                  <a:cubicBezTo>
                    <a:pt x="628" y="26"/>
                    <a:pt x="628" y="12"/>
                    <a:pt x="628" y="10"/>
                  </a:cubicBezTo>
                  <a:cubicBezTo>
                    <a:pt x="628" y="4"/>
                    <a:pt x="624" y="0"/>
                    <a:pt x="618" y="0"/>
                  </a:cubicBezTo>
                  <a:cubicBezTo>
                    <a:pt x="594" y="0"/>
                    <a:pt x="568" y="2"/>
                    <a:pt x="544" y="2"/>
                  </a:cubicBezTo>
                  <a:cubicBezTo>
                    <a:pt x="516" y="2"/>
                    <a:pt x="486" y="0"/>
                    <a:pt x="458" y="0"/>
                  </a:cubicBezTo>
                  <a:cubicBezTo>
                    <a:pt x="452" y="0"/>
                    <a:pt x="440" y="0"/>
                    <a:pt x="440" y="16"/>
                  </a:cubicBezTo>
                  <a:cubicBezTo>
                    <a:pt x="440" y="26"/>
                    <a:pt x="448" y="28"/>
                    <a:pt x="454" y="28"/>
                  </a:cubicBezTo>
                  <a:cubicBezTo>
                    <a:pt x="478" y="30"/>
                    <a:pt x="496" y="38"/>
                    <a:pt x="496" y="56"/>
                  </a:cubicBezTo>
                  <a:cubicBezTo>
                    <a:pt x="496" y="70"/>
                    <a:pt x="482" y="90"/>
                    <a:pt x="482" y="90"/>
                  </a:cubicBezTo>
                  <a:lnTo>
                    <a:pt x="212" y="520"/>
                  </a:lnTo>
                  <a:lnTo>
                    <a:pt x="152" y="54"/>
                  </a:lnTo>
                  <a:cubicBezTo>
                    <a:pt x="152" y="38"/>
                    <a:pt x="172" y="28"/>
                    <a:pt x="212" y="28"/>
                  </a:cubicBezTo>
                  <a:cubicBezTo>
                    <a:pt x="224" y="28"/>
                    <a:pt x="234" y="28"/>
                    <a:pt x="234" y="10"/>
                  </a:cubicBezTo>
                  <a:cubicBezTo>
                    <a:pt x="234" y="2"/>
                    <a:pt x="228" y="0"/>
                    <a:pt x="222" y="0"/>
                  </a:cubicBezTo>
                  <a:cubicBezTo>
                    <a:pt x="186" y="0"/>
                    <a:pt x="148" y="2"/>
                    <a:pt x="112" y="2"/>
                  </a:cubicBezTo>
                  <a:cubicBezTo>
                    <a:pt x="96" y="2"/>
                    <a:pt x="80" y="2"/>
                    <a:pt x="64" y="2"/>
                  </a:cubicBezTo>
                  <a:cubicBezTo>
                    <a:pt x="48" y="2"/>
                    <a:pt x="32" y="0"/>
                    <a:pt x="16" y="0"/>
                  </a:cubicBezTo>
                  <a:cubicBezTo>
                    <a:pt x="10" y="0"/>
                    <a:pt x="0" y="0"/>
                    <a:pt x="0" y="16"/>
                  </a:cubicBezTo>
                  <a:cubicBezTo>
                    <a:pt x="0" y="28"/>
                    <a:pt x="8" y="28"/>
                    <a:pt x="22" y="28"/>
                  </a:cubicBezTo>
                  <a:cubicBezTo>
                    <a:pt x="72" y="28"/>
                    <a:pt x="72" y="36"/>
                    <a:pt x="74" y="58"/>
                  </a:cubicBezTo>
                  <a:lnTo>
                    <a:pt x="144" y="602"/>
                  </a:lnTo>
                  <a:cubicBezTo>
                    <a:pt x="148" y="618"/>
                    <a:pt x="150" y="622"/>
                    <a:pt x="162" y="622"/>
                  </a:cubicBezTo>
                  <a:cubicBezTo>
                    <a:pt x="176" y="622"/>
                    <a:pt x="180" y="618"/>
                    <a:pt x="186" y="6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F1C8A38-13EE-F447-A724-10960FA983B1}"/>
                </a:ext>
              </a:extLst>
            </p:cNvPr>
            <p:cNvSpPr/>
            <p:nvPr/>
          </p:nvSpPr>
          <p:spPr>
            <a:xfrm>
              <a:off x="3235320" y="1728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CF5298F-DFAD-5345-BF14-0275B30368B0}"/>
                </a:ext>
              </a:extLst>
            </p:cNvPr>
            <p:cNvSpPr/>
            <p:nvPr/>
          </p:nvSpPr>
          <p:spPr>
            <a:xfrm>
              <a:off x="3428280" y="1717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2A14D4-8D6D-A04F-B54F-0DDF9F2D5B6F}"/>
                </a:ext>
              </a:extLst>
            </p:cNvPr>
            <p:cNvSpPr/>
            <p:nvPr/>
          </p:nvSpPr>
          <p:spPr>
            <a:xfrm>
              <a:off x="3535560" y="1814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3174E9D-79A9-E040-80C4-A3BDE078E9DC}"/>
                </a:ext>
              </a:extLst>
            </p:cNvPr>
            <p:cNvSpPr/>
            <p:nvPr/>
          </p:nvSpPr>
          <p:spPr>
            <a:xfrm>
              <a:off x="3685319" y="1717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" name="Group 10" descr="22§display§\hat{V}(s,w) = x(s)^Tw = \sum_{j=1}^n x_j(s) w_j§svg§600§FALSE" title="TexMaths">
            <a:extLst>
              <a:ext uri="{FF2B5EF4-FFF2-40B4-BE49-F238E27FC236}">
                <a16:creationId xmlns:a16="http://schemas.microsoft.com/office/drawing/2014/main" id="{F83E434C-3183-4F47-99FF-229356A61BC8}"/>
              </a:ext>
            </a:extLst>
          </p:cNvPr>
          <p:cNvGrpSpPr/>
          <p:nvPr/>
        </p:nvGrpSpPr>
        <p:grpSpPr>
          <a:xfrm>
            <a:off x="2260080" y="2350619"/>
            <a:ext cx="4871880" cy="1004040"/>
            <a:chOff x="2260080" y="2084400"/>
            <a:chExt cx="4871880" cy="1004040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30CAB5A-8FB4-A247-9F1C-F784036F74C0}"/>
                </a:ext>
              </a:extLst>
            </p:cNvPr>
            <p:cNvSpPr/>
            <p:nvPr/>
          </p:nvSpPr>
          <p:spPr>
            <a:xfrm>
              <a:off x="2260080" y="2087640"/>
              <a:ext cx="4871880" cy="9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534" h="2772">
                  <a:moveTo>
                    <a:pt x="6767" y="2772"/>
                  </a:moveTo>
                  <a:lnTo>
                    <a:pt x="0" y="2772"/>
                  </a:lnTo>
                  <a:lnTo>
                    <a:pt x="0" y="0"/>
                  </a:lnTo>
                  <a:lnTo>
                    <a:pt x="13534" y="0"/>
                  </a:lnTo>
                  <a:lnTo>
                    <a:pt x="13534" y="27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2250B273-C965-714B-AB35-26F7C198D25F}"/>
                </a:ext>
              </a:extLst>
            </p:cNvPr>
            <p:cNvSpPr/>
            <p:nvPr/>
          </p:nvSpPr>
          <p:spPr>
            <a:xfrm>
              <a:off x="2353680" y="229752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5D340CA-D435-7F4F-B3CD-6F21766A1522}"/>
                </a:ext>
              </a:extLst>
            </p:cNvPr>
            <p:cNvSpPr/>
            <p:nvPr/>
          </p:nvSpPr>
          <p:spPr>
            <a:xfrm>
              <a:off x="2279880" y="23893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5DB14EDE-CD96-0043-A3BF-9D19F689A508}"/>
                </a:ext>
              </a:extLst>
            </p:cNvPr>
            <p:cNvSpPr/>
            <p:nvPr/>
          </p:nvSpPr>
          <p:spPr>
            <a:xfrm>
              <a:off x="2574360" y="23662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60762C79-EEB8-AB4C-B852-0A702BE43529}"/>
                </a:ext>
              </a:extLst>
            </p:cNvPr>
            <p:cNvSpPr/>
            <p:nvPr/>
          </p:nvSpPr>
          <p:spPr>
            <a:xfrm>
              <a:off x="2693160" y="24732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75BE18A-8321-D94E-B685-673FF004B382}"/>
                </a:ext>
              </a:extLst>
            </p:cNvPr>
            <p:cNvSpPr/>
            <p:nvPr/>
          </p:nvSpPr>
          <p:spPr>
            <a:xfrm>
              <a:off x="2867400" y="25905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F0DCC1F-AECB-134F-A8F9-98096C50AD1F}"/>
                </a:ext>
              </a:extLst>
            </p:cNvPr>
            <p:cNvSpPr/>
            <p:nvPr/>
          </p:nvSpPr>
          <p:spPr>
            <a:xfrm>
              <a:off x="3002040" y="24732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67" y="389"/>
                    <a:pt x="367" y="334"/>
                  </a:cubicBezTo>
                  <a:cubicBezTo>
                    <a:pt x="367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5D67F22-EE81-C349-B4E4-9273F2F4B0B5}"/>
                </a:ext>
              </a:extLst>
            </p:cNvPr>
            <p:cNvSpPr/>
            <p:nvPr/>
          </p:nvSpPr>
          <p:spPr>
            <a:xfrm>
              <a:off x="3269160" y="23662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E683EC0B-94BF-B14C-8FAD-D4F5FF433081}"/>
                </a:ext>
              </a:extLst>
            </p:cNvPr>
            <p:cNvSpPr/>
            <p:nvPr/>
          </p:nvSpPr>
          <p:spPr>
            <a:xfrm>
              <a:off x="3500279" y="24994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CF77896-BB38-D940-A656-430734E06161}"/>
                </a:ext>
              </a:extLst>
            </p:cNvPr>
            <p:cNvSpPr/>
            <p:nvPr/>
          </p:nvSpPr>
          <p:spPr>
            <a:xfrm>
              <a:off x="3857400" y="247320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0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7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418A65EA-FEC0-934E-844C-41D3613D5614}"/>
                </a:ext>
              </a:extLst>
            </p:cNvPr>
            <p:cNvSpPr/>
            <p:nvPr/>
          </p:nvSpPr>
          <p:spPr>
            <a:xfrm>
              <a:off x="4079880" y="23662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C7836E8-60C6-534B-B1A8-4DDE42245010}"/>
                </a:ext>
              </a:extLst>
            </p:cNvPr>
            <p:cNvSpPr/>
            <p:nvPr/>
          </p:nvSpPr>
          <p:spPr>
            <a:xfrm>
              <a:off x="4197960" y="24732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D5D9295D-784A-C14C-8331-9E4B8B9433B9}"/>
                </a:ext>
              </a:extLst>
            </p:cNvPr>
            <p:cNvSpPr/>
            <p:nvPr/>
          </p:nvSpPr>
          <p:spPr>
            <a:xfrm>
              <a:off x="4362840" y="23662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A0770F5E-64E2-AA4A-9F99-F48C0ADFBC18}"/>
                </a:ext>
              </a:extLst>
            </p:cNvPr>
            <p:cNvSpPr/>
            <p:nvPr/>
          </p:nvSpPr>
          <p:spPr>
            <a:xfrm>
              <a:off x="4487760" y="2318760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5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68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3"/>
                  </a:lnTo>
                  <a:cubicBezTo>
                    <a:pt x="143" y="429"/>
                    <a:pt x="141" y="436"/>
                    <a:pt x="68" y="436"/>
                  </a:cubicBezTo>
                  <a:cubicBezTo>
                    <a:pt x="44" y="436"/>
                    <a:pt x="37" y="436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8"/>
                    <a:pt x="108" y="458"/>
                  </a:cubicBezTo>
                  <a:cubicBezTo>
                    <a:pt x="128" y="458"/>
                    <a:pt x="147" y="458"/>
                    <a:pt x="167" y="458"/>
                  </a:cubicBezTo>
                  <a:cubicBezTo>
                    <a:pt x="185" y="458"/>
                    <a:pt x="209" y="458"/>
                    <a:pt x="227" y="458"/>
                  </a:cubicBezTo>
                  <a:cubicBezTo>
                    <a:pt x="246" y="458"/>
                    <a:pt x="266" y="460"/>
                    <a:pt x="284" y="460"/>
                  </a:cubicBezTo>
                  <a:cubicBezTo>
                    <a:pt x="290" y="460"/>
                    <a:pt x="299" y="460"/>
                    <a:pt x="299" y="444"/>
                  </a:cubicBezTo>
                  <a:cubicBezTo>
                    <a:pt x="299" y="436"/>
                    <a:pt x="293" y="436"/>
                    <a:pt x="273" y="436"/>
                  </a:cubicBezTo>
                  <a:cubicBezTo>
                    <a:pt x="260" y="436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4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ECF469C-BC4B-A94C-83DA-CEE504AB6D5C}"/>
                </a:ext>
              </a:extLst>
            </p:cNvPr>
            <p:cNvSpPr/>
            <p:nvPr/>
          </p:nvSpPr>
          <p:spPr>
            <a:xfrm>
              <a:off x="4706640" y="24732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9FFE5BE-0B9B-A347-B645-E85C1FCDAE43}"/>
                </a:ext>
              </a:extLst>
            </p:cNvPr>
            <p:cNvSpPr/>
            <p:nvPr/>
          </p:nvSpPr>
          <p:spPr>
            <a:xfrm>
              <a:off x="5069880" y="24994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E54F5A-8722-1541-9D52-5A5BD7BF6AC7}"/>
                </a:ext>
              </a:extLst>
            </p:cNvPr>
            <p:cNvSpPr/>
            <p:nvPr/>
          </p:nvSpPr>
          <p:spPr>
            <a:xfrm>
              <a:off x="5593679" y="2084400"/>
              <a:ext cx="14940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308">
                  <a:moveTo>
                    <a:pt x="51" y="257"/>
                  </a:move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9" y="308"/>
                    <a:pt x="90" y="299"/>
                    <a:pt x="95" y="293"/>
                  </a:cubicBezTo>
                  <a:cubicBezTo>
                    <a:pt x="97" y="286"/>
                    <a:pt x="103" y="264"/>
                    <a:pt x="106" y="251"/>
                  </a:cubicBezTo>
                  <a:cubicBezTo>
                    <a:pt x="110" y="238"/>
                    <a:pt x="117" y="207"/>
                    <a:pt x="121" y="189"/>
                  </a:cubicBezTo>
                  <a:cubicBezTo>
                    <a:pt x="125" y="174"/>
                    <a:pt x="130" y="158"/>
                    <a:pt x="132" y="143"/>
                  </a:cubicBezTo>
                  <a:cubicBezTo>
                    <a:pt x="141" y="114"/>
                    <a:pt x="141" y="110"/>
                    <a:pt x="161" y="81"/>
                  </a:cubicBezTo>
                  <a:cubicBezTo>
                    <a:pt x="180" y="55"/>
                    <a:pt x="211" y="20"/>
                    <a:pt x="264" y="20"/>
                  </a:cubicBezTo>
                  <a:cubicBezTo>
                    <a:pt x="304" y="20"/>
                    <a:pt x="304" y="53"/>
                    <a:pt x="304" y="66"/>
                  </a:cubicBezTo>
                  <a:cubicBezTo>
                    <a:pt x="304" y="108"/>
                    <a:pt x="275" y="183"/>
                    <a:pt x="264" y="211"/>
                  </a:cubicBezTo>
                  <a:cubicBezTo>
                    <a:pt x="255" y="231"/>
                    <a:pt x="253" y="238"/>
                    <a:pt x="253" y="249"/>
                  </a:cubicBezTo>
                  <a:cubicBezTo>
                    <a:pt x="253" y="284"/>
                    <a:pt x="284" y="308"/>
                    <a:pt x="317" y="308"/>
                  </a:cubicBezTo>
                  <a:cubicBezTo>
                    <a:pt x="385" y="308"/>
                    <a:pt x="416" y="213"/>
                    <a:pt x="416" y="202"/>
                  </a:cubicBezTo>
                  <a:cubicBezTo>
                    <a:pt x="416" y="194"/>
                    <a:pt x="407" y="194"/>
                    <a:pt x="405" y="194"/>
                  </a:cubicBezTo>
                  <a:cubicBezTo>
                    <a:pt x="396" y="194"/>
                    <a:pt x="394" y="198"/>
                    <a:pt x="392" y="207"/>
                  </a:cubicBezTo>
                  <a:cubicBezTo>
                    <a:pt x="376" y="260"/>
                    <a:pt x="348" y="288"/>
                    <a:pt x="319" y="288"/>
                  </a:cubicBezTo>
                  <a:cubicBezTo>
                    <a:pt x="306" y="288"/>
                    <a:pt x="304" y="279"/>
                    <a:pt x="304" y="264"/>
                  </a:cubicBezTo>
                  <a:cubicBezTo>
                    <a:pt x="304" y="249"/>
                    <a:pt x="306" y="240"/>
                    <a:pt x="319" y="209"/>
                  </a:cubicBezTo>
                  <a:cubicBezTo>
                    <a:pt x="326" y="187"/>
                    <a:pt x="354" y="117"/>
                    <a:pt x="354" y="77"/>
                  </a:cubicBezTo>
                  <a:cubicBezTo>
                    <a:pt x="354" y="11"/>
                    <a:pt x="301" y="0"/>
                    <a:pt x="266" y="0"/>
                  </a:cubicBezTo>
                  <a:cubicBezTo>
                    <a:pt x="209" y="0"/>
                    <a:pt x="172" y="35"/>
                    <a:pt x="152" y="62"/>
                  </a:cubicBezTo>
                  <a:cubicBezTo>
                    <a:pt x="145" y="15"/>
                    <a:pt x="106" y="0"/>
                    <a:pt x="79" y="0"/>
                  </a:cubicBezTo>
                  <a:cubicBezTo>
                    <a:pt x="48" y="0"/>
                    <a:pt x="33" y="22"/>
                    <a:pt x="24" y="37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3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FF30EC2A-5B62-0B49-8742-83C82F285721}"/>
                </a:ext>
              </a:extLst>
            </p:cNvPr>
            <p:cNvSpPr/>
            <p:nvPr/>
          </p:nvSpPr>
          <p:spPr>
            <a:xfrm>
              <a:off x="5436720" y="229680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54EC3DF3-0E9D-E746-81C1-33D487FB1A18}"/>
                </a:ext>
              </a:extLst>
            </p:cNvPr>
            <p:cNvSpPr/>
            <p:nvPr/>
          </p:nvSpPr>
          <p:spPr>
            <a:xfrm>
              <a:off x="5427360" y="2876400"/>
              <a:ext cx="107280" cy="21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" h="590">
                  <a:moveTo>
                    <a:pt x="299" y="26"/>
                  </a:moveTo>
                  <a:cubicBezTo>
                    <a:pt x="299" y="13"/>
                    <a:pt x="290" y="0"/>
                    <a:pt x="273" y="0"/>
                  </a:cubicBezTo>
                  <a:cubicBezTo>
                    <a:pt x="253" y="0"/>
                    <a:pt x="233" y="20"/>
                    <a:pt x="233" y="37"/>
                  </a:cubicBezTo>
                  <a:cubicBezTo>
                    <a:pt x="233" y="48"/>
                    <a:pt x="242" y="64"/>
                    <a:pt x="262" y="64"/>
                  </a:cubicBezTo>
                  <a:cubicBezTo>
                    <a:pt x="279" y="64"/>
                    <a:pt x="299" y="46"/>
                    <a:pt x="299" y="26"/>
                  </a:cubicBezTo>
                  <a:close/>
                  <a:moveTo>
                    <a:pt x="154" y="484"/>
                  </a:moveTo>
                  <a:cubicBezTo>
                    <a:pt x="143" y="530"/>
                    <a:pt x="108" y="570"/>
                    <a:pt x="66" y="570"/>
                  </a:cubicBezTo>
                  <a:cubicBezTo>
                    <a:pt x="57" y="570"/>
                    <a:pt x="51" y="568"/>
                    <a:pt x="42" y="565"/>
                  </a:cubicBezTo>
                  <a:cubicBezTo>
                    <a:pt x="59" y="557"/>
                    <a:pt x="66" y="541"/>
                    <a:pt x="66" y="530"/>
                  </a:cubicBezTo>
                  <a:cubicBezTo>
                    <a:pt x="66" y="515"/>
                    <a:pt x="53" y="506"/>
                    <a:pt x="40" y="506"/>
                  </a:cubicBezTo>
                  <a:cubicBezTo>
                    <a:pt x="18" y="506"/>
                    <a:pt x="0" y="524"/>
                    <a:pt x="0" y="546"/>
                  </a:cubicBezTo>
                  <a:cubicBezTo>
                    <a:pt x="0" y="572"/>
                    <a:pt x="26" y="590"/>
                    <a:pt x="68" y="590"/>
                  </a:cubicBezTo>
                  <a:cubicBezTo>
                    <a:pt x="108" y="590"/>
                    <a:pt x="189" y="565"/>
                    <a:pt x="209" y="482"/>
                  </a:cubicBezTo>
                  <a:lnTo>
                    <a:pt x="271" y="238"/>
                  </a:lnTo>
                  <a:cubicBezTo>
                    <a:pt x="273" y="231"/>
                    <a:pt x="275" y="224"/>
                    <a:pt x="275" y="216"/>
                  </a:cubicBezTo>
                  <a:cubicBezTo>
                    <a:pt x="275" y="178"/>
                    <a:pt x="242" y="152"/>
                    <a:pt x="200" y="152"/>
                  </a:cubicBezTo>
                  <a:cubicBezTo>
                    <a:pt x="125" y="152"/>
                    <a:pt x="81" y="244"/>
                    <a:pt x="81" y="255"/>
                  </a:cubicBezTo>
                  <a:cubicBezTo>
                    <a:pt x="81" y="264"/>
                    <a:pt x="92" y="264"/>
                    <a:pt x="92" y="264"/>
                  </a:cubicBezTo>
                  <a:cubicBezTo>
                    <a:pt x="101" y="264"/>
                    <a:pt x="101" y="262"/>
                    <a:pt x="108" y="251"/>
                  </a:cubicBezTo>
                  <a:cubicBezTo>
                    <a:pt x="123" y="211"/>
                    <a:pt x="158" y="169"/>
                    <a:pt x="198" y="169"/>
                  </a:cubicBezTo>
                  <a:cubicBezTo>
                    <a:pt x="216" y="169"/>
                    <a:pt x="222" y="180"/>
                    <a:pt x="222" y="202"/>
                  </a:cubicBezTo>
                  <a:cubicBezTo>
                    <a:pt x="222" y="211"/>
                    <a:pt x="220" y="220"/>
                    <a:pt x="220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801D4EF6-E1E4-1743-92A4-FE98291AE201}"/>
                </a:ext>
              </a:extLst>
            </p:cNvPr>
            <p:cNvSpPr/>
            <p:nvPr/>
          </p:nvSpPr>
          <p:spPr>
            <a:xfrm>
              <a:off x="5573880" y="2943720"/>
              <a:ext cx="179280" cy="6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185">
                  <a:moveTo>
                    <a:pt x="475" y="33"/>
                  </a:moveTo>
                  <a:cubicBezTo>
                    <a:pt x="484" y="33"/>
                    <a:pt x="499" y="33"/>
                    <a:pt x="499" y="15"/>
                  </a:cubicBezTo>
                  <a:cubicBezTo>
                    <a:pt x="499" y="0"/>
                    <a:pt x="484" y="0"/>
                    <a:pt x="475" y="0"/>
                  </a:cubicBezTo>
                  <a:lnTo>
                    <a:pt x="24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3"/>
                    <a:pt x="15" y="33"/>
                    <a:pt x="26" y="33"/>
                  </a:cubicBezTo>
                  <a:close/>
                  <a:moveTo>
                    <a:pt x="475" y="185"/>
                  </a:moveTo>
                  <a:cubicBezTo>
                    <a:pt x="484" y="185"/>
                    <a:pt x="499" y="185"/>
                    <a:pt x="499" y="167"/>
                  </a:cubicBezTo>
                  <a:cubicBezTo>
                    <a:pt x="499" y="150"/>
                    <a:pt x="484" y="150"/>
                    <a:pt x="475" y="150"/>
                  </a:cubicBezTo>
                  <a:lnTo>
                    <a:pt x="26" y="150"/>
                  </a:lnTo>
                  <a:cubicBezTo>
                    <a:pt x="15" y="150"/>
                    <a:pt x="0" y="150"/>
                    <a:pt x="0" y="167"/>
                  </a:cubicBezTo>
                  <a:cubicBezTo>
                    <a:pt x="0" y="185"/>
                    <a:pt x="15" y="185"/>
                    <a:pt x="24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24971334-8282-7047-B539-DE03C2355648}"/>
                </a:ext>
              </a:extLst>
            </p:cNvPr>
            <p:cNvSpPr/>
            <p:nvPr/>
          </p:nvSpPr>
          <p:spPr>
            <a:xfrm>
              <a:off x="5795640" y="287568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FBCB1CC4-2C76-3A4D-A988-8100BDC947B5}"/>
                </a:ext>
              </a:extLst>
            </p:cNvPr>
            <p:cNvSpPr/>
            <p:nvPr/>
          </p:nvSpPr>
          <p:spPr>
            <a:xfrm>
              <a:off x="5987880" y="247320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A3D1FC5-4F4F-9748-B343-8E4716F81801}"/>
                </a:ext>
              </a:extLst>
            </p:cNvPr>
            <p:cNvSpPr/>
            <p:nvPr/>
          </p:nvSpPr>
          <p:spPr>
            <a:xfrm>
              <a:off x="6175440" y="2517840"/>
              <a:ext cx="107280" cy="21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" h="590">
                  <a:moveTo>
                    <a:pt x="299" y="26"/>
                  </a:moveTo>
                  <a:cubicBezTo>
                    <a:pt x="299" y="13"/>
                    <a:pt x="290" y="0"/>
                    <a:pt x="273" y="0"/>
                  </a:cubicBezTo>
                  <a:cubicBezTo>
                    <a:pt x="253" y="0"/>
                    <a:pt x="233" y="20"/>
                    <a:pt x="233" y="37"/>
                  </a:cubicBezTo>
                  <a:cubicBezTo>
                    <a:pt x="233" y="48"/>
                    <a:pt x="242" y="64"/>
                    <a:pt x="262" y="64"/>
                  </a:cubicBezTo>
                  <a:cubicBezTo>
                    <a:pt x="279" y="64"/>
                    <a:pt x="299" y="46"/>
                    <a:pt x="299" y="26"/>
                  </a:cubicBezTo>
                  <a:close/>
                  <a:moveTo>
                    <a:pt x="154" y="484"/>
                  </a:moveTo>
                  <a:cubicBezTo>
                    <a:pt x="143" y="530"/>
                    <a:pt x="108" y="570"/>
                    <a:pt x="66" y="570"/>
                  </a:cubicBezTo>
                  <a:cubicBezTo>
                    <a:pt x="57" y="570"/>
                    <a:pt x="51" y="568"/>
                    <a:pt x="42" y="565"/>
                  </a:cubicBezTo>
                  <a:cubicBezTo>
                    <a:pt x="59" y="557"/>
                    <a:pt x="66" y="541"/>
                    <a:pt x="66" y="530"/>
                  </a:cubicBezTo>
                  <a:cubicBezTo>
                    <a:pt x="66" y="515"/>
                    <a:pt x="53" y="506"/>
                    <a:pt x="40" y="506"/>
                  </a:cubicBezTo>
                  <a:cubicBezTo>
                    <a:pt x="18" y="506"/>
                    <a:pt x="0" y="524"/>
                    <a:pt x="0" y="546"/>
                  </a:cubicBezTo>
                  <a:cubicBezTo>
                    <a:pt x="0" y="572"/>
                    <a:pt x="26" y="590"/>
                    <a:pt x="68" y="590"/>
                  </a:cubicBezTo>
                  <a:cubicBezTo>
                    <a:pt x="108" y="590"/>
                    <a:pt x="189" y="565"/>
                    <a:pt x="209" y="482"/>
                  </a:cubicBezTo>
                  <a:lnTo>
                    <a:pt x="271" y="238"/>
                  </a:lnTo>
                  <a:cubicBezTo>
                    <a:pt x="273" y="231"/>
                    <a:pt x="275" y="224"/>
                    <a:pt x="275" y="216"/>
                  </a:cubicBezTo>
                  <a:cubicBezTo>
                    <a:pt x="275" y="178"/>
                    <a:pt x="242" y="152"/>
                    <a:pt x="200" y="152"/>
                  </a:cubicBezTo>
                  <a:cubicBezTo>
                    <a:pt x="125" y="152"/>
                    <a:pt x="81" y="244"/>
                    <a:pt x="81" y="255"/>
                  </a:cubicBezTo>
                  <a:cubicBezTo>
                    <a:pt x="81" y="264"/>
                    <a:pt x="90" y="264"/>
                    <a:pt x="92" y="264"/>
                  </a:cubicBezTo>
                  <a:cubicBezTo>
                    <a:pt x="101" y="264"/>
                    <a:pt x="101" y="262"/>
                    <a:pt x="108" y="251"/>
                  </a:cubicBezTo>
                  <a:cubicBezTo>
                    <a:pt x="123" y="211"/>
                    <a:pt x="158" y="169"/>
                    <a:pt x="198" y="169"/>
                  </a:cubicBezTo>
                  <a:cubicBezTo>
                    <a:pt x="216" y="169"/>
                    <a:pt x="222" y="180"/>
                    <a:pt x="222" y="202"/>
                  </a:cubicBezTo>
                  <a:cubicBezTo>
                    <a:pt x="222" y="211"/>
                    <a:pt x="220" y="220"/>
                    <a:pt x="220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8715D88C-FE56-9D44-AA6F-F84E1D3ADA03}"/>
                </a:ext>
              </a:extLst>
            </p:cNvPr>
            <p:cNvSpPr/>
            <p:nvPr/>
          </p:nvSpPr>
          <p:spPr>
            <a:xfrm>
              <a:off x="6356880" y="23662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20486D46-1A83-664E-86BB-E17784A78210}"/>
                </a:ext>
              </a:extLst>
            </p:cNvPr>
            <p:cNvSpPr/>
            <p:nvPr/>
          </p:nvSpPr>
          <p:spPr>
            <a:xfrm>
              <a:off x="6474959" y="24732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68CCE12-BADF-2D4E-9D2F-C6F2B67CE16F}"/>
                </a:ext>
              </a:extLst>
            </p:cNvPr>
            <p:cNvSpPr/>
            <p:nvPr/>
          </p:nvSpPr>
          <p:spPr>
            <a:xfrm>
              <a:off x="6639840" y="23662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367685E7-80C4-B84C-B646-40EC96735595}"/>
                </a:ext>
              </a:extLst>
            </p:cNvPr>
            <p:cNvSpPr/>
            <p:nvPr/>
          </p:nvSpPr>
          <p:spPr>
            <a:xfrm>
              <a:off x="6764039" y="24732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130E8026-3A1C-B84D-8D21-37F90CCAB798}"/>
                </a:ext>
              </a:extLst>
            </p:cNvPr>
            <p:cNvSpPr/>
            <p:nvPr/>
          </p:nvSpPr>
          <p:spPr>
            <a:xfrm>
              <a:off x="7002360" y="2517840"/>
              <a:ext cx="107280" cy="21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" h="590">
                  <a:moveTo>
                    <a:pt x="299" y="26"/>
                  </a:moveTo>
                  <a:cubicBezTo>
                    <a:pt x="299" y="13"/>
                    <a:pt x="290" y="0"/>
                    <a:pt x="273" y="0"/>
                  </a:cubicBezTo>
                  <a:cubicBezTo>
                    <a:pt x="253" y="0"/>
                    <a:pt x="233" y="20"/>
                    <a:pt x="233" y="37"/>
                  </a:cubicBezTo>
                  <a:cubicBezTo>
                    <a:pt x="233" y="48"/>
                    <a:pt x="242" y="64"/>
                    <a:pt x="262" y="64"/>
                  </a:cubicBezTo>
                  <a:cubicBezTo>
                    <a:pt x="279" y="64"/>
                    <a:pt x="299" y="46"/>
                    <a:pt x="299" y="26"/>
                  </a:cubicBezTo>
                  <a:close/>
                  <a:moveTo>
                    <a:pt x="154" y="484"/>
                  </a:moveTo>
                  <a:cubicBezTo>
                    <a:pt x="143" y="530"/>
                    <a:pt x="108" y="570"/>
                    <a:pt x="66" y="570"/>
                  </a:cubicBezTo>
                  <a:cubicBezTo>
                    <a:pt x="57" y="570"/>
                    <a:pt x="51" y="568"/>
                    <a:pt x="42" y="565"/>
                  </a:cubicBezTo>
                  <a:cubicBezTo>
                    <a:pt x="59" y="557"/>
                    <a:pt x="66" y="541"/>
                    <a:pt x="66" y="530"/>
                  </a:cubicBezTo>
                  <a:cubicBezTo>
                    <a:pt x="66" y="515"/>
                    <a:pt x="53" y="506"/>
                    <a:pt x="40" y="506"/>
                  </a:cubicBezTo>
                  <a:cubicBezTo>
                    <a:pt x="18" y="506"/>
                    <a:pt x="0" y="524"/>
                    <a:pt x="0" y="546"/>
                  </a:cubicBezTo>
                  <a:cubicBezTo>
                    <a:pt x="0" y="572"/>
                    <a:pt x="26" y="590"/>
                    <a:pt x="68" y="590"/>
                  </a:cubicBezTo>
                  <a:cubicBezTo>
                    <a:pt x="108" y="590"/>
                    <a:pt x="189" y="565"/>
                    <a:pt x="209" y="482"/>
                  </a:cubicBezTo>
                  <a:lnTo>
                    <a:pt x="271" y="238"/>
                  </a:lnTo>
                  <a:cubicBezTo>
                    <a:pt x="273" y="231"/>
                    <a:pt x="275" y="224"/>
                    <a:pt x="275" y="216"/>
                  </a:cubicBezTo>
                  <a:cubicBezTo>
                    <a:pt x="275" y="178"/>
                    <a:pt x="242" y="152"/>
                    <a:pt x="200" y="152"/>
                  </a:cubicBezTo>
                  <a:cubicBezTo>
                    <a:pt x="125" y="152"/>
                    <a:pt x="81" y="244"/>
                    <a:pt x="81" y="255"/>
                  </a:cubicBezTo>
                  <a:cubicBezTo>
                    <a:pt x="81" y="264"/>
                    <a:pt x="90" y="264"/>
                    <a:pt x="92" y="264"/>
                  </a:cubicBezTo>
                  <a:cubicBezTo>
                    <a:pt x="101" y="264"/>
                    <a:pt x="101" y="262"/>
                    <a:pt x="108" y="251"/>
                  </a:cubicBezTo>
                  <a:cubicBezTo>
                    <a:pt x="123" y="211"/>
                    <a:pt x="158" y="169"/>
                    <a:pt x="198" y="169"/>
                  </a:cubicBezTo>
                  <a:cubicBezTo>
                    <a:pt x="216" y="169"/>
                    <a:pt x="222" y="180"/>
                    <a:pt x="222" y="202"/>
                  </a:cubicBezTo>
                  <a:cubicBezTo>
                    <a:pt x="222" y="211"/>
                    <a:pt x="220" y="220"/>
                    <a:pt x="220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0" name="Group 39" descr="22§display§x(s) = &#10;\left(&#10;\begin{array}{c}&#10;x_1(s) \\&#10;\vdots \\&#10;x_n(s)&#10;\end{array}&#10;\right)§svg§600§FALSE" title="TexMaths">
            <a:extLst>
              <a:ext uri="{FF2B5EF4-FFF2-40B4-BE49-F238E27FC236}">
                <a16:creationId xmlns:a16="http://schemas.microsoft.com/office/drawing/2014/main" id="{A219915B-2227-8A4B-8257-1DA4A3B9467E}"/>
              </a:ext>
            </a:extLst>
          </p:cNvPr>
          <p:cNvGrpSpPr/>
          <p:nvPr/>
        </p:nvGrpSpPr>
        <p:grpSpPr>
          <a:xfrm>
            <a:off x="4815000" y="3628588"/>
            <a:ext cx="2871360" cy="1461601"/>
            <a:chOff x="4815000" y="3292919"/>
            <a:chExt cx="2871360" cy="1461601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5F6E491-C8F6-1349-BFD4-58AE0EF772EE}"/>
                </a:ext>
              </a:extLst>
            </p:cNvPr>
            <p:cNvSpPr/>
            <p:nvPr/>
          </p:nvSpPr>
          <p:spPr>
            <a:xfrm>
              <a:off x="4815000" y="3292919"/>
              <a:ext cx="2871360" cy="1459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977" h="4054">
                  <a:moveTo>
                    <a:pt x="3989" y="4054"/>
                  </a:moveTo>
                  <a:lnTo>
                    <a:pt x="0" y="4054"/>
                  </a:lnTo>
                  <a:lnTo>
                    <a:pt x="0" y="0"/>
                  </a:lnTo>
                  <a:lnTo>
                    <a:pt x="7977" y="0"/>
                  </a:lnTo>
                  <a:lnTo>
                    <a:pt x="7977" y="40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C878D97-41BC-1F48-87D2-ABF74CC0CBD6}"/>
                </a:ext>
              </a:extLst>
            </p:cNvPr>
            <p:cNvSpPr/>
            <p:nvPr/>
          </p:nvSpPr>
          <p:spPr>
            <a:xfrm>
              <a:off x="4825440" y="395676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0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7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D72A5B7-C9DF-FD48-94C3-65D73659C6D1}"/>
                </a:ext>
              </a:extLst>
            </p:cNvPr>
            <p:cNvSpPr/>
            <p:nvPr/>
          </p:nvSpPr>
          <p:spPr>
            <a:xfrm>
              <a:off x="5047920" y="38498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651EE531-94AA-7B47-937F-06F0C1221F60}"/>
                </a:ext>
              </a:extLst>
            </p:cNvPr>
            <p:cNvSpPr/>
            <p:nvPr/>
          </p:nvSpPr>
          <p:spPr>
            <a:xfrm>
              <a:off x="5166000" y="39567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73CDB8D4-C35F-7845-B3C9-CBAA24A98E66}"/>
                </a:ext>
              </a:extLst>
            </p:cNvPr>
            <p:cNvSpPr/>
            <p:nvPr/>
          </p:nvSpPr>
          <p:spPr>
            <a:xfrm>
              <a:off x="5330520" y="38498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E47F9F0-92A8-594F-B630-EAD89EB9C260}"/>
                </a:ext>
              </a:extLst>
            </p:cNvPr>
            <p:cNvSpPr/>
            <p:nvPr/>
          </p:nvSpPr>
          <p:spPr>
            <a:xfrm>
              <a:off x="5560920" y="39826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61C2E94B-9B51-BB4A-80D9-543470D9606F}"/>
                </a:ext>
              </a:extLst>
            </p:cNvPr>
            <p:cNvSpPr/>
            <p:nvPr/>
          </p:nvSpPr>
          <p:spPr>
            <a:xfrm>
              <a:off x="6009480" y="3292919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81" y="1751"/>
                  </a:moveTo>
                  <a:cubicBezTo>
                    <a:pt x="101" y="1751"/>
                    <a:pt x="108" y="1751"/>
                    <a:pt x="108" y="1738"/>
                  </a:cubicBezTo>
                  <a:cubicBezTo>
                    <a:pt x="110" y="1058"/>
                    <a:pt x="189" y="495"/>
                    <a:pt x="528" y="22"/>
                  </a:cubicBezTo>
                  <a:cubicBezTo>
                    <a:pt x="535" y="13"/>
                    <a:pt x="535" y="11"/>
                    <a:pt x="535" y="9"/>
                  </a:cubicBezTo>
                  <a:cubicBezTo>
                    <a:pt x="535" y="0"/>
                    <a:pt x="528" y="0"/>
                    <a:pt x="513" y="0"/>
                  </a:cubicBezTo>
                  <a:cubicBezTo>
                    <a:pt x="497" y="0"/>
                    <a:pt x="495" y="0"/>
                    <a:pt x="493" y="2"/>
                  </a:cubicBezTo>
                  <a:cubicBezTo>
                    <a:pt x="488" y="4"/>
                    <a:pt x="365" y="145"/>
                    <a:pt x="268" y="341"/>
                  </a:cubicBezTo>
                  <a:cubicBezTo>
                    <a:pt x="141" y="596"/>
                    <a:pt x="59" y="889"/>
                    <a:pt x="24" y="1241"/>
                  </a:cubicBezTo>
                  <a:cubicBezTo>
                    <a:pt x="20" y="1272"/>
                    <a:pt x="0" y="1472"/>
                    <a:pt x="0" y="1703"/>
                  </a:cubicBezTo>
                  <a:lnTo>
                    <a:pt x="0" y="1740"/>
                  </a:lnTo>
                  <a:cubicBezTo>
                    <a:pt x="0" y="1751"/>
                    <a:pt x="7" y="1751"/>
                    <a:pt x="26" y="17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5458DC4E-4E66-1146-B8BB-A2BFBCB3D5E3}"/>
                </a:ext>
              </a:extLst>
            </p:cNvPr>
            <p:cNvSpPr/>
            <p:nvPr/>
          </p:nvSpPr>
          <p:spPr>
            <a:xfrm>
              <a:off x="6009480" y="3915360"/>
              <a:ext cx="39240" cy="21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601">
                  <a:moveTo>
                    <a:pt x="110" y="26"/>
                  </a:moveTo>
                  <a:cubicBezTo>
                    <a:pt x="110" y="0"/>
                    <a:pt x="108" y="0"/>
                    <a:pt x="81" y="0"/>
                  </a:cubicBezTo>
                  <a:lnTo>
                    <a:pt x="29" y="0"/>
                  </a:lnTo>
                  <a:cubicBezTo>
                    <a:pt x="0" y="0"/>
                    <a:pt x="0" y="0"/>
                    <a:pt x="0" y="26"/>
                  </a:cubicBezTo>
                  <a:lnTo>
                    <a:pt x="0" y="574"/>
                  </a:lnTo>
                  <a:cubicBezTo>
                    <a:pt x="0" y="601"/>
                    <a:pt x="0" y="601"/>
                    <a:pt x="29" y="601"/>
                  </a:cubicBezTo>
                  <a:lnTo>
                    <a:pt x="81" y="601"/>
                  </a:lnTo>
                  <a:cubicBezTo>
                    <a:pt x="108" y="601"/>
                    <a:pt x="110" y="601"/>
                    <a:pt x="110" y="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E2871ADB-44C0-DD4B-9D5A-678FD498C0BB}"/>
                </a:ext>
              </a:extLst>
            </p:cNvPr>
            <p:cNvSpPr/>
            <p:nvPr/>
          </p:nvSpPr>
          <p:spPr>
            <a:xfrm>
              <a:off x="6009480" y="412452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26" y="0"/>
                  </a:moveTo>
                  <a:cubicBezTo>
                    <a:pt x="7" y="0"/>
                    <a:pt x="0" y="0"/>
                    <a:pt x="0" y="11"/>
                  </a:cubicBezTo>
                  <a:lnTo>
                    <a:pt x="0" y="48"/>
                  </a:lnTo>
                  <a:cubicBezTo>
                    <a:pt x="0" y="640"/>
                    <a:pt x="106" y="986"/>
                    <a:pt x="136" y="1085"/>
                  </a:cubicBezTo>
                  <a:cubicBezTo>
                    <a:pt x="202" y="1298"/>
                    <a:pt x="310" y="1525"/>
                    <a:pt x="471" y="1725"/>
                  </a:cubicBezTo>
                  <a:cubicBezTo>
                    <a:pt x="486" y="1742"/>
                    <a:pt x="491" y="1747"/>
                    <a:pt x="495" y="1749"/>
                  </a:cubicBezTo>
                  <a:cubicBezTo>
                    <a:pt x="495" y="1749"/>
                    <a:pt x="497" y="1751"/>
                    <a:pt x="513" y="1751"/>
                  </a:cubicBezTo>
                  <a:cubicBezTo>
                    <a:pt x="528" y="1751"/>
                    <a:pt x="535" y="1751"/>
                    <a:pt x="535" y="1740"/>
                  </a:cubicBezTo>
                  <a:cubicBezTo>
                    <a:pt x="535" y="1738"/>
                    <a:pt x="535" y="1738"/>
                    <a:pt x="528" y="1729"/>
                  </a:cubicBezTo>
                  <a:cubicBezTo>
                    <a:pt x="207" y="1280"/>
                    <a:pt x="108" y="744"/>
                    <a:pt x="108" y="13"/>
                  </a:cubicBezTo>
                  <a:cubicBezTo>
                    <a:pt x="108" y="0"/>
                    <a:pt x="101" y="0"/>
                    <a:pt x="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D4B1BBE6-C577-3348-9BB0-67D1A2A7261C}"/>
                </a:ext>
              </a:extLst>
            </p:cNvPr>
            <p:cNvSpPr/>
            <p:nvPr/>
          </p:nvSpPr>
          <p:spPr>
            <a:xfrm>
              <a:off x="6413040" y="341964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A73B688E-715C-0C44-9993-E8A1BE157368}"/>
                </a:ext>
              </a:extLst>
            </p:cNvPr>
            <p:cNvSpPr/>
            <p:nvPr/>
          </p:nvSpPr>
          <p:spPr>
            <a:xfrm>
              <a:off x="6627960" y="34639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0CA7245F-D240-F64C-A67B-005588D2B741}"/>
                </a:ext>
              </a:extLst>
            </p:cNvPr>
            <p:cNvSpPr/>
            <p:nvPr/>
          </p:nvSpPr>
          <p:spPr>
            <a:xfrm>
              <a:off x="6791760" y="33127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9C16632C-EAD8-3C49-B120-83490472B07D}"/>
                </a:ext>
              </a:extLst>
            </p:cNvPr>
            <p:cNvSpPr/>
            <p:nvPr/>
          </p:nvSpPr>
          <p:spPr>
            <a:xfrm>
              <a:off x="6910560" y="3419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66FA624B-ABE4-3247-A550-5545A86DF0D9}"/>
                </a:ext>
              </a:extLst>
            </p:cNvPr>
            <p:cNvSpPr/>
            <p:nvPr/>
          </p:nvSpPr>
          <p:spPr>
            <a:xfrm>
              <a:off x="7074360" y="33127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5CDF4735-0FC7-F543-8A2C-C1C051390EA0}"/>
                </a:ext>
              </a:extLst>
            </p:cNvPr>
            <p:cNvSpPr/>
            <p:nvPr/>
          </p:nvSpPr>
          <p:spPr>
            <a:xfrm>
              <a:off x="6779160" y="390744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EA02DC56-A2FC-F148-AEC4-4C205890D809}"/>
                </a:ext>
              </a:extLst>
            </p:cNvPr>
            <p:cNvSpPr/>
            <p:nvPr/>
          </p:nvSpPr>
          <p:spPr>
            <a:xfrm>
              <a:off x="6779160" y="4046759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967F0B5D-C986-4341-90AD-8B026ABA6EA2}"/>
                </a:ext>
              </a:extLst>
            </p:cNvPr>
            <p:cNvSpPr/>
            <p:nvPr/>
          </p:nvSpPr>
          <p:spPr>
            <a:xfrm>
              <a:off x="6779160" y="4186079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054573D-6EDC-0B41-9DD0-5ED51A0F2D29}"/>
                </a:ext>
              </a:extLst>
            </p:cNvPr>
            <p:cNvSpPr/>
            <p:nvPr/>
          </p:nvSpPr>
          <p:spPr>
            <a:xfrm>
              <a:off x="6396479" y="448632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2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95789324-2AF8-9645-8ADD-6180853D6829}"/>
                </a:ext>
              </a:extLst>
            </p:cNvPr>
            <p:cNvSpPr/>
            <p:nvPr/>
          </p:nvSpPr>
          <p:spPr>
            <a:xfrm>
              <a:off x="6596280" y="4585319"/>
              <a:ext cx="14940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308">
                  <a:moveTo>
                    <a:pt x="51" y="257"/>
                  </a:move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9" y="308"/>
                    <a:pt x="90" y="299"/>
                    <a:pt x="95" y="293"/>
                  </a:cubicBezTo>
                  <a:cubicBezTo>
                    <a:pt x="97" y="286"/>
                    <a:pt x="103" y="264"/>
                    <a:pt x="106" y="251"/>
                  </a:cubicBezTo>
                  <a:cubicBezTo>
                    <a:pt x="110" y="238"/>
                    <a:pt x="117" y="207"/>
                    <a:pt x="121" y="189"/>
                  </a:cubicBezTo>
                  <a:cubicBezTo>
                    <a:pt x="125" y="174"/>
                    <a:pt x="130" y="158"/>
                    <a:pt x="132" y="143"/>
                  </a:cubicBezTo>
                  <a:cubicBezTo>
                    <a:pt x="141" y="114"/>
                    <a:pt x="141" y="110"/>
                    <a:pt x="161" y="81"/>
                  </a:cubicBezTo>
                  <a:cubicBezTo>
                    <a:pt x="180" y="55"/>
                    <a:pt x="211" y="20"/>
                    <a:pt x="264" y="20"/>
                  </a:cubicBezTo>
                  <a:cubicBezTo>
                    <a:pt x="304" y="20"/>
                    <a:pt x="304" y="53"/>
                    <a:pt x="304" y="66"/>
                  </a:cubicBezTo>
                  <a:cubicBezTo>
                    <a:pt x="304" y="108"/>
                    <a:pt x="275" y="183"/>
                    <a:pt x="264" y="211"/>
                  </a:cubicBezTo>
                  <a:cubicBezTo>
                    <a:pt x="255" y="231"/>
                    <a:pt x="253" y="238"/>
                    <a:pt x="253" y="249"/>
                  </a:cubicBezTo>
                  <a:cubicBezTo>
                    <a:pt x="253" y="284"/>
                    <a:pt x="284" y="308"/>
                    <a:pt x="317" y="308"/>
                  </a:cubicBezTo>
                  <a:cubicBezTo>
                    <a:pt x="385" y="308"/>
                    <a:pt x="416" y="213"/>
                    <a:pt x="416" y="202"/>
                  </a:cubicBezTo>
                  <a:cubicBezTo>
                    <a:pt x="416" y="194"/>
                    <a:pt x="407" y="194"/>
                    <a:pt x="405" y="194"/>
                  </a:cubicBezTo>
                  <a:cubicBezTo>
                    <a:pt x="396" y="194"/>
                    <a:pt x="394" y="198"/>
                    <a:pt x="392" y="207"/>
                  </a:cubicBezTo>
                  <a:cubicBezTo>
                    <a:pt x="376" y="260"/>
                    <a:pt x="348" y="288"/>
                    <a:pt x="319" y="288"/>
                  </a:cubicBezTo>
                  <a:cubicBezTo>
                    <a:pt x="306" y="288"/>
                    <a:pt x="304" y="279"/>
                    <a:pt x="304" y="264"/>
                  </a:cubicBezTo>
                  <a:cubicBezTo>
                    <a:pt x="304" y="249"/>
                    <a:pt x="306" y="240"/>
                    <a:pt x="319" y="209"/>
                  </a:cubicBezTo>
                  <a:cubicBezTo>
                    <a:pt x="326" y="187"/>
                    <a:pt x="354" y="117"/>
                    <a:pt x="354" y="77"/>
                  </a:cubicBezTo>
                  <a:cubicBezTo>
                    <a:pt x="354" y="11"/>
                    <a:pt x="301" y="0"/>
                    <a:pt x="266" y="0"/>
                  </a:cubicBezTo>
                  <a:cubicBezTo>
                    <a:pt x="209" y="0"/>
                    <a:pt x="172" y="35"/>
                    <a:pt x="152" y="62"/>
                  </a:cubicBezTo>
                  <a:cubicBezTo>
                    <a:pt x="145" y="15"/>
                    <a:pt x="106" y="0"/>
                    <a:pt x="79" y="0"/>
                  </a:cubicBezTo>
                  <a:cubicBezTo>
                    <a:pt x="48" y="0"/>
                    <a:pt x="33" y="22"/>
                    <a:pt x="24" y="37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3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F7C23032-D770-BB43-964C-78E87E314E59}"/>
                </a:ext>
              </a:extLst>
            </p:cNvPr>
            <p:cNvSpPr/>
            <p:nvPr/>
          </p:nvSpPr>
          <p:spPr>
            <a:xfrm>
              <a:off x="6808320" y="43794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0E52569C-BE84-6644-A02B-395785A7533C}"/>
                </a:ext>
              </a:extLst>
            </p:cNvPr>
            <p:cNvSpPr/>
            <p:nvPr/>
          </p:nvSpPr>
          <p:spPr>
            <a:xfrm>
              <a:off x="6927119" y="44863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65E2592E-1E94-6F49-B0DD-39CB9BA61E40}"/>
                </a:ext>
              </a:extLst>
            </p:cNvPr>
            <p:cNvSpPr/>
            <p:nvPr/>
          </p:nvSpPr>
          <p:spPr>
            <a:xfrm>
              <a:off x="7091280" y="43794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F3AB77C2-B022-914D-871B-1B6F5A12B067}"/>
                </a:ext>
              </a:extLst>
            </p:cNvPr>
            <p:cNvSpPr/>
            <p:nvPr/>
          </p:nvSpPr>
          <p:spPr>
            <a:xfrm>
              <a:off x="7393680" y="3292919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535" y="1703"/>
                  </a:moveTo>
                  <a:cubicBezTo>
                    <a:pt x="535" y="1111"/>
                    <a:pt x="429" y="766"/>
                    <a:pt x="398" y="667"/>
                  </a:cubicBezTo>
                  <a:cubicBezTo>
                    <a:pt x="332" y="451"/>
                    <a:pt x="224" y="224"/>
                    <a:pt x="64" y="26"/>
                  </a:cubicBezTo>
                  <a:cubicBezTo>
                    <a:pt x="48" y="9"/>
                    <a:pt x="44" y="4"/>
                    <a:pt x="42" y="2"/>
                  </a:cubicBezTo>
                  <a:cubicBezTo>
                    <a:pt x="40" y="0"/>
                    <a:pt x="37" y="0"/>
                    <a:pt x="22" y="0"/>
                  </a:cubicBezTo>
                  <a:cubicBezTo>
                    <a:pt x="9" y="0"/>
                    <a:pt x="0" y="0"/>
                    <a:pt x="0" y="9"/>
                  </a:cubicBezTo>
                  <a:cubicBezTo>
                    <a:pt x="0" y="11"/>
                    <a:pt x="0" y="13"/>
                    <a:pt x="13" y="31"/>
                  </a:cubicBezTo>
                  <a:cubicBezTo>
                    <a:pt x="350" y="502"/>
                    <a:pt x="427" y="1082"/>
                    <a:pt x="427" y="1738"/>
                  </a:cubicBezTo>
                  <a:cubicBezTo>
                    <a:pt x="427" y="1751"/>
                    <a:pt x="433" y="1751"/>
                    <a:pt x="453" y="1751"/>
                  </a:cubicBezTo>
                  <a:lnTo>
                    <a:pt x="508" y="1751"/>
                  </a:lnTo>
                  <a:cubicBezTo>
                    <a:pt x="528" y="1751"/>
                    <a:pt x="535" y="1751"/>
                    <a:pt x="535" y="1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88B2E2AB-8A3F-D74E-BDA6-4D53FB40380C}"/>
                </a:ext>
              </a:extLst>
            </p:cNvPr>
            <p:cNvSpPr/>
            <p:nvPr/>
          </p:nvSpPr>
          <p:spPr>
            <a:xfrm>
              <a:off x="7546679" y="3915360"/>
              <a:ext cx="39240" cy="21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601">
                  <a:moveTo>
                    <a:pt x="110" y="26"/>
                  </a:moveTo>
                  <a:cubicBezTo>
                    <a:pt x="110" y="0"/>
                    <a:pt x="108" y="0"/>
                    <a:pt x="81" y="0"/>
                  </a:cubicBezTo>
                  <a:lnTo>
                    <a:pt x="29" y="0"/>
                  </a:lnTo>
                  <a:cubicBezTo>
                    <a:pt x="0" y="0"/>
                    <a:pt x="0" y="0"/>
                    <a:pt x="0" y="26"/>
                  </a:cubicBezTo>
                  <a:lnTo>
                    <a:pt x="0" y="574"/>
                  </a:lnTo>
                  <a:cubicBezTo>
                    <a:pt x="0" y="601"/>
                    <a:pt x="0" y="601"/>
                    <a:pt x="29" y="601"/>
                  </a:cubicBezTo>
                  <a:lnTo>
                    <a:pt x="81" y="601"/>
                  </a:lnTo>
                  <a:cubicBezTo>
                    <a:pt x="108" y="601"/>
                    <a:pt x="110" y="601"/>
                    <a:pt x="110" y="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2E243FE-EA44-4B47-A42D-3B37003561F5}"/>
                </a:ext>
              </a:extLst>
            </p:cNvPr>
            <p:cNvSpPr/>
            <p:nvPr/>
          </p:nvSpPr>
          <p:spPr>
            <a:xfrm>
              <a:off x="7393680" y="412452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535" y="11"/>
                  </a:moveTo>
                  <a:cubicBezTo>
                    <a:pt x="535" y="0"/>
                    <a:pt x="528" y="0"/>
                    <a:pt x="508" y="0"/>
                  </a:cubicBezTo>
                  <a:lnTo>
                    <a:pt x="453" y="0"/>
                  </a:lnTo>
                  <a:cubicBezTo>
                    <a:pt x="433" y="0"/>
                    <a:pt x="427" y="0"/>
                    <a:pt x="427" y="13"/>
                  </a:cubicBezTo>
                  <a:cubicBezTo>
                    <a:pt x="427" y="112"/>
                    <a:pt x="427" y="343"/>
                    <a:pt x="400" y="585"/>
                  </a:cubicBezTo>
                  <a:cubicBezTo>
                    <a:pt x="348" y="1085"/>
                    <a:pt x="220" y="1432"/>
                    <a:pt x="7" y="1729"/>
                  </a:cubicBezTo>
                  <a:cubicBezTo>
                    <a:pt x="0" y="1738"/>
                    <a:pt x="0" y="1738"/>
                    <a:pt x="0" y="1740"/>
                  </a:cubicBezTo>
                  <a:cubicBezTo>
                    <a:pt x="0" y="1751"/>
                    <a:pt x="9" y="1751"/>
                    <a:pt x="22" y="1751"/>
                  </a:cubicBezTo>
                  <a:cubicBezTo>
                    <a:pt x="37" y="1751"/>
                    <a:pt x="40" y="1751"/>
                    <a:pt x="42" y="1749"/>
                  </a:cubicBezTo>
                  <a:cubicBezTo>
                    <a:pt x="46" y="1747"/>
                    <a:pt x="169" y="1604"/>
                    <a:pt x="266" y="1410"/>
                  </a:cubicBezTo>
                  <a:cubicBezTo>
                    <a:pt x="396" y="1155"/>
                    <a:pt x="475" y="860"/>
                    <a:pt x="513" y="508"/>
                  </a:cubicBezTo>
                  <a:cubicBezTo>
                    <a:pt x="515" y="480"/>
                    <a:pt x="535" y="277"/>
                    <a:pt x="535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6" name="Freeform 65">
            <a:extLst>
              <a:ext uri="{FF2B5EF4-FFF2-40B4-BE49-F238E27FC236}">
                <a16:creationId xmlns:a16="http://schemas.microsoft.com/office/drawing/2014/main" id="{3C6C2C7C-DB0F-6146-B0BA-6346C7465DED}"/>
              </a:ext>
            </a:extLst>
          </p:cNvPr>
          <p:cNvSpPr/>
          <p:nvPr/>
        </p:nvSpPr>
        <p:spPr>
          <a:xfrm>
            <a:off x="7315200" y="2460779"/>
            <a:ext cx="2652480" cy="914400"/>
          </a:xfrm>
          <a:custGeom>
            <a:avLst>
              <a:gd name="f0" fmla="val 2479"/>
              <a:gd name="f1" fmla="val 3504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These features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could be anything</a:t>
            </a:r>
          </a:p>
        </p:txBody>
      </p:sp>
      <p:sp>
        <p:nvSpPr>
          <p:cNvPr id="120" name="Title 119">
            <a:extLst>
              <a:ext uri="{FF2B5EF4-FFF2-40B4-BE49-F238E27FC236}">
                <a16:creationId xmlns:a16="http://schemas.microsoft.com/office/drawing/2014/main" id="{8C679F10-3032-8146-B38A-8D8C2BF4CA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961120" cy="1461188"/>
          </a:xfrm>
        </p:spPr>
        <p:txBody>
          <a:bodyPr>
            <a:normAutofit/>
          </a:bodyPr>
          <a:lstStyle/>
          <a:p>
            <a:r>
              <a:rPr lang="en-US" sz="4600" dirty="0"/>
              <a:t>Linear value function approximation</a:t>
            </a:r>
          </a:p>
        </p:txBody>
      </p:sp>
    </p:spTree>
    <p:extLst>
      <p:ext uri="{BB962C8B-B14F-4D97-AF65-F5344CB8AC3E}">
        <p14:creationId xmlns:p14="http://schemas.microsoft.com/office/powerpoint/2010/main" val="264777176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2">
            <a:extLst>
              <a:ext uri="{FF2B5EF4-FFF2-40B4-BE49-F238E27FC236}">
                <a16:creationId xmlns:a16="http://schemas.microsoft.com/office/drawing/2014/main" id="{819E5D9D-5143-A44A-B62C-40ADD4437F83}"/>
              </a:ext>
            </a:extLst>
          </p:cNvPr>
          <p:cNvGrpSpPr>
            <a:grpSpLocks/>
          </p:cNvGrpSpPr>
          <p:nvPr/>
        </p:nvGrpSpPr>
        <p:grpSpPr bwMode="auto">
          <a:xfrm>
            <a:off x="2395538" y="1087763"/>
            <a:ext cx="5281612" cy="352425"/>
            <a:chOff x="1509" y="605"/>
            <a:chExt cx="3327" cy="222"/>
          </a:xfrm>
        </p:grpSpPr>
        <p:sp>
          <p:nvSpPr>
            <p:cNvPr id="55299" name="Freeform 3">
              <a:extLst>
                <a:ext uri="{FF2B5EF4-FFF2-40B4-BE49-F238E27FC236}">
                  <a16:creationId xmlns:a16="http://schemas.microsoft.com/office/drawing/2014/main" id="{37A4DD35-A012-1E46-811D-7E0BC3B65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" y="605"/>
              <a:ext cx="3327" cy="222"/>
            </a:xfrm>
            <a:custGeom>
              <a:avLst/>
              <a:gdLst>
                <a:gd name="G0" fmla="+- 1 0 0"/>
                <a:gd name="G1" fmla="+- 986 0 0"/>
                <a:gd name="G2" fmla="+- 1 0 0"/>
                <a:gd name="G3" fmla="+- 1 0 0"/>
                <a:gd name="G4" fmla="+- 1 0 0"/>
                <a:gd name="G5" fmla="+- 1 0 0"/>
                <a:gd name="T0" fmla="*/ 7339 w 14681"/>
                <a:gd name="T1" fmla="*/ 986 h 987"/>
                <a:gd name="T2" fmla="*/ 0 w 14681"/>
                <a:gd name="T3" fmla="*/ 986 h 987"/>
                <a:gd name="T4" fmla="*/ 0 w 14681"/>
                <a:gd name="T5" fmla="*/ 0 h 987"/>
                <a:gd name="T6" fmla="*/ 14680 w 14681"/>
                <a:gd name="T7" fmla="*/ 0 h 987"/>
                <a:gd name="T8" fmla="*/ 14680 w 14681"/>
                <a:gd name="T9" fmla="*/ 986 h 987"/>
                <a:gd name="T10" fmla="*/ 7339 w 14681"/>
                <a:gd name="T11" fmla="*/ 986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81" h="987">
                  <a:moveTo>
                    <a:pt x="7339" y="986"/>
                  </a:moveTo>
                  <a:lnTo>
                    <a:pt x="0" y="986"/>
                  </a:lnTo>
                  <a:lnTo>
                    <a:pt x="0" y="0"/>
                  </a:lnTo>
                  <a:lnTo>
                    <a:pt x="14680" y="0"/>
                  </a:lnTo>
                  <a:lnTo>
                    <a:pt x="14680" y="986"/>
                  </a:lnTo>
                  <a:lnTo>
                    <a:pt x="7339" y="98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00" name="Freeform 4">
              <a:extLst>
                <a:ext uri="{FF2B5EF4-FFF2-40B4-BE49-F238E27FC236}">
                  <a16:creationId xmlns:a16="http://schemas.microsoft.com/office/drawing/2014/main" id="{28CC3FCE-4163-5047-BDDE-BAFC83711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674"/>
              <a:ext cx="85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*/ 1 0 0"/>
                <a:gd name="G10" fmla="+- 1 0 0"/>
                <a:gd name="G11" fmla="+- 95 0 0"/>
                <a:gd name="G12" fmla="+- 269 0 0"/>
                <a:gd name="G13" fmla="+- 370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*/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T0" fmla="*/ 140 w 382"/>
                <a:gd name="T1" fmla="*/ 210 h 449"/>
                <a:gd name="T2" fmla="*/ 291 w 382"/>
                <a:gd name="T3" fmla="*/ 185 h 449"/>
                <a:gd name="T4" fmla="*/ 367 w 382"/>
                <a:gd name="T5" fmla="*/ 84 h 449"/>
                <a:gd name="T6" fmla="*/ 260 w 382"/>
                <a:gd name="T7" fmla="*/ 0 h 449"/>
                <a:gd name="T8" fmla="*/ 0 w 382"/>
                <a:gd name="T9" fmla="*/ 269 h 449"/>
                <a:gd name="T10" fmla="*/ 157 w 382"/>
                <a:gd name="T11" fmla="*/ 448 h 449"/>
                <a:gd name="T12" fmla="*/ 381 w 382"/>
                <a:gd name="T13" fmla="*/ 331 h 449"/>
                <a:gd name="T14" fmla="*/ 370 w 382"/>
                <a:gd name="T15" fmla="*/ 319 h 449"/>
                <a:gd name="T16" fmla="*/ 356 w 382"/>
                <a:gd name="T17" fmla="*/ 328 h 449"/>
                <a:gd name="T18" fmla="*/ 157 w 382"/>
                <a:gd name="T19" fmla="*/ 426 h 449"/>
                <a:gd name="T20" fmla="*/ 70 w 382"/>
                <a:gd name="T21" fmla="*/ 311 h 449"/>
                <a:gd name="T22" fmla="*/ 87 w 382"/>
                <a:gd name="T23" fmla="*/ 210 h 449"/>
                <a:gd name="T24" fmla="*/ 140 w 382"/>
                <a:gd name="T25" fmla="*/ 210 h 449"/>
                <a:gd name="T26" fmla="*/ 92 w 382"/>
                <a:gd name="T27" fmla="*/ 188 h 449"/>
                <a:gd name="T28" fmla="*/ 260 w 382"/>
                <a:gd name="T29" fmla="*/ 22 h 449"/>
                <a:gd name="T30" fmla="*/ 333 w 382"/>
                <a:gd name="T31" fmla="*/ 84 h 449"/>
                <a:gd name="T32" fmla="*/ 134 w 382"/>
                <a:gd name="T33" fmla="*/ 188 h 449"/>
                <a:gd name="T34" fmla="*/ 92 w 382"/>
                <a:gd name="T35" fmla="*/ 188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2" h="449">
                  <a:moveTo>
                    <a:pt x="140" y="210"/>
                  </a:moveTo>
                  <a:cubicBezTo>
                    <a:pt x="168" y="210"/>
                    <a:pt x="241" y="207"/>
                    <a:pt x="291" y="185"/>
                  </a:cubicBezTo>
                  <a:cubicBezTo>
                    <a:pt x="361" y="157"/>
                    <a:pt x="367" y="98"/>
                    <a:pt x="367" y="84"/>
                  </a:cubicBezTo>
                  <a:cubicBezTo>
                    <a:pt x="367" y="42"/>
                    <a:pt x="328" y="0"/>
                    <a:pt x="260" y="0"/>
                  </a:cubicBezTo>
                  <a:cubicBezTo>
                    <a:pt x="148" y="0"/>
                    <a:pt x="0" y="95"/>
                    <a:pt x="0" y="269"/>
                  </a:cubicBezTo>
                  <a:cubicBezTo>
                    <a:pt x="0" y="370"/>
                    <a:pt x="59" y="448"/>
                    <a:pt x="157" y="448"/>
                  </a:cubicBezTo>
                  <a:cubicBezTo>
                    <a:pt x="297" y="448"/>
                    <a:pt x="381" y="345"/>
                    <a:pt x="381" y="331"/>
                  </a:cubicBezTo>
                  <a:cubicBezTo>
                    <a:pt x="381" y="325"/>
                    <a:pt x="375" y="319"/>
                    <a:pt x="370" y="319"/>
                  </a:cubicBezTo>
                  <a:cubicBezTo>
                    <a:pt x="364" y="319"/>
                    <a:pt x="361" y="322"/>
                    <a:pt x="356" y="328"/>
                  </a:cubicBezTo>
                  <a:cubicBezTo>
                    <a:pt x="277" y="426"/>
                    <a:pt x="171" y="426"/>
                    <a:pt x="157" y="426"/>
                  </a:cubicBezTo>
                  <a:cubicBezTo>
                    <a:pt x="81" y="426"/>
                    <a:pt x="70" y="345"/>
                    <a:pt x="70" y="311"/>
                  </a:cubicBezTo>
                  <a:cubicBezTo>
                    <a:pt x="70" y="300"/>
                    <a:pt x="73" y="269"/>
                    <a:pt x="87" y="210"/>
                  </a:cubicBezTo>
                  <a:lnTo>
                    <a:pt x="140" y="210"/>
                  </a:lnTo>
                  <a:close/>
                  <a:moveTo>
                    <a:pt x="92" y="188"/>
                  </a:moveTo>
                  <a:cubicBezTo>
                    <a:pt x="132" y="36"/>
                    <a:pt x="235" y="22"/>
                    <a:pt x="260" y="22"/>
                  </a:cubicBezTo>
                  <a:cubicBezTo>
                    <a:pt x="305" y="22"/>
                    <a:pt x="333" y="50"/>
                    <a:pt x="333" y="84"/>
                  </a:cubicBezTo>
                  <a:cubicBezTo>
                    <a:pt x="333" y="188"/>
                    <a:pt x="174" y="188"/>
                    <a:pt x="134" y="188"/>
                  </a:cubicBezTo>
                  <a:lnTo>
                    <a:pt x="92" y="1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01" name="Freeform 5">
              <a:extLst>
                <a:ext uri="{FF2B5EF4-FFF2-40B4-BE49-F238E27FC236}">
                  <a16:creationId xmlns:a16="http://schemas.microsoft.com/office/drawing/2014/main" id="{F2A66C71-B2E8-1C4A-B8E3-D06D81545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" y="674"/>
              <a:ext cx="97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43 0 0"/>
                <a:gd name="G30" fmla="+- 151 0 0"/>
                <a:gd name="G31" fmla="+- 162 0 0"/>
                <a:gd name="G32" fmla="*/ 1 0 0"/>
                <a:gd name="G33" fmla="*/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*/ 1 0 0"/>
                <a:gd name="G40" fmla="cos 54736 G39"/>
                <a:gd name="G41" fmla="*/ 1 0 0"/>
                <a:gd name="G42" fmla="sin 54758 G41"/>
                <a:gd name="G43" fmla="+- G40 G42 0"/>
                <a:gd name="G44" fmla="+- G43 1080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T0" fmla="*/ 434 w 435"/>
                <a:gd name="T1" fmla="*/ 70 h 449"/>
                <a:gd name="T2" fmla="*/ 392 w 435"/>
                <a:gd name="T3" fmla="*/ 0 h 449"/>
                <a:gd name="T4" fmla="*/ 342 w 435"/>
                <a:gd name="T5" fmla="*/ 48 h 449"/>
                <a:gd name="T6" fmla="*/ 358 w 435"/>
                <a:gd name="T7" fmla="*/ 78 h 449"/>
                <a:gd name="T8" fmla="*/ 392 w 435"/>
                <a:gd name="T9" fmla="*/ 160 h 449"/>
                <a:gd name="T10" fmla="*/ 216 w 435"/>
                <a:gd name="T11" fmla="*/ 426 h 449"/>
                <a:gd name="T12" fmla="*/ 143 w 435"/>
                <a:gd name="T13" fmla="*/ 342 h 449"/>
                <a:gd name="T14" fmla="*/ 199 w 435"/>
                <a:gd name="T15" fmla="*/ 132 h 449"/>
                <a:gd name="T16" fmla="*/ 213 w 435"/>
                <a:gd name="T17" fmla="*/ 81 h 449"/>
                <a:gd name="T18" fmla="*/ 132 w 435"/>
                <a:gd name="T19" fmla="*/ 0 h 449"/>
                <a:gd name="T20" fmla="*/ 0 w 435"/>
                <a:gd name="T21" fmla="*/ 151 h 449"/>
                <a:gd name="T22" fmla="*/ 11 w 435"/>
                <a:gd name="T23" fmla="*/ 162 h 449"/>
                <a:gd name="T24" fmla="*/ 28 w 435"/>
                <a:gd name="T25" fmla="*/ 146 h 449"/>
                <a:gd name="T26" fmla="*/ 129 w 435"/>
                <a:gd name="T27" fmla="*/ 22 h 449"/>
                <a:gd name="T28" fmla="*/ 151 w 435"/>
                <a:gd name="T29" fmla="*/ 53 h 449"/>
                <a:gd name="T30" fmla="*/ 134 w 435"/>
                <a:gd name="T31" fmla="*/ 123 h 449"/>
                <a:gd name="T32" fmla="*/ 78 w 435"/>
                <a:gd name="T33" fmla="*/ 325 h 449"/>
                <a:gd name="T34" fmla="*/ 213 w 435"/>
                <a:gd name="T35" fmla="*/ 448 h 449"/>
                <a:gd name="T36" fmla="*/ 434 w 435"/>
                <a:gd name="T37" fmla="*/ 7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5" h="449">
                  <a:moveTo>
                    <a:pt x="434" y="70"/>
                  </a:moveTo>
                  <a:cubicBezTo>
                    <a:pt x="434" y="17"/>
                    <a:pt x="409" y="0"/>
                    <a:pt x="392" y="0"/>
                  </a:cubicBezTo>
                  <a:cubicBezTo>
                    <a:pt x="367" y="0"/>
                    <a:pt x="342" y="25"/>
                    <a:pt x="342" y="48"/>
                  </a:cubicBezTo>
                  <a:cubicBezTo>
                    <a:pt x="342" y="62"/>
                    <a:pt x="347" y="67"/>
                    <a:pt x="358" y="78"/>
                  </a:cubicBezTo>
                  <a:cubicBezTo>
                    <a:pt x="378" y="98"/>
                    <a:pt x="392" y="123"/>
                    <a:pt x="392" y="160"/>
                  </a:cubicBezTo>
                  <a:cubicBezTo>
                    <a:pt x="392" y="199"/>
                    <a:pt x="333" y="426"/>
                    <a:pt x="216" y="426"/>
                  </a:cubicBezTo>
                  <a:cubicBezTo>
                    <a:pt x="165" y="426"/>
                    <a:pt x="143" y="392"/>
                    <a:pt x="143" y="342"/>
                  </a:cubicBezTo>
                  <a:cubicBezTo>
                    <a:pt x="143" y="286"/>
                    <a:pt x="168" y="213"/>
                    <a:pt x="199" y="132"/>
                  </a:cubicBezTo>
                  <a:cubicBezTo>
                    <a:pt x="207" y="115"/>
                    <a:pt x="213" y="101"/>
                    <a:pt x="213" y="81"/>
                  </a:cubicBezTo>
                  <a:cubicBezTo>
                    <a:pt x="213" y="36"/>
                    <a:pt x="179" y="0"/>
                    <a:pt x="132" y="0"/>
                  </a:cubicBezTo>
                  <a:cubicBezTo>
                    <a:pt x="36" y="0"/>
                    <a:pt x="0" y="143"/>
                    <a:pt x="0" y="151"/>
                  </a:cubicBezTo>
                  <a:cubicBezTo>
                    <a:pt x="0" y="162"/>
                    <a:pt x="11" y="162"/>
                    <a:pt x="11" y="162"/>
                  </a:cubicBezTo>
                  <a:cubicBezTo>
                    <a:pt x="22" y="162"/>
                    <a:pt x="22" y="160"/>
                    <a:pt x="28" y="146"/>
                  </a:cubicBezTo>
                  <a:cubicBezTo>
                    <a:pt x="56" y="45"/>
                    <a:pt x="98" y="22"/>
                    <a:pt x="129" y="22"/>
                  </a:cubicBezTo>
                  <a:cubicBezTo>
                    <a:pt x="134" y="22"/>
                    <a:pt x="151" y="22"/>
                    <a:pt x="151" y="53"/>
                  </a:cubicBezTo>
                  <a:cubicBezTo>
                    <a:pt x="151" y="78"/>
                    <a:pt x="143" y="104"/>
                    <a:pt x="134" y="123"/>
                  </a:cubicBezTo>
                  <a:cubicBezTo>
                    <a:pt x="92" y="238"/>
                    <a:pt x="78" y="283"/>
                    <a:pt x="78" y="325"/>
                  </a:cubicBezTo>
                  <a:cubicBezTo>
                    <a:pt x="78" y="434"/>
                    <a:pt x="165" y="448"/>
                    <a:pt x="213" y="448"/>
                  </a:cubicBezTo>
                  <a:cubicBezTo>
                    <a:pt x="378" y="448"/>
                    <a:pt x="434" y="120"/>
                    <a:pt x="434" y="7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02" name="Freeform 6">
              <a:extLst>
                <a:ext uri="{FF2B5EF4-FFF2-40B4-BE49-F238E27FC236}">
                  <a16:creationId xmlns:a16="http://schemas.microsoft.com/office/drawing/2014/main" id="{DC16F69F-C055-9E4B-8D52-5C763CE88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" y="674"/>
              <a:ext cx="101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46 0 0"/>
                <a:gd name="G6" fmla="+- 291 0 0"/>
                <a:gd name="G7" fmla="+- 384 0 0"/>
                <a:gd name="G8" fmla="+- 1 0 0"/>
                <a:gd name="G9" fmla="+- 1 0 0"/>
                <a:gd name="G10" fmla="+- 1 0 0"/>
                <a:gd name="G11" fmla="+- 1 0 0"/>
                <a:gd name="G12" fmla="*/ 1 0 0"/>
                <a:gd name="G13" fmla="*/ 1 0 0"/>
                <a:gd name="G14" fmla="+- 1 0 0"/>
                <a:gd name="G15" fmla="+- 1 0 0"/>
                <a:gd name="G16" fmla="*/ 1 0 0"/>
                <a:gd name="G17" fmla="sin 54736 G16"/>
                <a:gd name="G18" fmla="*/ 1 0 0"/>
                <a:gd name="G19" fmla="cos 55184 G18"/>
                <a:gd name="G20" fmla="+- G17 0 G19"/>
                <a:gd name="G21" fmla="*/ G20 65535 1"/>
                <a:gd name="G22" fmla="+- G21 1080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*/ 1 0 0"/>
                <a:gd name="T0" fmla="*/ 319 256 1"/>
                <a:gd name="T1" fmla="*/ 0 256 1"/>
                <a:gd name="G57" fmla="+- 0 T0 T1"/>
                <a:gd name="G58" fmla="cos G56 G57"/>
                <a:gd name="G59" fmla="*/ 1 0 0"/>
                <a:gd name="G60" fmla="*/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*/ 1 0 0"/>
                <a:gd name="T2" fmla="*/ 319 256 1"/>
                <a:gd name="T3" fmla="*/ 0 256 1"/>
                <a:gd name="G81" fmla="+- 0 T2 T3"/>
                <a:gd name="G82" fmla="cos G80 G81"/>
                <a:gd name="T4" fmla="*/ 330 w 455"/>
                <a:gd name="T5" fmla="*/ 64 h 449"/>
                <a:gd name="T6" fmla="*/ 238 w 455"/>
                <a:gd name="T7" fmla="*/ 0 h 449"/>
                <a:gd name="T8" fmla="*/ 0 w 455"/>
                <a:gd name="T9" fmla="*/ 291 h 449"/>
                <a:gd name="T10" fmla="*/ 132 w 455"/>
                <a:gd name="T11" fmla="*/ 448 h 449"/>
                <a:gd name="T12" fmla="*/ 260 w 455"/>
                <a:gd name="T13" fmla="*/ 375 h 449"/>
                <a:gd name="T14" fmla="*/ 350 w 455"/>
                <a:gd name="T15" fmla="*/ 448 h 449"/>
                <a:gd name="T16" fmla="*/ 423 w 455"/>
                <a:gd name="T17" fmla="*/ 395 h 449"/>
                <a:gd name="T18" fmla="*/ 454 w 455"/>
                <a:gd name="T19" fmla="*/ 297 h 449"/>
                <a:gd name="T20" fmla="*/ 442 w 455"/>
                <a:gd name="T21" fmla="*/ 286 h 449"/>
                <a:gd name="T22" fmla="*/ 428 w 455"/>
                <a:gd name="T23" fmla="*/ 305 h 449"/>
                <a:gd name="T24" fmla="*/ 353 w 455"/>
                <a:gd name="T25" fmla="*/ 426 h 449"/>
                <a:gd name="T26" fmla="*/ 322 w 455"/>
                <a:gd name="T27" fmla="*/ 381 h 449"/>
                <a:gd name="T28" fmla="*/ 336 w 455"/>
                <a:gd name="T29" fmla="*/ 308 h 449"/>
                <a:gd name="T30" fmla="*/ 358 w 455"/>
                <a:gd name="T31" fmla="*/ 218 h 449"/>
                <a:gd name="T32" fmla="*/ 392 w 455"/>
                <a:gd name="T33" fmla="*/ 81 h 449"/>
                <a:gd name="T34" fmla="*/ 400 w 455"/>
                <a:gd name="T35" fmla="*/ 48 h 449"/>
                <a:gd name="T36" fmla="*/ 372 w 455"/>
                <a:gd name="T37" fmla="*/ 20 h 449"/>
                <a:gd name="T38" fmla="*/ 330 w 455"/>
                <a:gd name="T39" fmla="*/ 64 h 449"/>
                <a:gd name="T40" fmla="*/ 266 w 455"/>
                <a:gd name="T41" fmla="*/ 319 h 449"/>
                <a:gd name="T42" fmla="*/ 246 w 455"/>
                <a:gd name="T43" fmla="*/ 356 h 449"/>
                <a:gd name="T44" fmla="*/ 134 w 455"/>
                <a:gd name="T45" fmla="*/ 426 h 449"/>
                <a:gd name="T46" fmla="*/ 70 w 455"/>
                <a:gd name="T47" fmla="*/ 333 h 449"/>
                <a:gd name="T48" fmla="*/ 126 w 455"/>
                <a:gd name="T49" fmla="*/ 118 h 449"/>
                <a:gd name="T50" fmla="*/ 241 w 455"/>
                <a:gd name="T51" fmla="*/ 22 h 449"/>
                <a:gd name="T52" fmla="*/ 319 w 455"/>
                <a:gd name="T53" fmla="*/ 109 h 449"/>
                <a:gd name="T54" fmla="*/ 314 w 455"/>
                <a:gd name="T55" fmla="*/ 126 h 449"/>
                <a:gd name="T56" fmla="*/ 266 w 455"/>
                <a:gd name="T57" fmla="*/ 319 h 449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5" h="449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9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1"/>
                    <a:pt x="322" y="381"/>
                  </a:cubicBezTo>
                  <a:cubicBezTo>
                    <a:pt x="322" y="359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3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lnTo>
                    <a:pt x="266" y="3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03" name="Freeform 7">
              <a:extLst>
                <a:ext uri="{FF2B5EF4-FFF2-40B4-BE49-F238E27FC236}">
                  <a16:creationId xmlns:a16="http://schemas.microsoft.com/office/drawing/2014/main" id="{C2E99D25-7294-4748-90B7-C8DEE357A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618"/>
              <a:ext cx="47" cy="156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0 0"/>
                <a:gd name="G18" fmla="*/ 1 0 0"/>
                <a:gd name="G19" fmla="+- 591 0 0"/>
                <a:gd name="G20" fmla="+- 605 0 0"/>
                <a:gd name="G21" fmla="+- 66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T0" fmla="*/ 213 w 214"/>
                <a:gd name="T1" fmla="*/ 11 h 698"/>
                <a:gd name="T2" fmla="*/ 202 w 214"/>
                <a:gd name="T3" fmla="*/ 0 h 698"/>
                <a:gd name="T4" fmla="*/ 78 w 214"/>
                <a:gd name="T5" fmla="*/ 11 h 698"/>
                <a:gd name="T6" fmla="*/ 59 w 214"/>
                <a:gd name="T7" fmla="*/ 31 h 698"/>
                <a:gd name="T8" fmla="*/ 84 w 214"/>
                <a:gd name="T9" fmla="*/ 42 h 698"/>
                <a:gd name="T10" fmla="*/ 134 w 214"/>
                <a:gd name="T11" fmla="*/ 59 h 698"/>
                <a:gd name="T12" fmla="*/ 132 w 214"/>
                <a:gd name="T13" fmla="*/ 78 h 698"/>
                <a:gd name="T14" fmla="*/ 6 w 214"/>
                <a:gd name="T15" fmla="*/ 571 h 698"/>
                <a:gd name="T16" fmla="*/ 0 w 214"/>
                <a:gd name="T17" fmla="*/ 605 h 698"/>
                <a:gd name="T18" fmla="*/ 90 w 214"/>
                <a:gd name="T19" fmla="*/ 697 h 698"/>
                <a:gd name="T20" fmla="*/ 165 w 214"/>
                <a:gd name="T21" fmla="*/ 641 h 698"/>
                <a:gd name="T22" fmla="*/ 196 w 214"/>
                <a:gd name="T23" fmla="*/ 543 h 698"/>
                <a:gd name="T24" fmla="*/ 185 w 214"/>
                <a:gd name="T25" fmla="*/ 535 h 698"/>
                <a:gd name="T26" fmla="*/ 171 w 214"/>
                <a:gd name="T27" fmla="*/ 552 h 698"/>
                <a:gd name="T28" fmla="*/ 92 w 214"/>
                <a:gd name="T29" fmla="*/ 675 h 698"/>
                <a:gd name="T30" fmla="*/ 64 w 214"/>
                <a:gd name="T31" fmla="*/ 630 h 698"/>
                <a:gd name="T32" fmla="*/ 70 w 214"/>
                <a:gd name="T33" fmla="*/ 583 h 698"/>
                <a:gd name="T34" fmla="*/ 213 w 214"/>
                <a:gd name="T35" fmla="*/ 11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4" h="698">
                  <a:moveTo>
                    <a:pt x="213" y="11"/>
                  </a:moveTo>
                  <a:cubicBezTo>
                    <a:pt x="213" y="11"/>
                    <a:pt x="213" y="0"/>
                    <a:pt x="202" y="0"/>
                  </a:cubicBezTo>
                  <a:cubicBezTo>
                    <a:pt x="176" y="0"/>
                    <a:pt x="104" y="8"/>
                    <a:pt x="78" y="11"/>
                  </a:cubicBezTo>
                  <a:cubicBezTo>
                    <a:pt x="70" y="11"/>
                    <a:pt x="59" y="11"/>
                    <a:pt x="59" y="31"/>
                  </a:cubicBezTo>
                  <a:cubicBezTo>
                    <a:pt x="59" y="42"/>
                    <a:pt x="70" y="42"/>
                    <a:pt x="84" y="42"/>
                  </a:cubicBezTo>
                  <a:cubicBezTo>
                    <a:pt x="132" y="42"/>
                    <a:pt x="134" y="50"/>
                    <a:pt x="134" y="59"/>
                  </a:cubicBezTo>
                  <a:lnTo>
                    <a:pt x="132" y="78"/>
                  </a:lnTo>
                  <a:lnTo>
                    <a:pt x="6" y="571"/>
                  </a:lnTo>
                  <a:cubicBezTo>
                    <a:pt x="3" y="583"/>
                    <a:pt x="0" y="591"/>
                    <a:pt x="0" y="605"/>
                  </a:cubicBezTo>
                  <a:cubicBezTo>
                    <a:pt x="0" y="661"/>
                    <a:pt x="45" y="697"/>
                    <a:pt x="90" y="697"/>
                  </a:cubicBezTo>
                  <a:cubicBezTo>
                    <a:pt x="123" y="697"/>
                    <a:pt x="148" y="678"/>
                    <a:pt x="165" y="641"/>
                  </a:cubicBezTo>
                  <a:cubicBezTo>
                    <a:pt x="185" y="605"/>
                    <a:pt x="196" y="546"/>
                    <a:pt x="196" y="543"/>
                  </a:cubicBezTo>
                  <a:cubicBezTo>
                    <a:pt x="196" y="535"/>
                    <a:pt x="188" y="535"/>
                    <a:pt x="185" y="535"/>
                  </a:cubicBezTo>
                  <a:cubicBezTo>
                    <a:pt x="174" y="535"/>
                    <a:pt x="174" y="538"/>
                    <a:pt x="171" y="552"/>
                  </a:cubicBezTo>
                  <a:cubicBezTo>
                    <a:pt x="151" y="616"/>
                    <a:pt x="134" y="675"/>
                    <a:pt x="92" y="675"/>
                  </a:cubicBezTo>
                  <a:cubicBezTo>
                    <a:pt x="64" y="675"/>
                    <a:pt x="64" y="644"/>
                    <a:pt x="64" y="630"/>
                  </a:cubicBezTo>
                  <a:cubicBezTo>
                    <a:pt x="64" y="605"/>
                    <a:pt x="64" y="602"/>
                    <a:pt x="70" y="583"/>
                  </a:cubicBezTo>
                  <a:lnTo>
                    <a:pt x="213" y="1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04" name="Freeform 8">
              <a:extLst>
                <a:ext uri="{FF2B5EF4-FFF2-40B4-BE49-F238E27FC236}">
                  <a16:creationId xmlns:a16="http://schemas.microsoft.com/office/drawing/2014/main" id="{8ABB41E9-1C55-4D43-A8FE-C9AD34A86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" y="605"/>
              <a:ext cx="51" cy="2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0 0"/>
                <a:gd name="G20" fmla="+- 412 0 0"/>
                <a:gd name="G21" fmla="+- 493 0 0"/>
                <a:gd name="G22" fmla="+- 571 0 0"/>
                <a:gd name="G23" fmla="*/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T0" fmla="*/ 232 w 233"/>
                <a:gd name="T1" fmla="*/ 978 h 987"/>
                <a:gd name="T2" fmla="*/ 213 w 233"/>
                <a:gd name="T3" fmla="*/ 955 h 987"/>
                <a:gd name="T4" fmla="*/ 59 w 233"/>
                <a:gd name="T5" fmla="*/ 493 h 987"/>
                <a:gd name="T6" fmla="*/ 218 w 233"/>
                <a:gd name="T7" fmla="*/ 28 h 987"/>
                <a:gd name="T8" fmla="*/ 232 w 233"/>
                <a:gd name="T9" fmla="*/ 11 h 987"/>
                <a:gd name="T10" fmla="*/ 221 w 233"/>
                <a:gd name="T11" fmla="*/ 0 h 987"/>
                <a:gd name="T12" fmla="*/ 62 w 233"/>
                <a:gd name="T13" fmla="*/ 193 h 987"/>
                <a:gd name="T14" fmla="*/ 0 w 233"/>
                <a:gd name="T15" fmla="*/ 493 h 987"/>
                <a:gd name="T16" fmla="*/ 64 w 233"/>
                <a:gd name="T17" fmla="*/ 801 h 987"/>
                <a:gd name="T18" fmla="*/ 221 w 233"/>
                <a:gd name="T19" fmla="*/ 986 h 987"/>
                <a:gd name="T20" fmla="*/ 232 w 233"/>
                <a:gd name="T21" fmla="*/ 978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978"/>
                  </a:moveTo>
                  <a:cubicBezTo>
                    <a:pt x="232" y="975"/>
                    <a:pt x="232" y="972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3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6"/>
                    <a:pt x="221" y="986"/>
                  </a:cubicBezTo>
                  <a:cubicBezTo>
                    <a:pt x="227" y="986"/>
                    <a:pt x="232" y="983"/>
                    <a:pt x="232" y="97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05" name="Freeform 9">
              <a:extLst>
                <a:ext uri="{FF2B5EF4-FFF2-40B4-BE49-F238E27FC236}">
                  <a16:creationId xmlns:a16="http://schemas.microsoft.com/office/drawing/2014/main" id="{EE8B11A7-7CD5-0B4D-A475-F86308DB9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" y="674"/>
              <a:ext cx="81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426 0 0"/>
                <a:gd name="G24" fmla="+- 1 0 0"/>
                <a:gd name="G25" fmla="*/ 1 0 0"/>
                <a:gd name="G26" fmla="cos 54736 G25"/>
                <a:gd name="G27" fmla="*/ 1 0 0"/>
                <a:gd name="G28" fmla="sin 55162 G27"/>
                <a:gd name="G29" fmla="+- G26 G28 0"/>
                <a:gd name="G30" fmla="+- G29 1080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308 0 0"/>
                <a:gd name="G41" fmla="+- 353 0 0"/>
                <a:gd name="G42" fmla="+- 409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0 0"/>
                <a:gd name="G61" fmla="+- 1 0 0"/>
                <a:gd name="G62" fmla="+- 1 0 0"/>
                <a:gd name="T0" fmla="*/ 336 w 365"/>
                <a:gd name="T1" fmla="*/ 67 h 449"/>
                <a:gd name="T2" fmla="*/ 288 w 365"/>
                <a:gd name="T3" fmla="*/ 112 h 449"/>
                <a:gd name="T4" fmla="*/ 319 w 365"/>
                <a:gd name="T5" fmla="*/ 140 h 449"/>
                <a:gd name="T6" fmla="*/ 364 w 365"/>
                <a:gd name="T7" fmla="*/ 84 h 449"/>
                <a:gd name="T8" fmla="*/ 246 w 365"/>
                <a:gd name="T9" fmla="*/ 0 h 449"/>
                <a:gd name="T10" fmla="*/ 78 w 365"/>
                <a:gd name="T11" fmla="*/ 146 h 449"/>
                <a:gd name="T12" fmla="*/ 182 w 365"/>
                <a:gd name="T13" fmla="*/ 244 h 449"/>
                <a:gd name="T14" fmla="*/ 286 w 365"/>
                <a:gd name="T15" fmla="*/ 319 h 449"/>
                <a:gd name="T16" fmla="*/ 143 w 365"/>
                <a:gd name="T17" fmla="*/ 426 h 449"/>
                <a:gd name="T18" fmla="*/ 31 w 365"/>
                <a:gd name="T19" fmla="*/ 375 h 449"/>
                <a:gd name="T20" fmla="*/ 92 w 365"/>
                <a:gd name="T21" fmla="*/ 322 h 449"/>
                <a:gd name="T22" fmla="*/ 56 w 365"/>
                <a:gd name="T23" fmla="*/ 289 h 449"/>
                <a:gd name="T24" fmla="*/ 0 w 365"/>
                <a:gd name="T25" fmla="*/ 353 h 449"/>
                <a:gd name="T26" fmla="*/ 143 w 365"/>
                <a:gd name="T27" fmla="*/ 448 h 449"/>
                <a:gd name="T28" fmla="*/ 342 w 365"/>
                <a:gd name="T29" fmla="*/ 286 h 449"/>
                <a:gd name="T30" fmla="*/ 311 w 365"/>
                <a:gd name="T31" fmla="*/ 213 h 449"/>
                <a:gd name="T32" fmla="*/ 210 w 365"/>
                <a:gd name="T33" fmla="*/ 171 h 449"/>
                <a:gd name="T34" fmla="*/ 137 w 365"/>
                <a:gd name="T35" fmla="*/ 112 h 449"/>
                <a:gd name="T36" fmla="*/ 246 w 365"/>
                <a:gd name="T37" fmla="*/ 22 h 449"/>
                <a:gd name="T38" fmla="*/ 336 w 365"/>
                <a:gd name="T39" fmla="*/ 6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5" h="449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5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9"/>
                    <a:pt x="56" y="289"/>
                  </a:cubicBezTo>
                  <a:cubicBezTo>
                    <a:pt x="31" y="289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06" name="Freeform 10">
              <a:extLst>
                <a:ext uri="{FF2B5EF4-FFF2-40B4-BE49-F238E27FC236}">
                  <a16:creationId xmlns:a16="http://schemas.microsoft.com/office/drawing/2014/main" id="{046D3E70-B7F8-3A44-9996-F87D7698E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3" y="605"/>
              <a:ext cx="51" cy="2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*/ 1 0 0"/>
                <a:gd name="G7" fmla="*/ 1 0 0"/>
                <a:gd name="G8" fmla="+- 3 0 0"/>
                <a:gd name="G9" fmla="+- 11 0 0"/>
                <a:gd name="G10" fmla="+- 14 0 0"/>
                <a:gd name="G11" fmla="+- 14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961 0 0"/>
                <a:gd name="G19" fmla="+- 972 0 0"/>
                <a:gd name="G20" fmla="+- 975 0 0"/>
                <a:gd name="G21" fmla="+- 978 0 0"/>
                <a:gd name="G22" fmla="+- 983 0 0"/>
                <a:gd name="G23" fmla="*/ 1 0 0"/>
                <a:gd name="G24" fmla="*/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T0" fmla="*/ 232 w 233"/>
                <a:gd name="T1" fmla="*/ 493 h 987"/>
                <a:gd name="T2" fmla="*/ 165 w 233"/>
                <a:gd name="T3" fmla="*/ 185 h 987"/>
                <a:gd name="T4" fmla="*/ 11 w 233"/>
                <a:gd name="T5" fmla="*/ 0 h 987"/>
                <a:gd name="T6" fmla="*/ 0 w 233"/>
                <a:gd name="T7" fmla="*/ 11 h 987"/>
                <a:gd name="T8" fmla="*/ 20 w 233"/>
                <a:gd name="T9" fmla="*/ 34 h 987"/>
                <a:gd name="T10" fmla="*/ 174 w 233"/>
                <a:gd name="T11" fmla="*/ 493 h 987"/>
                <a:gd name="T12" fmla="*/ 14 w 233"/>
                <a:gd name="T13" fmla="*/ 961 h 987"/>
                <a:gd name="T14" fmla="*/ 0 w 233"/>
                <a:gd name="T15" fmla="*/ 978 h 987"/>
                <a:gd name="T16" fmla="*/ 11 w 233"/>
                <a:gd name="T17" fmla="*/ 986 h 987"/>
                <a:gd name="T18" fmla="*/ 168 w 233"/>
                <a:gd name="T19" fmla="*/ 796 h 987"/>
                <a:gd name="T20" fmla="*/ 232 w 233"/>
                <a:gd name="T21" fmla="*/ 493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9"/>
                    <a:pt x="174" y="493"/>
                  </a:cubicBezTo>
                  <a:cubicBezTo>
                    <a:pt x="174" y="664"/>
                    <a:pt x="137" y="838"/>
                    <a:pt x="14" y="961"/>
                  </a:cubicBezTo>
                  <a:cubicBezTo>
                    <a:pt x="0" y="972"/>
                    <a:pt x="0" y="975"/>
                    <a:pt x="0" y="978"/>
                  </a:cubicBezTo>
                  <a:cubicBezTo>
                    <a:pt x="0" y="983"/>
                    <a:pt x="3" y="986"/>
                    <a:pt x="11" y="986"/>
                  </a:cubicBezTo>
                  <a:cubicBezTo>
                    <a:pt x="20" y="986"/>
                    <a:pt x="109" y="919"/>
                    <a:pt x="168" y="796"/>
                  </a:cubicBezTo>
                  <a:cubicBezTo>
                    <a:pt x="218" y="686"/>
                    <a:pt x="232" y="577"/>
                    <a:pt x="232" y="49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07" name="Freeform 11">
              <a:extLst>
                <a:ext uri="{FF2B5EF4-FFF2-40B4-BE49-F238E27FC236}">
                  <a16:creationId xmlns:a16="http://schemas.microsoft.com/office/drawing/2014/main" id="{EB8DEF0D-8F13-2143-8E95-B264F1EB2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691"/>
              <a:ext cx="147" cy="5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20 0 0"/>
                <a:gd name="G11" fmla="+- 39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93 0 0"/>
                <a:gd name="G25" fmla="+- 213 0 0"/>
                <a:gd name="G26" fmla="+- 232 0 0"/>
                <a:gd name="G27" fmla="+- 1 0 0"/>
                <a:gd name="G28" fmla="+- 1 0 0"/>
                <a:gd name="G29" fmla="+- 1 0 0"/>
                <a:gd name="T0" fmla="*/ 624 w 659"/>
                <a:gd name="T1" fmla="*/ 39 h 233"/>
                <a:gd name="T2" fmla="*/ 658 w 659"/>
                <a:gd name="T3" fmla="*/ 20 h 233"/>
                <a:gd name="T4" fmla="*/ 624 w 659"/>
                <a:gd name="T5" fmla="*/ 0 h 233"/>
                <a:gd name="T6" fmla="*/ 34 w 659"/>
                <a:gd name="T7" fmla="*/ 0 h 233"/>
                <a:gd name="T8" fmla="*/ 0 w 659"/>
                <a:gd name="T9" fmla="*/ 20 h 233"/>
                <a:gd name="T10" fmla="*/ 34 w 659"/>
                <a:gd name="T11" fmla="*/ 39 h 233"/>
                <a:gd name="T12" fmla="*/ 624 w 659"/>
                <a:gd name="T13" fmla="*/ 39 h 233"/>
                <a:gd name="T14" fmla="*/ 624 w 659"/>
                <a:gd name="T15" fmla="*/ 232 h 233"/>
                <a:gd name="T16" fmla="*/ 658 w 659"/>
                <a:gd name="T17" fmla="*/ 213 h 233"/>
                <a:gd name="T18" fmla="*/ 624 w 659"/>
                <a:gd name="T19" fmla="*/ 193 h 233"/>
                <a:gd name="T20" fmla="*/ 34 w 659"/>
                <a:gd name="T21" fmla="*/ 193 h 233"/>
                <a:gd name="T22" fmla="*/ 0 w 659"/>
                <a:gd name="T23" fmla="*/ 213 h 233"/>
                <a:gd name="T24" fmla="*/ 34 w 659"/>
                <a:gd name="T25" fmla="*/ 232 h 233"/>
                <a:gd name="T26" fmla="*/ 624 w 659"/>
                <a:gd name="T27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9" h="233">
                  <a:moveTo>
                    <a:pt x="624" y="39"/>
                  </a:moveTo>
                  <a:cubicBezTo>
                    <a:pt x="638" y="39"/>
                    <a:pt x="658" y="39"/>
                    <a:pt x="658" y="20"/>
                  </a:cubicBezTo>
                  <a:cubicBezTo>
                    <a:pt x="658" y="0"/>
                    <a:pt x="638" y="0"/>
                    <a:pt x="624" y="0"/>
                  </a:cubicBezTo>
                  <a:lnTo>
                    <a:pt x="34" y="0"/>
                  </a:lnTo>
                  <a:cubicBezTo>
                    <a:pt x="20" y="0"/>
                    <a:pt x="0" y="0"/>
                    <a:pt x="0" y="20"/>
                  </a:cubicBezTo>
                  <a:cubicBezTo>
                    <a:pt x="0" y="39"/>
                    <a:pt x="20" y="39"/>
                    <a:pt x="34" y="39"/>
                  </a:cubicBezTo>
                  <a:lnTo>
                    <a:pt x="624" y="39"/>
                  </a:lnTo>
                  <a:close/>
                  <a:moveTo>
                    <a:pt x="624" y="232"/>
                  </a:moveTo>
                  <a:cubicBezTo>
                    <a:pt x="638" y="232"/>
                    <a:pt x="658" y="232"/>
                    <a:pt x="658" y="213"/>
                  </a:cubicBezTo>
                  <a:cubicBezTo>
                    <a:pt x="658" y="193"/>
                    <a:pt x="638" y="193"/>
                    <a:pt x="624" y="193"/>
                  </a:cubicBezTo>
                  <a:lnTo>
                    <a:pt x="34" y="193"/>
                  </a:lnTo>
                  <a:cubicBezTo>
                    <a:pt x="20" y="193"/>
                    <a:pt x="0" y="193"/>
                    <a:pt x="0" y="213"/>
                  </a:cubicBezTo>
                  <a:cubicBezTo>
                    <a:pt x="0" y="232"/>
                    <a:pt x="20" y="232"/>
                    <a:pt x="34" y="232"/>
                  </a:cubicBezTo>
                  <a:lnTo>
                    <a:pt x="624" y="2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08" name="Freeform 12">
              <a:extLst>
                <a:ext uri="{FF2B5EF4-FFF2-40B4-BE49-F238E27FC236}">
                  <a16:creationId xmlns:a16="http://schemas.microsoft.com/office/drawing/2014/main" id="{ED5B19C5-0365-3041-B9FF-5954F51CD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674"/>
              <a:ext cx="147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*/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43 0 0"/>
                <a:gd name="G36" fmla="+- 151 0 0"/>
                <a:gd name="G37" fmla="+- 162 0 0"/>
                <a:gd name="G38" fmla="*/ 1 0 0"/>
                <a:gd name="G39" fmla="*/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*/ 1 0 0"/>
                <a:gd name="G46" fmla="cos 54736 G45"/>
                <a:gd name="G47" fmla="*/ 1 0 0"/>
                <a:gd name="G48" fmla="sin 54758 G47"/>
                <a:gd name="G49" fmla="+- G46 G48 0"/>
                <a:gd name="G50" fmla="+- G49 1080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*/ 1 0 0"/>
                <a:gd name="T0" fmla="*/ 448 256 1"/>
                <a:gd name="T1" fmla="*/ 0 256 1"/>
                <a:gd name="G70" fmla="+- 0 T0 T1"/>
                <a:gd name="G71" fmla="sin G69 G7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*/ 1 0 0"/>
                <a:gd name="G100" fmla="*/ 1 0 0"/>
                <a:gd name="G101" fmla="sin 54736 G100"/>
                <a:gd name="G102" fmla="*/ 1 0 0"/>
                <a:gd name="G103" fmla="cos 55005 G102"/>
                <a:gd name="G104" fmla="+- G101 0 G103"/>
                <a:gd name="G105" fmla="*/ G104 65535 1"/>
                <a:gd name="G106" fmla="+- G105 10800 0"/>
                <a:gd name="G107" fmla="+- 1 0 0"/>
                <a:gd name="T2" fmla="*/ 428 w 656"/>
                <a:gd name="T3" fmla="*/ 101 h 449"/>
                <a:gd name="T4" fmla="*/ 442 w 656"/>
                <a:gd name="T5" fmla="*/ 36 h 449"/>
                <a:gd name="T6" fmla="*/ 414 w 656"/>
                <a:gd name="T7" fmla="*/ 11 h 449"/>
                <a:gd name="T8" fmla="*/ 378 w 656"/>
                <a:gd name="T9" fmla="*/ 39 h 449"/>
                <a:gd name="T10" fmla="*/ 322 w 656"/>
                <a:gd name="T11" fmla="*/ 261 h 449"/>
                <a:gd name="T12" fmla="*/ 314 w 656"/>
                <a:gd name="T13" fmla="*/ 325 h 449"/>
                <a:gd name="T14" fmla="*/ 314 w 656"/>
                <a:gd name="T15" fmla="*/ 345 h 449"/>
                <a:gd name="T16" fmla="*/ 221 w 656"/>
                <a:gd name="T17" fmla="*/ 426 h 449"/>
                <a:gd name="T18" fmla="*/ 143 w 656"/>
                <a:gd name="T19" fmla="*/ 336 h 449"/>
                <a:gd name="T20" fmla="*/ 196 w 656"/>
                <a:gd name="T21" fmla="*/ 146 h 449"/>
                <a:gd name="T22" fmla="*/ 213 w 656"/>
                <a:gd name="T23" fmla="*/ 81 h 449"/>
                <a:gd name="T24" fmla="*/ 132 w 656"/>
                <a:gd name="T25" fmla="*/ 0 h 449"/>
                <a:gd name="T26" fmla="*/ 0 w 656"/>
                <a:gd name="T27" fmla="*/ 151 h 449"/>
                <a:gd name="T28" fmla="*/ 11 w 656"/>
                <a:gd name="T29" fmla="*/ 162 h 449"/>
                <a:gd name="T30" fmla="*/ 28 w 656"/>
                <a:gd name="T31" fmla="*/ 146 h 449"/>
                <a:gd name="T32" fmla="*/ 129 w 656"/>
                <a:gd name="T33" fmla="*/ 22 h 449"/>
                <a:gd name="T34" fmla="*/ 151 w 656"/>
                <a:gd name="T35" fmla="*/ 53 h 449"/>
                <a:gd name="T36" fmla="*/ 134 w 656"/>
                <a:gd name="T37" fmla="*/ 123 h 449"/>
                <a:gd name="T38" fmla="*/ 78 w 656"/>
                <a:gd name="T39" fmla="*/ 325 h 449"/>
                <a:gd name="T40" fmla="*/ 218 w 656"/>
                <a:gd name="T41" fmla="*/ 448 h 449"/>
                <a:gd name="T42" fmla="*/ 322 w 656"/>
                <a:gd name="T43" fmla="*/ 378 h 449"/>
                <a:gd name="T44" fmla="*/ 445 w 656"/>
                <a:gd name="T45" fmla="*/ 448 h 449"/>
                <a:gd name="T46" fmla="*/ 588 w 656"/>
                <a:gd name="T47" fmla="*/ 328 h 449"/>
                <a:gd name="T48" fmla="*/ 655 w 656"/>
                <a:gd name="T49" fmla="*/ 70 h 449"/>
                <a:gd name="T50" fmla="*/ 610 w 656"/>
                <a:gd name="T51" fmla="*/ 0 h 449"/>
                <a:gd name="T52" fmla="*/ 560 w 656"/>
                <a:gd name="T53" fmla="*/ 48 h 449"/>
                <a:gd name="T54" fmla="*/ 577 w 656"/>
                <a:gd name="T55" fmla="*/ 76 h 449"/>
                <a:gd name="T56" fmla="*/ 610 w 656"/>
                <a:gd name="T57" fmla="*/ 160 h 449"/>
                <a:gd name="T58" fmla="*/ 557 w 656"/>
                <a:gd name="T59" fmla="*/ 339 h 449"/>
                <a:gd name="T60" fmla="*/ 448 w 656"/>
                <a:gd name="T61" fmla="*/ 426 h 449"/>
                <a:gd name="T62" fmla="*/ 375 w 656"/>
                <a:gd name="T63" fmla="*/ 342 h 449"/>
                <a:gd name="T64" fmla="*/ 386 w 656"/>
                <a:gd name="T65" fmla="*/ 269 h 449"/>
                <a:gd name="T66" fmla="*/ 428 w 656"/>
                <a:gd name="T67" fmla="*/ 101 h 449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6" h="449">
                  <a:moveTo>
                    <a:pt x="428" y="101"/>
                  </a:moveTo>
                  <a:cubicBezTo>
                    <a:pt x="434" y="81"/>
                    <a:pt x="442" y="45"/>
                    <a:pt x="442" y="36"/>
                  </a:cubicBezTo>
                  <a:cubicBezTo>
                    <a:pt x="442" y="20"/>
                    <a:pt x="428" y="11"/>
                    <a:pt x="414" y="11"/>
                  </a:cubicBezTo>
                  <a:cubicBezTo>
                    <a:pt x="403" y="11"/>
                    <a:pt x="384" y="20"/>
                    <a:pt x="378" y="39"/>
                  </a:cubicBezTo>
                  <a:cubicBezTo>
                    <a:pt x="375" y="45"/>
                    <a:pt x="328" y="235"/>
                    <a:pt x="322" y="261"/>
                  </a:cubicBezTo>
                  <a:cubicBezTo>
                    <a:pt x="314" y="291"/>
                    <a:pt x="314" y="308"/>
                    <a:pt x="314" y="325"/>
                  </a:cubicBezTo>
                  <a:cubicBezTo>
                    <a:pt x="314" y="336"/>
                    <a:pt x="314" y="339"/>
                    <a:pt x="314" y="345"/>
                  </a:cubicBezTo>
                  <a:cubicBezTo>
                    <a:pt x="291" y="395"/>
                    <a:pt x="260" y="426"/>
                    <a:pt x="221" y="426"/>
                  </a:cubicBezTo>
                  <a:cubicBezTo>
                    <a:pt x="143" y="426"/>
                    <a:pt x="143" y="353"/>
                    <a:pt x="143" y="336"/>
                  </a:cubicBezTo>
                  <a:cubicBezTo>
                    <a:pt x="143" y="305"/>
                    <a:pt x="148" y="266"/>
                    <a:pt x="196" y="146"/>
                  </a:cubicBezTo>
                  <a:cubicBezTo>
                    <a:pt x="204" y="115"/>
                    <a:pt x="213" y="101"/>
                    <a:pt x="213" y="81"/>
                  </a:cubicBezTo>
                  <a:cubicBezTo>
                    <a:pt x="213" y="36"/>
                    <a:pt x="179" y="0"/>
                    <a:pt x="132" y="0"/>
                  </a:cubicBezTo>
                  <a:cubicBezTo>
                    <a:pt x="36" y="0"/>
                    <a:pt x="0" y="143"/>
                    <a:pt x="0" y="151"/>
                  </a:cubicBezTo>
                  <a:cubicBezTo>
                    <a:pt x="0" y="162"/>
                    <a:pt x="11" y="162"/>
                    <a:pt x="11" y="162"/>
                  </a:cubicBezTo>
                  <a:cubicBezTo>
                    <a:pt x="22" y="162"/>
                    <a:pt x="22" y="160"/>
                    <a:pt x="28" y="146"/>
                  </a:cubicBezTo>
                  <a:cubicBezTo>
                    <a:pt x="53" y="53"/>
                    <a:pt x="92" y="22"/>
                    <a:pt x="129" y="22"/>
                  </a:cubicBezTo>
                  <a:cubicBezTo>
                    <a:pt x="137" y="22"/>
                    <a:pt x="151" y="22"/>
                    <a:pt x="151" y="53"/>
                  </a:cubicBezTo>
                  <a:cubicBezTo>
                    <a:pt x="151" y="78"/>
                    <a:pt x="140" y="106"/>
                    <a:pt x="134" y="123"/>
                  </a:cubicBezTo>
                  <a:cubicBezTo>
                    <a:pt x="90" y="241"/>
                    <a:pt x="78" y="286"/>
                    <a:pt x="78" y="325"/>
                  </a:cubicBezTo>
                  <a:cubicBezTo>
                    <a:pt x="78" y="415"/>
                    <a:pt x="146" y="448"/>
                    <a:pt x="218" y="448"/>
                  </a:cubicBezTo>
                  <a:cubicBezTo>
                    <a:pt x="235" y="448"/>
                    <a:pt x="283" y="448"/>
                    <a:pt x="322" y="378"/>
                  </a:cubicBezTo>
                  <a:cubicBezTo>
                    <a:pt x="347" y="443"/>
                    <a:pt x="417" y="448"/>
                    <a:pt x="445" y="448"/>
                  </a:cubicBezTo>
                  <a:cubicBezTo>
                    <a:pt x="521" y="448"/>
                    <a:pt x="563" y="387"/>
                    <a:pt x="588" y="328"/>
                  </a:cubicBezTo>
                  <a:cubicBezTo>
                    <a:pt x="622" y="249"/>
                    <a:pt x="655" y="118"/>
                    <a:pt x="655" y="70"/>
                  </a:cubicBezTo>
                  <a:cubicBezTo>
                    <a:pt x="655" y="14"/>
                    <a:pt x="627" y="0"/>
                    <a:pt x="610" y="0"/>
                  </a:cubicBezTo>
                  <a:cubicBezTo>
                    <a:pt x="585" y="0"/>
                    <a:pt x="560" y="25"/>
                    <a:pt x="560" y="48"/>
                  </a:cubicBezTo>
                  <a:cubicBezTo>
                    <a:pt x="560" y="62"/>
                    <a:pt x="568" y="67"/>
                    <a:pt x="577" y="76"/>
                  </a:cubicBezTo>
                  <a:cubicBezTo>
                    <a:pt x="588" y="84"/>
                    <a:pt x="610" y="112"/>
                    <a:pt x="610" y="160"/>
                  </a:cubicBezTo>
                  <a:cubicBezTo>
                    <a:pt x="610" y="193"/>
                    <a:pt x="582" y="289"/>
                    <a:pt x="557" y="339"/>
                  </a:cubicBezTo>
                  <a:cubicBezTo>
                    <a:pt x="532" y="392"/>
                    <a:pt x="498" y="426"/>
                    <a:pt x="448" y="426"/>
                  </a:cubicBezTo>
                  <a:cubicBezTo>
                    <a:pt x="403" y="426"/>
                    <a:pt x="375" y="398"/>
                    <a:pt x="375" y="342"/>
                  </a:cubicBezTo>
                  <a:cubicBezTo>
                    <a:pt x="375" y="314"/>
                    <a:pt x="384" y="283"/>
                    <a:pt x="386" y="269"/>
                  </a:cubicBezTo>
                  <a:lnTo>
                    <a:pt x="428" y="10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09" name="Freeform 13">
              <a:extLst>
                <a:ext uri="{FF2B5EF4-FFF2-40B4-BE49-F238E27FC236}">
                  <a16:creationId xmlns:a16="http://schemas.microsoft.com/office/drawing/2014/main" id="{5BEB7009-640D-4E41-95D9-3F8E2EECC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702"/>
              <a:ext cx="56" cy="10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45 0 0"/>
                <a:gd name="G7" fmla="+- 70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*/ 1 0 0"/>
                <a:gd name="G17" fmla="+- 1 0 0"/>
                <a:gd name="G18" fmla="+- 1 0 0"/>
                <a:gd name="G19" fmla="*/ 1 0 0"/>
                <a:gd name="G20" fmla="cos 54736 G19"/>
                <a:gd name="G21" fmla="*/ 1 0 0"/>
                <a:gd name="G22" fmla="sin 55193 G21"/>
                <a:gd name="G23" fmla="+- G20 G22 0"/>
                <a:gd name="G24" fmla="+- G23 1080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T0" fmla="*/ 157 w 256"/>
                <a:gd name="T1" fmla="*/ 20 h 460"/>
                <a:gd name="T2" fmla="*/ 137 w 256"/>
                <a:gd name="T3" fmla="*/ 0 h 460"/>
                <a:gd name="T4" fmla="*/ 0 w 256"/>
                <a:gd name="T5" fmla="*/ 45 h 460"/>
                <a:gd name="T6" fmla="*/ 0 w 256"/>
                <a:gd name="T7" fmla="*/ 70 h 460"/>
                <a:gd name="T8" fmla="*/ 101 w 256"/>
                <a:gd name="T9" fmla="*/ 50 h 460"/>
                <a:gd name="T10" fmla="*/ 101 w 256"/>
                <a:gd name="T11" fmla="*/ 403 h 460"/>
                <a:gd name="T12" fmla="*/ 31 w 256"/>
                <a:gd name="T13" fmla="*/ 434 h 460"/>
                <a:gd name="T14" fmla="*/ 6 w 256"/>
                <a:gd name="T15" fmla="*/ 434 h 460"/>
                <a:gd name="T16" fmla="*/ 6 w 256"/>
                <a:gd name="T17" fmla="*/ 459 h 460"/>
                <a:gd name="T18" fmla="*/ 129 w 256"/>
                <a:gd name="T19" fmla="*/ 457 h 460"/>
                <a:gd name="T20" fmla="*/ 255 w 256"/>
                <a:gd name="T21" fmla="*/ 459 h 460"/>
                <a:gd name="T22" fmla="*/ 255 w 256"/>
                <a:gd name="T23" fmla="*/ 434 h 460"/>
                <a:gd name="T24" fmla="*/ 227 w 256"/>
                <a:gd name="T25" fmla="*/ 434 h 460"/>
                <a:gd name="T26" fmla="*/ 157 w 256"/>
                <a:gd name="T27" fmla="*/ 403 h 460"/>
                <a:gd name="T28" fmla="*/ 157 w 256"/>
                <a:gd name="T29" fmla="*/ 2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6" h="460">
                  <a:moveTo>
                    <a:pt x="157" y="20"/>
                  </a:moveTo>
                  <a:cubicBezTo>
                    <a:pt x="157" y="0"/>
                    <a:pt x="157" y="0"/>
                    <a:pt x="137" y="0"/>
                  </a:cubicBezTo>
                  <a:cubicBezTo>
                    <a:pt x="92" y="45"/>
                    <a:pt x="28" y="45"/>
                    <a:pt x="0" y="45"/>
                  </a:cubicBezTo>
                  <a:lnTo>
                    <a:pt x="0" y="70"/>
                  </a:lnTo>
                  <a:cubicBezTo>
                    <a:pt x="17" y="70"/>
                    <a:pt x="62" y="70"/>
                    <a:pt x="101" y="50"/>
                  </a:cubicBezTo>
                  <a:lnTo>
                    <a:pt x="101" y="403"/>
                  </a:lnTo>
                  <a:cubicBezTo>
                    <a:pt x="101" y="426"/>
                    <a:pt x="101" y="434"/>
                    <a:pt x="31" y="434"/>
                  </a:cubicBezTo>
                  <a:lnTo>
                    <a:pt x="6" y="434"/>
                  </a:lnTo>
                  <a:lnTo>
                    <a:pt x="6" y="459"/>
                  </a:lnTo>
                  <a:cubicBezTo>
                    <a:pt x="17" y="459"/>
                    <a:pt x="104" y="457"/>
                    <a:pt x="129" y="457"/>
                  </a:cubicBezTo>
                  <a:cubicBezTo>
                    <a:pt x="151" y="457"/>
                    <a:pt x="238" y="459"/>
                    <a:pt x="255" y="459"/>
                  </a:cubicBezTo>
                  <a:lnTo>
                    <a:pt x="255" y="434"/>
                  </a:lnTo>
                  <a:lnTo>
                    <a:pt x="227" y="434"/>
                  </a:lnTo>
                  <a:cubicBezTo>
                    <a:pt x="157" y="434"/>
                    <a:pt x="157" y="426"/>
                    <a:pt x="157" y="403"/>
                  </a:cubicBezTo>
                  <a:lnTo>
                    <a:pt x="157" y="2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10" name="Freeform 14">
              <a:extLst>
                <a:ext uri="{FF2B5EF4-FFF2-40B4-BE49-F238E27FC236}">
                  <a16:creationId xmlns:a16="http://schemas.microsoft.com/office/drawing/2014/main" id="{BEA3B678-CDA1-034E-901A-38D64947D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615"/>
              <a:ext cx="110" cy="20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0 0"/>
                <a:gd name="G15" fmla="sin 54736 G14"/>
                <a:gd name="G16" fmla="*/ 1 0 0"/>
                <a:gd name="G17" fmla="cos 54758 G16"/>
                <a:gd name="G18" fmla="+- G15 0 G17"/>
                <a:gd name="G19" fmla="*/ G18 65535 1"/>
                <a:gd name="G20" fmla="+- G19 1080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793 0 0"/>
                <a:gd name="G66" fmla="+- 832 0 0"/>
                <a:gd name="G67" fmla="+- 874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T0" fmla="*/ 311 w 494"/>
                <a:gd name="T1" fmla="*/ 303 h 900"/>
                <a:gd name="T2" fmla="*/ 395 w 494"/>
                <a:gd name="T3" fmla="*/ 303 h 900"/>
                <a:gd name="T4" fmla="*/ 426 w 494"/>
                <a:gd name="T5" fmla="*/ 280 h 900"/>
                <a:gd name="T6" fmla="*/ 398 w 494"/>
                <a:gd name="T7" fmla="*/ 272 h 900"/>
                <a:gd name="T8" fmla="*/ 316 w 494"/>
                <a:gd name="T9" fmla="*/ 272 h 900"/>
                <a:gd name="T10" fmla="*/ 339 w 494"/>
                <a:gd name="T11" fmla="*/ 157 h 900"/>
                <a:gd name="T12" fmla="*/ 361 w 494"/>
                <a:gd name="T13" fmla="*/ 56 h 900"/>
                <a:gd name="T14" fmla="*/ 409 w 494"/>
                <a:gd name="T15" fmla="*/ 22 h 900"/>
                <a:gd name="T16" fmla="*/ 456 w 494"/>
                <a:gd name="T17" fmla="*/ 39 h 900"/>
                <a:gd name="T18" fmla="*/ 403 w 494"/>
                <a:gd name="T19" fmla="*/ 92 h 900"/>
                <a:gd name="T20" fmla="*/ 440 w 494"/>
                <a:gd name="T21" fmla="*/ 126 h 900"/>
                <a:gd name="T22" fmla="*/ 493 w 494"/>
                <a:gd name="T23" fmla="*/ 67 h 900"/>
                <a:gd name="T24" fmla="*/ 409 w 494"/>
                <a:gd name="T25" fmla="*/ 0 h 900"/>
                <a:gd name="T26" fmla="*/ 283 w 494"/>
                <a:gd name="T27" fmla="*/ 115 h 900"/>
                <a:gd name="T28" fmla="*/ 249 w 494"/>
                <a:gd name="T29" fmla="*/ 272 h 900"/>
                <a:gd name="T30" fmla="*/ 182 w 494"/>
                <a:gd name="T31" fmla="*/ 272 h 900"/>
                <a:gd name="T32" fmla="*/ 151 w 494"/>
                <a:gd name="T33" fmla="*/ 289 h 900"/>
                <a:gd name="T34" fmla="*/ 179 w 494"/>
                <a:gd name="T35" fmla="*/ 303 h 900"/>
                <a:gd name="T36" fmla="*/ 244 w 494"/>
                <a:gd name="T37" fmla="*/ 303 h 900"/>
                <a:gd name="T38" fmla="*/ 171 w 494"/>
                <a:gd name="T39" fmla="*/ 692 h 900"/>
                <a:gd name="T40" fmla="*/ 84 w 494"/>
                <a:gd name="T41" fmla="*/ 877 h 900"/>
                <a:gd name="T42" fmla="*/ 36 w 494"/>
                <a:gd name="T43" fmla="*/ 860 h 900"/>
                <a:gd name="T44" fmla="*/ 92 w 494"/>
                <a:gd name="T45" fmla="*/ 807 h 900"/>
                <a:gd name="T46" fmla="*/ 53 w 494"/>
                <a:gd name="T47" fmla="*/ 770 h 900"/>
                <a:gd name="T48" fmla="*/ 0 w 494"/>
                <a:gd name="T49" fmla="*/ 832 h 900"/>
                <a:gd name="T50" fmla="*/ 84 w 494"/>
                <a:gd name="T51" fmla="*/ 899 h 900"/>
                <a:gd name="T52" fmla="*/ 196 w 494"/>
                <a:gd name="T53" fmla="*/ 804 h 900"/>
                <a:gd name="T54" fmla="*/ 252 w 494"/>
                <a:gd name="T55" fmla="*/ 613 h 900"/>
                <a:gd name="T56" fmla="*/ 311 w 494"/>
                <a:gd name="T57" fmla="*/ 303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4" h="900">
                  <a:moveTo>
                    <a:pt x="311" y="303"/>
                  </a:moveTo>
                  <a:lnTo>
                    <a:pt x="395" y="303"/>
                  </a:lnTo>
                  <a:cubicBezTo>
                    <a:pt x="414" y="303"/>
                    <a:pt x="426" y="303"/>
                    <a:pt x="426" y="280"/>
                  </a:cubicBezTo>
                  <a:cubicBezTo>
                    <a:pt x="426" y="272"/>
                    <a:pt x="414" y="272"/>
                    <a:pt x="398" y="272"/>
                  </a:cubicBezTo>
                  <a:lnTo>
                    <a:pt x="316" y="272"/>
                  </a:lnTo>
                  <a:lnTo>
                    <a:pt x="339" y="157"/>
                  </a:lnTo>
                  <a:cubicBezTo>
                    <a:pt x="342" y="137"/>
                    <a:pt x="356" y="67"/>
                    <a:pt x="361" y="56"/>
                  </a:cubicBezTo>
                  <a:cubicBezTo>
                    <a:pt x="370" y="36"/>
                    <a:pt x="386" y="22"/>
                    <a:pt x="409" y="22"/>
                  </a:cubicBezTo>
                  <a:cubicBezTo>
                    <a:pt x="412" y="22"/>
                    <a:pt x="437" y="22"/>
                    <a:pt x="456" y="39"/>
                  </a:cubicBezTo>
                  <a:cubicBezTo>
                    <a:pt x="412" y="45"/>
                    <a:pt x="403" y="78"/>
                    <a:pt x="403" y="92"/>
                  </a:cubicBezTo>
                  <a:cubicBezTo>
                    <a:pt x="403" y="115"/>
                    <a:pt x="420" y="126"/>
                    <a:pt x="440" y="126"/>
                  </a:cubicBezTo>
                  <a:cubicBezTo>
                    <a:pt x="465" y="126"/>
                    <a:pt x="493" y="106"/>
                    <a:pt x="493" y="67"/>
                  </a:cubicBezTo>
                  <a:cubicBezTo>
                    <a:pt x="493" y="22"/>
                    <a:pt x="448" y="0"/>
                    <a:pt x="409" y="0"/>
                  </a:cubicBezTo>
                  <a:cubicBezTo>
                    <a:pt x="375" y="0"/>
                    <a:pt x="311" y="17"/>
                    <a:pt x="283" y="115"/>
                  </a:cubicBezTo>
                  <a:cubicBezTo>
                    <a:pt x="277" y="137"/>
                    <a:pt x="274" y="146"/>
                    <a:pt x="249" y="272"/>
                  </a:cubicBezTo>
                  <a:lnTo>
                    <a:pt x="182" y="272"/>
                  </a:lnTo>
                  <a:cubicBezTo>
                    <a:pt x="162" y="272"/>
                    <a:pt x="151" y="272"/>
                    <a:pt x="151" y="289"/>
                  </a:cubicBezTo>
                  <a:cubicBezTo>
                    <a:pt x="151" y="303"/>
                    <a:pt x="160" y="303"/>
                    <a:pt x="179" y="303"/>
                  </a:cubicBezTo>
                  <a:lnTo>
                    <a:pt x="244" y="303"/>
                  </a:lnTo>
                  <a:lnTo>
                    <a:pt x="171" y="692"/>
                  </a:lnTo>
                  <a:cubicBezTo>
                    <a:pt x="151" y="787"/>
                    <a:pt x="134" y="877"/>
                    <a:pt x="84" y="877"/>
                  </a:cubicBezTo>
                  <a:cubicBezTo>
                    <a:pt x="81" y="877"/>
                    <a:pt x="56" y="877"/>
                    <a:pt x="36" y="860"/>
                  </a:cubicBezTo>
                  <a:cubicBezTo>
                    <a:pt x="81" y="857"/>
                    <a:pt x="92" y="821"/>
                    <a:pt x="92" y="807"/>
                  </a:cubicBezTo>
                  <a:cubicBezTo>
                    <a:pt x="92" y="784"/>
                    <a:pt x="73" y="770"/>
                    <a:pt x="53" y="770"/>
                  </a:cubicBezTo>
                  <a:cubicBezTo>
                    <a:pt x="28" y="770"/>
                    <a:pt x="0" y="793"/>
                    <a:pt x="0" y="832"/>
                  </a:cubicBezTo>
                  <a:cubicBezTo>
                    <a:pt x="0" y="874"/>
                    <a:pt x="45" y="899"/>
                    <a:pt x="84" y="899"/>
                  </a:cubicBezTo>
                  <a:cubicBezTo>
                    <a:pt x="137" y="899"/>
                    <a:pt x="179" y="840"/>
                    <a:pt x="196" y="804"/>
                  </a:cubicBezTo>
                  <a:cubicBezTo>
                    <a:pt x="227" y="739"/>
                    <a:pt x="249" y="622"/>
                    <a:pt x="252" y="613"/>
                  </a:cubicBezTo>
                  <a:lnTo>
                    <a:pt x="311" y="30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11" name="Freeform 15">
              <a:extLst>
                <a:ext uri="{FF2B5EF4-FFF2-40B4-BE49-F238E27FC236}">
                  <a16:creationId xmlns:a16="http://schemas.microsoft.com/office/drawing/2014/main" id="{E030F0AE-BA54-FC49-897B-D9F1B6D1F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702"/>
              <a:ext cx="56" cy="10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45 0 0"/>
                <a:gd name="G7" fmla="+- 70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*/ 1 0 0"/>
                <a:gd name="G17" fmla="+- 1 0 0"/>
                <a:gd name="G18" fmla="+- 1 0 0"/>
                <a:gd name="G19" fmla="*/ 1 0 0"/>
                <a:gd name="G20" fmla="cos 54736 G19"/>
                <a:gd name="G21" fmla="*/ 1 0 0"/>
                <a:gd name="G22" fmla="sin 55193 G21"/>
                <a:gd name="G23" fmla="+- G20 G22 0"/>
                <a:gd name="G24" fmla="+- G23 1080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T0" fmla="*/ 157 w 256"/>
                <a:gd name="T1" fmla="*/ 20 h 460"/>
                <a:gd name="T2" fmla="*/ 137 w 256"/>
                <a:gd name="T3" fmla="*/ 0 h 460"/>
                <a:gd name="T4" fmla="*/ 0 w 256"/>
                <a:gd name="T5" fmla="*/ 45 h 460"/>
                <a:gd name="T6" fmla="*/ 0 w 256"/>
                <a:gd name="T7" fmla="*/ 70 h 460"/>
                <a:gd name="T8" fmla="*/ 101 w 256"/>
                <a:gd name="T9" fmla="*/ 50 h 460"/>
                <a:gd name="T10" fmla="*/ 101 w 256"/>
                <a:gd name="T11" fmla="*/ 403 h 460"/>
                <a:gd name="T12" fmla="*/ 31 w 256"/>
                <a:gd name="T13" fmla="*/ 434 h 460"/>
                <a:gd name="T14" fmla="*/ 6 w 256"/>
                <a:gd name="T15" fmla="*/ 434 h 460"/>
                <a:gd name="T16" fmla="*/ 6 w 256"/>
                <a:gd name="T17" fmla="*/ 459 h 460"/>
                <a:gd name="T18" fmla="*/ 129 w 256"/>
                <a:gd name="T19" fmla="*/ 457 h 460"/>
                <a:gd name="T20" fmla="*/ 255 w 256"/>
                <a:gd name="T21" fmla="*/ 459 h 460"/>
                <a:gd name="T22" fmla="*/ 255 w 256"/>
                <a:gd name="T23" fmla="*/ 434 h 460"/>
                <a:gd name="T24" fmla="*/ 227 w 256"/>
                <a:gd name="T25" fmla="*/ 434 h 460"/>
                <a:gd name="T26" fmla="*/ 157 w 256"/>
                <a:gd name="T27" fmla="*/ 403 h 460"/>
                <a:gd name="T28" fmla="*/ 157 w 256"/>
                <a:gd name="T29" fmla="*/ 2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6" h="460">
                  <a:moveTo>
                    <a:pt x="157" y="20"/>
                  </a:moveTo>
                  <a:cubicBezTo>
                    <a:pt x="157" y="0"/>
                    <a:pt x="157" y="0"/>
                    <a:pt x="137" y="0"/>
                  </a:cubicBezTo>
                  <a:cubicBezTo>
                    <a:pt x="92" y="45"/>
                    <a:pt x="28" y="45"/>
                    <a:pt x="0" y="45"/>
                  </a:cubicBezTo>
                  <a:lnTo>
                    <a:pt x="0" y="70"/>
                  </a:lnTo>
                  <a:cubicBezTo>
                    <a:pt x="17" y="70"/>
                    <a:pt x="62" y="70"/>
                    <a:pt x="101" y="50"/>
                  </a:cubicBezTo>
                  <a:lnTo>
                    <a:pt x="101" y="403"/>
                  </a:lnTo>
                  <a:cubicBezTo>
                    <a:pt x="101" y="426"/>
                    <a:pt x="101" y="434"/>
                    <a:pt x="31" y="434"/>
                  </a:cubicBezTo>
                  <a:lnTo>
                    <a:pt x="6" y="434"/>
                  </a:lnTo>
                  <a:lnTo>
                    <a:pt x="6" y="459"/>
                  </a:lnTo>
                  <a:cubicBezTo>
                    <a:pt x="17" y="459"/>
                    <a:pt x="104" y="457"/>
                    <a:pt x="129" y="457"/>
                  </a:cubicBezTo>
                  <a:cubicBezTo>
                    <a:pt x="151" y="457"/>
                    <a:pt x="238" y="459"/>
                    <a:pt x="255" y="459"/>
                  </a:cubicBezTo>
                  <a:lnTo>
                    <a:pt x="255" y="434"/>
                  </a:lnTo>
                  <a:lnTo>
                    <a:pt x="227" y="434"/>
                  </a:lnTo>
                  <a:cubicBezTo>
                    <a:pt x="157" y="434"/>
                    <a:pt x="157" y="426"/>
                    <a:pt x="157" y="403"/>
                  </a:cubicBezTo>
                  <a:lnTo>
                    <a:pt x="157" y="2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12" name="Freeform 16">
              <a:extLst>
                <a:ext uri="{FF2B5EF4-FFF2-40B4-BE49-F238E27FC236}">
                  <a16:creationId xmlns:a16="http://schemas.microsoft.com/office/drawing/2014/main" id="{E406F40F-57E9-EA4C-ACE5-F05AA348E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" y="605"/>
              <a:ext cx="51" cy="2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0 0"/>
                <a:gd name="G20" fmla="+- 412 0 0"/>
                <a:gd name="G21" fmla="+- 493 0 0"/>
                <a:gd name="G22" fmla="+- 571 0 0"/>
                <a:gd name="G23" fmla="*/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T0" fmla="*/ 232 w 233"/>
                <a:gd name="T1" fmla="*/ 978 h 987"/>
                <a:gd name="T2" fmla="*/ 213 w 233"/>
                <a:gd name="T3" fmla="*/ 955 h 987"/>
                <a:gd name="T4" fmla="*/ 59 w 233"/>
                <a:gd name="T5" fmla="*/ 493 h 987"/>
                <a:gd name="T6" fmla="*/ 218 w 233"/>
                <a:gd name="T7" fmla="*/ 28 h 987"/>
                <a:gd name="T8" fmla="*/ 232 w 233"/>
                <a:gd name="T9" fmla="*/ 11 h 987"/>
                <a:gd name="T10" fmla="*/ 221 w 233"/>
                <a:gd name="T11" fmla="*/ 0 h 987"/>
                <a:gd name="T12" fmla="*/ 62 w 233"/>
                <a:gd name="T13" fmla="*/ 193 h 987"/>
                <a:gd name="T14" fmla="*/ 0 w 233"/>
                <a:gd name="T15" fmla="*/ 493 h 987"/>
                <a:gd name="T16" fmla="*/ 64 w 233"/>
                <a:gd name="T17" fmla="*/ 801 h 987"/>
                <a:gd name="T18" fmla="*/ 221 w 233"/>
                <a:gd name="T19" fmla="*/ 986 h 987"/>
                <a:gd name="T20" fmla="*/ 232 w 233"/>
                <a:gd name="T21" fmla="*/ 978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978"/>
                  </a:moveTo>
                  <a:cubicBezTo>
                    <a:pt x="232" y="975"/>
                    <a:pt x="232" y="972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3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6"/>
                    <a:pt x="221" y="986"/>
                  </a:cubicBezTo>
                  <a:cubicBezTo>
                    <a:pt x="227" y="986"/>
                    <a:pt x="232" y="983"/>
                    <a:pt x="232" y="97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13" name="Freeform 17">
              <a:extLst>
                <a:ext uri="{FF2B5EF4-FFF2-40B4-BE49-F238E27FC236}">
                  <a16:creationId xmlns:a16="http://schemas.microsoft.com/office/drawing/2014/main" id="{1673F682-DF6B-AE49-847A-3D7543445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2" y="674"/>
              <a:ext cx="81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426 0 0"/>
                <a:gd name="G24" fmla="+- 1 0 0"/>
                <a:gd name="G25" fmla="*/ 1 0 0"/>
                <a:gd name="G26" fmla="cos 54736 G25"/>
                <a:gd name="G27" fmla="*/ 1 0 0"/>
                <a:gd name="G28" fmla="sin 55162 G27"/>
                <a:gd name="G29" fmla="+- G26 G28 0"/>
                <a:gd name="G30" fmla="+- G29 1080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308 0 0"/>
                <a:gd name="G41" fmla="+- 353 0 0"/>
                <a:gd name="G42" fmla="+- 409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0 0"/>
                <a:gd name="G61" fmla="+- 1 0 0"/>
                <a:gd name="G62" fmla="+- 1 0 0"/>
                <a:gd name="T0" fmla="*/ 336 w 365"/>
                <a:gd name="T1" fmla="*/ 67 h 449"/>
                <a:gd name="T2" fmla="*/ 288 w 365"/>
                <a:gd name="T3" fmla="*/ 112 h 449"/>
                <a:gd name="T4" fmla="*/ 319 w 365"/>
                <a:gd name="T5" fmla="*/ 140 h 449"/>
                <a:gd name="T6" fmla="*/ 364 w 365"/>
                <a:gd name="T7" fmla="*/ 84 h 449"/>
                <a:gd name="T8" fmla="*/ 246 w 365"/>
                <a:gd name="T9" fmla="*/ 0 h 449"/>
                <a:gd name="T10" fmla="*/ 78 w 365"/>
                <a:gd name="T11" fmla="*/ 146 h 449"/>
                <a:gd name="T12" fmla="*/ 182 w 365"/>
                <a:gd name="T13" fmla="*/ 244 h 449"/>
                <a:gd name="T14" fmla="*/ 286 w 365"/>
                <a:gd name="T15" fmla="*/ 319 h 449"/>
                <a:gd name="T16" fmla="*/ 143 w 365"/>
                <a:gd name="T17" fmla="*/ 426 h 449"/>
                <a:gd name="T18" fmla="*/ 31 w 365"/>
                <a:gd name="T19" fmla="*/ 375 h 449"/>
                <a:gd name="T20" fmla="*/ 92 w 365"/>
                <a:gd name="T21" fmla="*/ 322 h 449"/>
                <a:gd name="T22" fmla="*/ 56 w 365"/>
                <a:gd name="T23" fmla="*/ 289 h 449"/>
                <a:gd name="T24" fmla="*/ 0 w 365"/>
                <a:gd name="T25" fmla="*/ 353 h 449"/>
                <a:gd name="T26" fmla="*/ 143 w 365"/>
                <a:gd name="T27" fmla="*/ 448 h 449"/>
                <a:gd name="T28" fmla="*/ 342 w 365"/>
                <a:gd name="T29" fmla="*/ 286 h 449"/>
                <a:gd name="T30" fmla="*/ 311 w 365"/>
                <a:gd name="T31" fmla="*/ 213 h 449"/>
                <a:gd name="T32" fmla="*/ 210 w 365"/>
                <a:gd name="T33" fmla="*/ 171 h 449"/>
                <a:gd name="T34" fmla="*/ 137 w 365"/>
                <a:gd name="T35" fmla="*/ 112 h 449"/>
                <a:gd name="T36" fmla="*/ 246 w 365"/>
                <a:gd name="T37" fmla="*/ 22 h 449"/>
                <a:gd name="T38" fmla="*/ 336 w 365"/>
                <a:gd name="T39" fmla="*/ 6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5" h="449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5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9"/>
                    <a:pt x="56" y="289"/>
                  </a:cubicBezTo>
                  <a:cubicBezTo>
                    <a:pt x="31" y="289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14" name="Freeform 18">
              <a:extLst>
                <a:ext uri="{FF2B5EF4-FFF2-40B4-BE49-F238E27FC236}">
                  <a16:creationId xmlns:a16="http://schemas.microsoft.com/office/drawing/2014/main" id="{C5D9C189-D37B-1347-A84E-120549BAC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605"/>
              <a:ext cx="51" cy="2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*/ 1 0 0"/>
                <a:gd name="G7" fmla="*/ 1 0 0"/>
                <a:gd name="G8" fmla="+- 3 0 0"/>
                <a:gd name="G9" fmla="+- 11 0 0"/>
                <a:gd name="G10" fmla="+- 14 0 0"/>
                <a:gd name="G11" fmla="+- 14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961 0 0"/>
                <a:gd name="G19" fmla="+- 972 0 0"/>
                <a:gd name="G20" fmla="+- 975 0 0"/>
                <a:gd name="G21" fmla="+- 978 0 0"/>
                <a:gd name="G22" fmla="+- 983 0 0"/>
                <a:gd name="G23" fmla="*/ 1 0 0"/>
                <a:gd name="G24" fmla="*/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T0" fmla="*/ 232 w 233"/>
                <a:gd name="T1" fmla="*/ 493 h 987"/>
                <a:gd name="T2" fmla="*/ 165 w 233"/>
                <a:gd name="T3" fmla="*/ 185 h 987"/>
                <a:gd name="T4" fmla="*/ 11 w 233"/>
                <a:gd name="T5" fmla="*/ 0 h 987"/>
                <a:gd name="T6" fmla="*/ 0 w 233"/>
                <a:gd name="T7" fmla="*/ 11 h 987"/>
                <a:gd name="T8" fmla="*/ 20 w 233"/>
                <a:gd name="T9" fmla="*/ 34 h 987"/>
                <a:gd name="T10" fmla="*/ 174 w 233"/>
                <a:gd name="T11" fmla="*/ 493 h 987"/>
                <a:gd name="T12" fmla="*/ 14 w 233"/>
                <a:gd name="T13" fmla="*/ 961 h 987"/>
                <a:gd name="T14" fmla="*/ 0 w 233"/>
                <a:gd name="T15" fmla="*/ 978 h 987"/>
                <a:gd name="T16" fmla="*/ 11 w 233"/>
                <a:gd name="T17" fmla="*/ 986 h 987"/>
                <a:gd name="T18" fmla="*/ 168 w 233"/>
                <a:gd name="T19" fmla="*/ 796 h 987"/>
                <a:gd name="T20" fmla="*/ 232 w 233"/>
                <a:gd name="T21" fmla="*/ 493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9"/>
                    <a:pt x="174" y="493"/>
                  </a:cubicBezTo>
                  <a:cubicBezTo>
                    <a:pt x="174" y="664"/>
                    <a:pt x="137" y="838"/>
                    <a:pt x="14" y="961"/>
                  </a:cubicBezTo>
                  <a:cubicBezTo>
                    <a:pt x="0" y="972"/>
                    <a:pt x="0" y="975"/>
                    <a:pt x="0" y="978"/>
                  </a:cubicBezTo>
                  <a:cubicBezTo>
                    <a:pt x="0" y="983"/>
                    <a:pt x="3" y="986"/>
                    <a:pt x="11" y="986"/>
                  </a:cubicBezTo>
                  <a:cubicBezTo>
                    <a:pt x="20" y="986"/>
                    <a:pt x="109" y="919"/>
                    <a:pt x="168" y="796"/>
                  </a:cubicBezTo>
                  <a:cubicBezTo>
                    <a:pt x="218" y="686"/>
                    <a:pt x="232" y="577"/>
                    <a:pt x="232" y="49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15" name="Freeform 19">
              <a:extLst>
                <a:ext uri="{FF2B5EF4-FFF2-40B4-BE49-F238E27FC236}">
                  <a16:creationId xmlns:a16="http://schemas.microsoft.com/office/drawing/2014/main" id="{DF2F95C3-C880-C34D-9B34-A1E0E4D8F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642"/>
              <a:ext cx="147" cy="147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308 0 0"/>
                <a:gd name="G20" fmla="+- 331 0 0"/>
                <a:gd name="G21" fmla="+- 350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T0" fmla="*/ 350 w 659"/>
                <a:gd name="T1" fmla="*/ 350 h 659"/>
                <a:gd name="T2" fmla="*/ 624 w 659"/>
                <a:gd name="T3" fmla="*/ 350 h 659"/>
                <a:gd name="T4" fmla="*/ 658 w 659"/>
                <a:gd name="T5" fmla="*/ 331 h 659"/>
                <a:gd name="T6" fmla="*/ 624 w 659"/>
                <a:gd name="T7" fmla="*/ 308 h 659"/>
                <a:gd name="T8" fmla="*/ 350 w 659"/>
                <a:gd name="T9" fmla="*/ 308 h 659"/>
                <a:gd name="T10" fmla="*/ 350 w 659"/>
                <a:gd name="T11" fmla="*/ 34 h 659"/>
                <a:gd name="T12" fmla="*/ 330 w 659"/>
                <a:gd name="T13" fmla="*/ 0 h 659"/>
                <a:gd name="T14" fmla="*/ 308 w 659"/>
                <a:gd name="T15" fmla="*/ 34 h 659"/>
                <a:gd name="T16" fmla="*/ 308 w 659"/>
                <a:gd name="T17" fmla="*/ 308 h 659"/>
                <a:gd name="T18" fmla="*/ 34 w 659"/>
                <a:gd name="T19" fmla="*/ 308 h 659"/>
                <a:gd name="T20" fmla="*/ 0 w 659"/>
                <a:gd name="T21" fmla="*/ 331 h 659"/>
                <a:gd name="T22" fmla="*/ 34 w 659"/>
                <a:gd name="T23" fmla="*/ 350 h 659"/>
                <a:gd name="T24" fmla="*/ 308 w 659"/>
                <a:gd name="T25" fmla="*/ 350 h 659"/>
                <a:gd name="T26" fmla="*/ 308 w 659"/>
                <a:gd name="T27" fmla="*/ 625 h 659"/>
                <a:gd name="T28" fmla="*/ 330 w 659"/>
                <a:gd name="T29" fmla="*/ 658 h 659"/>
                <a:gd name="T30" fmla="*/ 350 w 659"/>
                <a:gd name="T31" fmla="*/ 625 h 659"/>
                <a:gd name="T32" fmla="*/ 350 w 659"/>
                <a:gd name="T33" fmla="*/ 35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9" h="659">
                  <a:moveTo>
                    <a:pt x="350" y="350"/>
                  </a:moveTo>
                  <a:lnTo>
                    <a:pt x="624" y="350"/>
                  </a:lnTo>
                  <a:cubicBezTo>
                    <a:pt x="638" y="350"/>
                    <a:pt x="658" y="350"/>
                    <a:pt x="658" y="331"/>
                  </a:cubicBezTo>
                  <a:cubicBezTo>
                    <a:pt x="658" y="308"/>
                    <a:pt x="638" y="308"/>
                    <a:pt x="624" y="308"/>
                  </a:cubicBezTo>
                  <a:lnTo>
                    <a:pt x="350" y="308"/>
                  </a:lnTo>
                  <a:lnTo>
                    <a:pt x="350" y="34"/>
                  </a:lnTo>
                  <a:cubicBezTo>
                    <a:pt x="350" y="20"/>
                    <a:pt x="350" y="0"/>
                    <a:pt x="330" y="0"/>
                  </a:cubicBezTo>
                  <a:cubicBezTo>
                    <a:pt x="308" y="0"/>
                    <a:pt x="308" y="20"/>
                    <a:pt x="308" y="34"/>
                  </a:cubicBezTo>
                  <a:lnTo>
                    <a:pt x="308" y="308"/>
                  </a:lnTo>
                  <a:lnTo>
                    <a:pt x="34" y="308"/>
                  </a:lnTo>
                  <a:cubicBezTo>
                    <a:pt x="20" y="308"/>
                    <a:pt x="0" y="308"/>
                    <a:pt x="0" y="331"/>
                  </a:cubicBezTo>
                  <a:cubicBezTo>
                    <a:pt x="0" y="350"/>
                    <a:pt x="20" y="350"/>
                    <a:pt x="34" y="350"/>
                  </a:cubicBezTo>
                  <a:lnTo>
                    <a:pt x="308" y="350"/>
                  </a:lnTo>
                  <a:lnTo>
                    <a:pt x="308" y="625"/>
                  </a:lnTo>
                  <a:cubicBezTo>
                    <a:pt x="308" y="639"/>
                    <a:pt x="308" y="658"/>
                    <a:pt x="330" y="658"/>
                  </a:cubicBezTo>
                  <a:cubicBezTo>
                    <a:pt x="350" y="658"/>
                    <a:pt x="350" y="639"/>
                    <a:pt x="350" y="625"/>
                  </a:cubicBezTo>
                  <a:lnTo>
                    <a:pt x="350" y="35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16" name="Freeform 20">
              <a:extLst>
                <a:ext uri="{FF2B5EF4-FFF2-40B4-BE49-F238E27FC236}">
                  <a16:creationId xmlns:a16="http://schemas.microsoft.com/office/drawing/2014/main" id="{6D2B55F5-782A-7640-94B7-26B2D1893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705"/>
              <a:ext cx="22" cy="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25 0 0"/>
                <a:gd name="G6" fmla="+- 53 0 0"/>
                <a:gd name="G7" fmla="+- 84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T0" fmla="*/ 106 w 107"/>
                <a:gd name="T1" fmla="*/ 53 h 107"/>
                <a:gd name="T2" fmla="*/ 53 w 107"/>
                <a:gd name="T3" fmla="*/ 0 h 107"/>
                <a:gd name="T4" fmla="*/ 0 w 107"/>
                <a:gd name="T5" fmla="*/ 53 h 107"/>
                <a:gd name="T6" fmla="*/ 53 w 107"/>
                <a:gd name="T7" fmla="*/ 106 h 107"/>
                <a:gd name="T8" fmla="*/ 106 w 107"/>
                <a:gd name="T9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7">
                  <a:moveTo>
                    <a:pt x="106" y="53"/>
                  </a:moveTo>
                  <a:cubicBezTo>
                    <a:pt x="106" y="25"/>
                    <a:pt x="84" y="0"/>
                    <a:pt x="53" y="0"/>
                  </a:cubicBezTo>
                  <a:cubicBezTo>
                    <a:pt x="25" y="0"/>
                    <a:pt x="0" y="25"/>
                    <a:pt x="0" y="53"/>
                  </a:cubicBezTo>
                  <a:cubicBezTo>
                    <a:pt x="0" y="84"/>
                    <a:pt x="25" y="106"/>
                    <a:pt x="53" y="106"/>
                  </a:cubicBezTo>
                  <a:cubicBezTo>
                    <a:pt x="84" y="106"/>
                    <a:pt x="106" y="84"/>
                    <a:pt x="106" y="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17" name="Freeform 21">
              <a:extLst>
                <a:ext uri="{FF2B5EF4-FFF2-40B4-BE49-F238E27FC236}">
                  <a16:creationId xmlns:a16="http://schemas.microsoft.com/office/drawing/2014/main" id="{03C97B03-E592-A24D-8F8B-A0952B792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705"/>
              <a:ext cx="22" cy="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25 0 0"/>
                <a:gd name="G6" fmla="+- 53 0 0"/>
                <a:gd name="G7" fmla="+- 84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T0" fmla="*/ 106 w 107"/>
                <a:gd name="T1" fmla="*/ 53 h 107"/>
                <a:gd name="T2" fmla="*/ 53 w 107"/>
                <a:gd name="T3" fmla="*/ 0 h 107"/>
                <a:gd name="T4" fmla="*/ 0 w 107"/>
                <a:gd name="T5" fmla="*/ 53 h 107"/>
                <a:gd name="T6" fmla="*/ 53 w 107"/>
                <a:gd name="T7" fmla="*/ 106 h 107"/>
                <a:gd name="T8" fmla="*/ 106 w 107"/>
                <a:gd name="T9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7">
                  <a:moveTo>
                    <a:pt x="106" y="53"/>
                  </a:moveTo>
                  <a:cubicBezTo>
                    <a:pt x="106" y="25"/>
                    <a:pt x="84" y="0"/>
                    <a:pt x="53" y="0"/>
                  </a:cubicBezTo>
                  <a:cubicBezTo>
                    <a:pt x="25" y="0"/>
                    <a:pt x="0" y="25"/>
                    <a:pt x="0" y="53"/>
                  </a:cubicBezTo>
                  <a:cubicBezTo>
                    <a:pt x="0" y="84"/>
                    <a:pt x="25" y="106"/>
                    <a:pt x="53" y="106"/>
                  </a:cubicBezTo>
                  <a:cubicBezTo>
                    <a:pt x="84" y="106"/>
                    <a:pt x="106" y="84"/>
                    <a:pt x="106" y="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18" name="Freeform 22">
              <a:extLst>
                <a:ext uri="{FF2B5EF4-FFF2-40B4-BE49-F238E27FC236}">
                  <a16:creationId xmlns:a16="http://schemas.microsoft.com/office/drawing/2014/main" id="{0B04ACD9-3DFB-504F-B1F2-C6262FA9D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2" y="705"/>
              <a:ext cx="22" cy="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25 0 0"/>
                <a:gd name="G6" fmla="+- 53 0 0"/>
                <a:gd name="G7" fmla="+- 84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T0" fmla="*/ 106 w 107"/>
                <a:gd name="T1" fmla="*/ 53 h 107"/>
                <a:gd name="T2" fmla="*/ 53 w 107"/>
                <a:gd name="T3" fmla="*/ 0 h 107"/>
                <a:gd name="T4" fmla="*/ 0 w 107"/>
                <a:gd name="T5" fmla="*/ 53 h 107"/>
                <a:gd name="T6" fmla="*/ 53 w 107"/>
                <a:gd name="T7" fmla="*/ 106 h 107"/>
                <a:gd name="T8" fmla="*/ 106 w 107"/>
                <a:gd name="T9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7">
                  <a:moveTo>
                    <a:pt x="106" y="53"/>
                  </a:moveTo>
                  <a:cubicBezTo>
                    <a:pt x="106" y="25"/>
                    <a:pt x="84" y="0"/>
                    <a:pt x="53" y="0"/>
                  </a:cubicBezTo>
                  <a:cubicBezTo>
                    <a:pt x="25" y="0"/>
                    <a:pt x="0" y="25"/>
                    <a:pt x="0" y="53"/>
                  </a:cubicBezTo>
                  <a:cubicBezTo>
                    <a:pt x="0" y="84"/>
                    <a:pt x="25" y="106"/>
                    <a:pt x="53" y="106"/>
                  </a:cubicBezTo>
                  <a:cubicBezTo>
                    <a:pt x="84" y="106"/>
                    <a:pt x="106" y="84"/>
                    <a:pt x="106" y="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19" name="Freeform 23">
              <a:extLst>
                <a:ext uri="{FF2B5EF4-FFF2-40B4-BE49-F238E27FC236}">
                  <a16:creationId xmlns:a16="http://schemas.microsoft.com/office/drawing/2014/main" id="{E8878138-FDE1-944E-9036-67C07E723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642"/>
              <a:ext cx="147" cy="147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308 0 0"/>
                <a:gd name="G20" fmla="+- 331 0 0"/>
                <a:gd name="G21" fmla="+- 350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T0" fmla="*/ 350 w 659"/>
                <a:gd name="T1" fmla="*/ 350 h 659"/>
                <a:gd name="T2" fmla="*/ 624 w 659"/>
                <a:gd name="T3" fmla="*/ 350 h 659"/>
                <a:gd name="T4" fmla="*/ 658 w 659"/>
                <a:gd name="T5" fmla="*/ 331 h 659"/>
                <a:gd name="T6" fmla="*/ 624 w 659"/>
                <a:gd name="T7" fmla="*/ 308 h 659"/>
                <a:gd name="T8" fmla="*/ 350 w 659"/>
                <a:gd name="T9" fmla="*/ 308 h 659"/>
                <a:gd name="T10" fmla="*/ 350 w 659"/>
                <a:gd name="T11" fmla="*/ 34 h 659"/>
                <a:gd name="T12" fmla="*/ 330 w 659"/>
                <a:gd name="T13" fmla="*/ 0 h 659"/>
                <a:gd name="T14" fmla="*/ 308 w 659"/>
                <a:gd name="T15" fmla="*/ 34 h 659"/>
                <a:gd name="T16" fmla="*/ 308 w 659"/>
                <a:gd name="T17" fmla="*/ 308 h 659"/>
                <a:gd name="T18" fmla="*/ 34 w 659"/>
                <a:gd name="T19" fmla="*/ 308 h 659"/>
                <a:gd name="T20" fmla="*/ 0 w 659"/>
                <a:gd name="T21" fmla="*/ 331 h 659"/>
                <a:gd name="T22" fmla="*/ 34 w 659"/>
                <a:gd name="T23" fmla="*/ 350 h 659"/>
                <a:gd name="T24" fmla="*/ 308 w 659"/>
                <a:gd name="T25" fmla="*/ 350 h 659"/>
                <a:gd name="T26" fmla="*/ 308 w 659"/>
                <a:gd name="T27" fmla="*/ 625 h 659"/>
                <a:gd name="T28" fmla="*/ 330 w 659"/>
                <a:gd name="T29" fmla="*/ 658 h 659"/>
                <a:gd name="T30" fmla="*/ 350 w 659"/>
                <a:gd name="T31" fmla="*/ 625 h 659"/>
                <a:gd name="T32" fmla="*/ 350 w 659"/>
                <a:gd name="T33" fmla="*/ 35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9" h="659">
                  <a:moveTo>
                    <a:pt x="350" y="350"/>
                  </a:moveTo>
                  <a:lnTo>
                    <a:pt x="624" y="350"/>
                  </a:lnTo>
                  <a:cubicBezTo>
                    <a:pt x="638" y="350"/>
                    <a:pt x="658" y="350"/>
                    <a:pt x="658" y="331"/>
                  </a:cubicBezTo>
                  <a:cubicBezTo>
                    <a:pt x="658" y="308"/>
                    <a:pt x="638" y="308"/>
                    <a:pt x="624" y="308"/>
                  </a:cubicBezTo>
                  <a:lnTo>
                    <a:pt x="350" y="308"/>
                  </a:lnTo>
                  <a:lnTo>
                    <a:pt x="350" y="34"/>
                  </a:lnTo>
                  <a:cubicBezTo>
                    <a:pt x="350" y="20"/>
                    <a:pt x="350" y="0"/>
                    <a:pt x="330" y="0"/>
                  </a:cubicBezTo>
                  <a:cubicBezTo>
                    <a:pt x="308" y="0"/>
                    <a:pt x="308" y="20"/>
                    <a:pt x="308" y="34"/>
                  </a:cubicBezTo>
                  <a:lnTo>
                    <a:pt x="308" y="308"/>
                  </a:lnTo>
                  <a:lnTo>
                    <a:pt x="34" y="308"/>
                  </a:lnTo>
                  <a:cubicBezTo>
                    <a:pt x="20" y="308"/>
                    <a:pt x="0" y="308"/>
                    <a:pt x="0" y="331"/>
                  </a:cubicBezTo>
                  <a:cubicBezTo>
                    <a:pt x="0" y="350"/>
                    <a:pt x="20" y="350"/>
                    <a:pt x="34" y="350"/>
                  </a:cubicBezTo>
                  <a:lnTo>
                    <a:pt x="308" y="350"/>
                  </a:lnTo>
                  <a:lnTo>
                    <a:pt x="308" y="625"/>
                  </a:lnTo>
                  <a:cubicBezTo>
                    <a:pt x="308" y="639"/>
                    <a:pt x="308" y="658"/>
                    <a:pt x="330" y="658"/>
                  </a:cubicBezTo>
                  <a:cubicBezTo>
                    <a:pt x="350" y="658"/>
                    <a:pt x="350" y="639"/>
                    <a:pt x="350" y="625"/>
                  </a:cubicBezTo>
                  <a:lnTo>
                    <a:pt x="350" y="35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20" name="Freeform 24">
              <a:extLst>
                <a:ext uri="{FF2B5EF4-FFF2-40B4-BE49-F238E27FC236}">
                  <a16:creationId xmlns:a16="http://schemas.microsoft.com/office/drawing/2014/main" id="{8DB63F0B-B5F3-8A40-92D6-67489EAC7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674"/>
              <a:ext cx="147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*/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43 0 0"/>
                <a:gd name="G36" fmla="+- 151 0 0"/>
                <a:gd name="G37" fmla="+- 162 0 0"/>
                <a:gd name="G38" fmla="*/ 1 0 0"/>
                <a:gd name="G39" fmla="*/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*/ 1 0 0"/>
                <a:gd name="G46" fmla="cos 54736 G45"/>
                <a:gd name="G47" fmla="*/ 1 0 0"/>
                <a:gd name="G48" fmla="sin 54758 G47"/>
                <a:gd name="G49" fmla="+- G46 G48 0"/>
                <a:gd name="G50" fmla="+- G49 1080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*/ 1 0 0"/>
                <a:gd name="T0" fmla="*/ 448 256 1"/>
                <a:gd name="T1" fmla="*/ 0 256 1"/>
                <a:gd name="G70" fmla="+- 0 T0 T1"/>
                <a:gd name="G71" fmla="sin G69 G7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*/ 1 0 0"/>
                <a:gd name="G100" fmla="*/ 1 0 0"/>
                <a:gd name="G101" fmla="sin 54736 G100"/>
                <a:gd name="G102" fmla="*/ 1 0 0"/>
                <a:gd name="G103" fmla="cos 55005 G102"/>
                <a:gd name="G104" fmla="+- G101 0 G103"/>
                <a:gd name="G105" fmla="*/ G104 65535 1"/>
                <a:gd name="G106" fmla="+- G105 10800 0"/>
                <a:gd name="G107" fmla="+- 1 0 0"/>
                <a:gd name="T2" fmla="*/ 428 w 656"/>
                <a:gd name="T3" fmla="*/ 101 h 449"/>
                <a:gd name="T4" fmla="*/ 442 w 656"/>
                <a:gd name="T5" fmla="*/ 36 h 449"/>
                <a:gd name="T6" fmla="*/ 414 w 656"/>
                <a:gd name="T7" fmla="*/ 11 h 449"/>
                <a:gd name="T8" fmla="*/ 378 w 656"/>
                <a:gd name="T9" fmla="*/ 39 h 449"/>
                <a:gd name="T10" fmla="*/ 322 w 656"/>
                <a:gd name="T11" fmla="*/ 261 h 449"/>
                <a:gd name="T12" fmla="*/ 314 w 656"/>
                <a:gd name="T13" fmla="*/ 325 h 449"/>
                <a:gd name="T14" fmla="*/ 314 w 656"/>
                <a:gd name="T15" fmla="*/ 345 h 449"/>
                <a:gd name="T16" fmla="*/ 221 w 656"/>
                <a:gd name="T17" fmla="*/ 426 h 449"/>
                <a:gd name="T18" fmla="*/ 143 w 656"/>
                <a:gd name="T19" fmla="*/ 336 h 449"/>
                <a:gd name="T20" fmla="*/ 196 w 656"/>
                <a:gd name="T21" fmla="*/ 146 h 449"/>
                <a:gd name="T22" fmla="*/ 213 w 656"/>
                <a:gd name="T23" fmla="*/ 81 h 449"/>
                <a:gd name="T24" fmla="*/ 132 w 656"/>
                <a:gd name="T25" fmla="*/ 0 h 449"/>
                <a:gd name="T26" fmla="*/ 0 w 656"/>
                <a:gd name="T27" fmla="*/ 151 h 449"/>
                <a:gd name="T28" fmla="*/ 11 w 656"/>
                <a:gd name="T29" fmla="*/ 162 h 449"/>
                <a:gd name="T30" fmla="*/ 28 w 656"/>
                <a:gd name="T31" fmla="*/ 146 h 449"/>
                <a:gd name="T32" fmla="*/ 129 w 656"/>
                <a:gd name="T33" fmla="*/ 22 h 449"/>
                <a:gd name="T34" fmla="*/ 151 w 656"/>
                <a:gd name="T35" fmla="*/ 53 h 449"/>
                <a:gd name="T36" fmla="*/ 134 w 656"/>
                <a:gd name="T37" fmla="*/ 123 h 449"/>
                <a:gd name="T38" fmla="*/ 78 w 656"/>
                <a:gd name="T39" fmla="*/ 325 h 449"/>
                <a:gd name="T40" fmla="*/ 218 w 656"/>
                <a:gd name="T41" fmla="*/ 448 h 449"/>
                <a:gd name="T42" fmla="*/ 322 w 656"/>
                <a:gd name="T43" fmla="*/ 378 h 449"/>
                <a:gd name="T44" fmla="*/ 445 w 656"/>
                <a:gd name="T45" fmla="*/ 448 h 449"/>
                <a:gd name="T46" fmla="*/ 588 w 656"/>
                <a:gd name="T47" fmla="*/ 328 h 449"/>
                <a:gd name="T48" fmla="*/ 655 w 656"/>
                <a:gd name="T49" fmla="*/ 70 h 449"/>
                <a:gd name="T50" fmla="*/ 610 w 656"/>
                <a:gd name="T51" fmla="*/ 0 h 449"/>
                <a:gd name="T52" fmla="*/ 560 w 656"/>
                <a:gd name="T53" fmla="*/ 48 h 449"/>
                <a:gd name="T54" fmla="*/ 577 w 656"/>
                <a:gd name="T55" fmla="*/ 76 h 449"/>
                <a:gd name="T56" fmla="*/ 610 w 656"/>
                <a:gd name="T57" fmla="*/ 160 h 449"/>
                <a:gd name="T58" fmla="*/ 557 w 656"/>
                <a:gd name="T59" fmla="*/ 339 h 449"/>
                <a:gd name="T60" fmla="*/ 448 w 656"/>
                <a:gd name="T61" fmla="*/ 426 h 449"/>
                <a:gd name="T62" fmla="*/ 375 w 656"/>
                <a:gd name="T63" fmla="*/ 342 h 449"/>
                <a:gd name="T64" fmla="*/ 386 w 656"/>
                <a:gd name="T65" fmla="*/ 269 h 449"/>
                <a:gd name="T66" fmla="*/ 428 w 656"/>
                <a:gd name="T67" fmla="*/ 101 h 449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6" h="449">
                  <a:moveTo>
                    <a:pt x="428" y="101"/>
                  </a:moveTo>
                  <a:cubicBezTo>
                    <a:pt x="434" y="81"/>
                    <a:pt x="442" y="45"/>
                    <a:pt x="442" y="36"/>
                  </a:cubicBezTo>
                  <a:cubicBezTo>
                    <a:pt x="442" y="20"/>
                    <a:pt x="428" y="11"/>
                    <a:pt x="414" y="11"/>
                  </a:cubicBezTo>
                  <a:cubicBezTo>
                    <a:pt x="403" y="11"/>
                    <a:pt x="384" y="20"/>
                    <a:pt x="378" y="39"/>
                  </a:cubicBezTo>
                  <a:cubicBezTo>
                    <a:pt x="375" y="45"/>
                    <a:pt x="328" y="235"/>
                    <a:pt x="322" y="261"/>
                  </a:cubicBezTo>
                  <a:cubicBezTo>
                    <a:pt x="314" y="291"/>
                    <a:pt x="314" y="308"/>
                    <a:pt x="314" y="325"/>
                  </a:cubicBezTo>
                  <a:cubicBezTo>
                    <a:pt x="314" y="336"/>
                    <a:pt x="314" y="339"/>
                    <a:pt x="314" y="345"/>
                  </a:cubicBezTo>
                  <a:cubicBezTo>
                    <a:pt x="291" y="395"/>
                    <a:pt x="260" y="426"/>
                    <a:pt x="221" y="426"/>
                  </a:cubicBezTo>
                  <a:cubicBezTo>
                    <a:pt x="143" y="426"/>
                    <a:pt x="143" y="353"/>
                    <a:pt x="143" y="336"/>
                  </a:cubicBezTo>
                  <a:cubicBezTo>
                    <a:pt x="143" y="305"/>
                    <a:pt x="148" y="266"/>
                    <a:pt x="196" y="146"/>
                  </a:cubicBezTo>
                  <a:cubicBezTo>
                    <a:pt x="204" y="115"/>
                    <a:pt x="213" y="101"/>
                    <a:pt x="213" y="81"/>
                  </a:cubicBezTo>
                  <a:cubicBezTo>
                    <a:pt x="213" y="36"/>
                    <a:pt x="179" y="0"/>
                    <a:pt x="132" y="0"/>
                  </a:cubicBezTo>
                  <a:cubicBezTo>
                    <a:pt x="36" y="0"/>
                    <a:pt x="0" y="143"/>
                    <a:pt x="0" y="151"/>
                  </a:cubicBezTo>
                  <a:cubicBezTo>
                    <a:pt x="0" y="162"/>
                    <a:pt x="11" y="162"/>
                    <a:pt x="11" y="162"/>
                  </a:cubicBezTo>
                  <a:cubicBezTo>
                    <a:pt x="22" y="162"/>
                    <a:pt x="22" y="160"/>
                    <a:pt x="28" y="146"/>
                  </a:cubicBezTo>
                  <a:cubicBezTo>
                    <a:pt x="53" y="53"/>
                    <a:pt x="92" y="22"/>
                    <a:pt x="129" y="22"/>
                  </a:cubicBezTo>
                  <a:cubicBezTo>
                    <a:pt x="137" y="22"/>
                    <a:pt x="151" y="22"/>
                    <a:pt x="151" y="53"/>
                  </a:cubicBezTo>
                  <a:cubicBezTo>
                    <a:pt x="151" y="78"/>
                    <a:pt x="140" y="106"/>
                    <a:pt x="134" y="123"/>
                  </a:cubicBezTo>
                  <a:cubicBezTo>
                    <a:pt x="90" y="241"/>
                    <a:pt x="78" y="286"/>
                    <a:pt x="78" y="325"/>
                  </a:cubicBezTo>
                  <a:cubicBezTo>
                    <a:pt x="78" y="415"/>
                    <a:pt x="146" y="448"/>
                    <a:pt x="218" y="448"/>
                  </a:cubicBezTo>
                  <a:cubicBezTo>
                    <a:pt x="235" y="448"/>
                    <a:pt x="283" y="448"/>
                    <a:pt x="322" y="378"/>
                  </a:cubicBezTo>
                  <a:cubicBezTo>
                    <a:pt x="347" y="443"/>
                    <a:pt x="417" y="448"/>
                    <a:pt x="445" y="448"/>
                  </a:cubicBezTo>
                  <a:cubicBezTo>
                    <a:pt x="521" y="448"/>
                    <a:pt x="563" y="387"/>
                    <a:pt x="588" y="328"/>
                  </a:cubicBezTo>
                  <a:cubicBezTo>
                    <a:pt x="622" y="249"/>
                    <a:pt x="655" y="118"/>
                    <a:pt x="655" y="70"/>
                  </a:cubicBezTo>
                  <a:cubicBezTo>
                    <a:pt x="655" y="14"/>
                    <a:pt x="627" y="0"/>
                    <a:pt x="610" y="0"/>
                  </a:cubicBezTo>
                  <a:cubicBezTo>
                    <a:pt x="585" y="0"/>
                    <a:pt x="560" y="25"/>
                    <a:pt x="560" y="48"/>
                  </a:cubicBezTo>
                  <a:cubicBezTo>
                    <a:pt x="560" y="62"/>
                    <a:pt x="568" y="67"/>
                    <a:pt x="577" y="76"/>
                  </a:cubicBezTo>
                  <a:cubicBezTo>
                    <a:pt x="588" y="84"/>
                    <a:pt x="610" y="112"/>
                    <a:pt x="610" y="160"/>
                  </a:cubicBezTo>
                  <a:cubicBezTo>
                    <a:pt x="610" y="193"/>
                    <a:pt x="582" y="289"/>
                    <a:pt x="557" y="339"/>
                  </a:cubicBezTo>
                  <a:cubicBezTo>
                    <a:pt x="532" y="392"/>
                    <a:pt x="498" y="426"/>
                    <a:pt x="448" y="426"/>
                  </a:cubicBezTo>
                  <a:cubicBezTo>
                    <a:pt x="403" y="426"/>
                    <a:pt x="375" y="398"/>
                    <a:pt x="375" y="342"/>
                  </a:cubicBezTo>
                  <a:cubicBezTo>
                    <a:pt x="375" y="314"/>
                    <a:pt x="384" y="283"/>
                    <a:pt x="386" y="269"/>
                  </a:cubicBezTo>
                  <a:lnTo>
                    <a:pt x="428" y="10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21" name="Freeform 25">
              <a:extLst>
                <a:ext uri="{FF2B5EF4-FFF2-40B4-BE49-F238E27FC236}">
                  <a16:creationId xmlns:a16="http://schemas.microsoft.com/office/drawing/2014/main" id="{CDA9A844-5D5D-D24E-B403-F8EA60B1D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737"/>
              <a:ext cx="94" cy="69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*/ 1 0 0"/>
                <a:gd name="G17" fmla="cos 54736 G16"/>
                <a:gd name="G18" fmla="*/ 1 0 0"/>
                <a:gd name="G19" fmla="sin 54912 G18"/>
                <a:gd name="G20" fmla="+- G17 G19 0"/>
                <a:gd name="G21" fmla="+- G20 1080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*/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*/ 1 0 0"/>
                <a:gd name="G37" fmla="*/ 1 241 2"/>
                <a:gd name="G38" fmla="*/ 1 255 2"/>
                <a:gd name="G39" fmla="*/ 1 291 2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*/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*/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*/ 1 35987 45568"/>
                <a:gd name="G76" fmla="*/ 1 35987 55552"/>
                <a:gd name="G77" fmla="*/ G76 1 180"/>
                <a:gd name="G78" fmla="*/ G75 1 G77"/>
                <a:gd name="G79" fmla="+- 104 0 0"/>
                <a:gd name="G80" fmla="+- 106 0 0"/>
                <a:gd name="G81" fmla="+- 115 0 0"/>
                <a:gd name="G82" fmla="*/ 1 35987 45568"/>
                <a:gd name="G83" fmla="*/ 1 35987 55552"/>
                <a:gd name="G84" fmla="*/ G83 1 180"/>
                <a:gd name="G85" fmla="*/ G82 1 G84"/>
                <a:gd name="G86" fmla="*/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1 0 0"/>
                <a:gd name="G102" fmla="+- 1 0 0"/>
                <a:gd name="T0" fmla="*/ 53 w 424"/>
                <a:gd name="T1" fmla="*/ 263 h 315"/>
                <a:gd name="T2" fmla="*/ 45 w 424"/>
                <a:gd name="T3" fmla="*/ 291 h 315"/>
                <a:gd name="T4" fmla="*/ 70 w 424"/>
                <a:gd name="T5" fmla="*/ 314 h 315"/>
                <a:gd name="T6" fmla="*/ 95 w 424"/>
                <a:gd name="T7" fmla="*/ 297 h 315"/>
                <a:gd name="T8" fmla="*/ 109 w 424"/>
                <a:gd name="T9" fmla="*/ 255 h 315"/>
                <a:gd name="T10" fmla="*/ 123 w 424"/>
                <a:gd name="T11" fmla="*/ 193 h 315"/>
                <a:gd name="T12" fmla="*/ 134 w 424"/>
                <a:gd name="T13" fmla="*/ 146 h 315"/>
                <a:gd name="T14" fmla="*/ 165 w 424"/>
                <a:gd name="T15" fmla="*/ 84 h 315"/>
                <a:gd name="T16" fmla="*/ 269 w 424"/>
                <a:gd name="T17" fmla="*/ 20 h 315"/>
                <a:gd name="T18" fmla="*/ 308 w 424"/>
                <a:gd name="T19" fmla="*/ 67 h 315"/>
                <a:gd name="T20" fmla="*/ 269 w 424"/>
                <a:gd name="T21" fmla="*/ 216 h 315"/>
                <a:gd name="T22" fmla="*/ 258 w 424"/>
                <a:gd name="T23" fmla="*/ 255 h 315"/>
                <a:gd name="T24" fmla="*/ 325 w 424"/>
                <a:gd name="T25" fmla="*/ 314 h 315"/>
                <a:gd name="T26" fmla="*/ 423 w 424"/>
                <a:gd name="T27" fmla="*/ 207 h 315"/>
                <a:gd name="T28" fmla="*/ 412 w 424"/>
                <a:gd name="T29" fmla="*/ 199 h 315"/>
                <a:gd name="T30" fmla="*/ 400 w 424"/>
                <a:gd name="T31" fmla="*/ 210 h 315"/>
                <a:gd name="T32" fmla="*/ 325 w 424"/>
                <a:gd name="T33" fmla="*/ 294 h 315"/>
                <a:gd name="T34" fmla="*/ 308 w 424"/>
                <a:gd name="T35" fmla="*/ 269 h 315"/>
                <a:gd name="T36" fmla="*/ 325 w 424"/>
                <a:gd name="T37" fmla="*/ 213 h 315"/>
                <a:gd name="T38" fmla="*/ 361 w 424"/>
                <a:gd name="T39" fmla="*/ 78 h 315"/>
                <a:gd name="T40" fmla="*/ 272 w 424"/>
                <a:gd name="T41" fmla="*/ 0 h 315"/>
                <a:gd name="T42" fmla="*/ 154 w 424"/>
                <a:gd name="T43" fmla="*/ 64 h 315"/>
                <a:gd name="T44" fmla="*/ 78 w 424"/>
                <a:gd name="T45" fmla="*/ 0 h 315"/>
                <a:gd name="T46" fmla="*/ 25 w 424"/>
                <a:gd name="T47" fmla="*/ 36 h 315"/>
                <a:gd name="T48" fmla="*/ 0 w 424"/>
                <a:gd name="T49" fmla="*/ 106 h 315"/>
                <a:gd name="T50" fmla="*/ 11 w 424"/>
                <a:gd name="T51" fmla="*/ 115 h 315"/>
                <a:gd name="T52" fmla="*/ 28 w 424"/>
                <a:gd name="T53" fmla="*/ 95 h 315"/>
                <a:gd name="T54" fmla="*/ 78 w 424"/>
                <a:gd name="T55" fmla="*/ 20 h 315"/>
                <a:gd name="T56" fmla="*/ 101 w 424"/>
                <a:gd name="T57" fmla="*/ 53 h 315"/>
                <a:gd name="T58" fmla="*/ 90 w 424"/>
                <a:gd name="T59" fmla="*/ 112 h 315"/>
                <a:gd name="T60" fmla="*/ 73 w 424"/>
                <a:gd name="T61" fmla="*/ 174 h 315"/>
                <a:gd name="T62" fmla="*/ 53 w 424"/>
                <a:gd name="T63" fmla="*/ 26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4" h="315">
                  <a:moveTo>
                    <a:pt x="53" y="263"/>
                  </a:moveTo>
                  <a:cubicBezTo>
                    <a:pt x="50" y="272"/>
                    <a:pt x="45" y="289"/>
                    <a:pt x="45" y="291"/>
                  </a:cubicBezTo>
                  <a:cubicBezTo>
                    <a:pt x="45" y="305"/>
                    <a:pt x="59" y="314"/>
                    <a:pt x="70" y="314"/>
                  </a:cubicBezTo>
                  <a:cubicBezTo>
                    <a:pt x="81" y="314"/>
                    <a:pt x="92" y="305"/>
                    <a:pt x="95" y="297"/>
                  </a:cubicBezTo>
                  <a:cubicBezTo>
                    <a:pt x="98" y="291"/>
                    <a:pt x="104" y="269"/>
                    <a:pt x="109" y="255"/>
                  </a:cubicBezTo>
                  <a:cubicBezTo>
                    <a:pt x="112" y="241"/>
                    <a:pt x="120" y="210"/>
                    <a:pt x="123" y="193"/>
                  </a:cubicBezTo>
                  <a:cubicBezTo>
                    <a:pt x="129" y="176"/>
                    <a:pt x="132" y="162"/>
                    <a:pt x="134" y="146"/>
                  </a:cubicBezTo>
                  <a:cubicBezTo>
                    <a:pt x="143" y="118"/>
                    <a:pt x="146" y="112"/>
                    <a:pt x="165" y="84"/>
                  </a:cubicBezTo>
                  <a:cubicBezTo>
                    <a:pt x="185" y="56"/>
                    <a:pt x="216" y="20"/>
                    <a:pt x="269" y="20"/>
                  </a:cubicBezTo>
                  <a:cubicBezTo>
                    <a:pt x="308" y="20"/>
                    <a:pt x="308" y="56"/>
                    <a:pt x="308" y="67"/>
                  </a:cubicBezTo>
                  <a:cubicBezTo>
                    <a:pt x="308" y="109"/>
                    <a:pt x="280" y="188"/>
                    <a:pt x="269" y="216"/>
                  </a:cubicBezTo>
                  <a:cubicBezTo>
                    <a:pt x="260" y="235"/>
                    <a:pt x="258" y="241"/>
                    <a:pt x="258" y="255"/>
                  </a:cubicBezTo>
                  <a:cubicBezTo>
                    <a:pt x="258" y="291"/>
                    <a:pt x="288" y="314"/>
                    <a:pt x="325" y="314"/>
                  </a:cubicBezTo>
                  <a:cubicBezTo>
                    <a:pt x="392" y="314"/>
                    <a:pt x="423" y="218"/>
                    <a:pt x="423" y="207"/>
                  </a:cubicBezTo>
                  <a:cubicBezTo>
                    <a:pt x="423" y="199"/>
                    <a:pt x="414" y="199"/>
                    <a:pt x="412" y="199"/>
                  </a:cubicBezTo>
                  <a:cubicBezTo>
                    <a:pt x="403" y="199"/>
                    <a:pt x="403" y="202"/>
                    <a:pt x="400" y="210"/>
                  </a:cubicBezTo>
                  <a:cubicBezTo>
                    <a:pt x="384" y="266"/>
                    <a:pt x="353" y="294"/>
                    <a:pt x="325" y="294"/>
                  </a:cubicBezTo>
                  <a:cubicBezTo>
                    <a:pt x="311" y="294"/>
                    <a:pt x="308" y="286"/>
                    <a:pt x="308" y="269"/>
                  </a:cubicBezTo>
                  <a:cubicBezTo>
                    <a:pt x="308" y="255"/>
                    <a:pt x="311" y="244"/>
                    <a:pt x="325" y="213"/>
                  </a:cubicBezTo>
                  <a:cubicBezTo>
                    <a:pt x="333" y="193"/>
                    <a:pt x="361" y="118"/>
                    <a:pt x="361" y="78"/>
                  </a:cubicBezTo>
                  <a:cubicBezTo>
                    <a:pt x="361" y="11"/>
                    <a:pt x="308" y="0"/>
                    <a:pt x="272" y="0"/>
                  </a:cubicBezTo>
                  <a:cubicBezTo>
                    <a:pt x="213" y="0"/>
                    <a:pt x="174" y="36"/>
                    <a:pt x="154" y="64"/>
                  </a:cubicBezTo>
                  <a:cubicBezTo>
                    <a:pt x="148" y="14"/>
                    <a:pt x="109" y="0"/>
                    <a:pt x="78" y="0"/>
                  </a:cubicBezTo>
                  <a:cubicBezTo>
                    <a:pt x="50" y="0"/>
                    <a:pt x="34" y="22"/>
                    <a:pt x="25" y="36"/>
                  </a:cubicBezTo>
                  <a:cubicBezTo>
                    <a:pt x="8" y="64"/>
                    <a:pt x="0" y="104"/>
                    <a:pt x="0" y="106"/>
                  </a:cubicBezTo>
                  <a:cubicBezTo>
                    <a:pt x="0" y="115"/>
                    <a:pt x="8" y="115"/>
                    <a:pt x="11" y="115"/>
                  </a:cubicBezTo>
                  <a:cubicBezTo>
                    <a:pt x="22" y="115"/>
                    <a:pt x="22" y="112"/>
                    <a:pt x="28" y="95"/>
                  </a:cubicBezTo>
                  <a:cubicBezTo>
                    <a:pt x="36" y="53"/>
                    <a:pt x="50" y="20"/>
                    <a:pt x="78" y="20"/>
                  </a:cubicBezTo>
                  <a:cubicBezTo>
                    <a:pt x="95" y="20"/>
                    <a:pt x="101" y="34"/>
                    <a:pt x="101" y="53"/>
                  </a:cubicBezTo>
                  <a:cubicBezTo>
                    <a:pt x="101" y="67"/>
                    <a:pt x="95" y="92"/>
                    <a:pt x="90" y="112"/>
                  </a:cubicBezTo>
                  <a:cubicBezTo>
                    <a:pt x="84" y="129"/>
                    <a:pt x="78" y="160"/>
                    <a:pt x="73" y="174"/>
                  </a:cubicBezTo>
                  <a:lnTo>
                    <a:pt x="53" y="26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22" name="Freeform 26">
              <a:extLst>
                <a:ext uri="{FF2B5EF4-FFF2-40B4-BE49-F238E27FC236}">
                  <a16:creationId xmlns:a16="http://schemas.microsoft.com/office/drawing/2014/main" id="{AAC9CD48-461E-214D-A288-6FEB4FE16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" y="615"/>
              <a:ext cx="110" cy="20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0 0"/>
                <a:gd name="G15" fmla="sin 54736 G14"/>
                <a:gd name="G16" fmla="*/ 1 0 0"/>
                <a:gd name="G17" fmla="cos 54758 G16"/>
                <a:gd name="G18" fmla="+- G15 0 G17"/>
                <a:gd name="G19" fmla="*/ G18 65535 1"/>
                <a:gd name="G20" fmla="+- G19 1080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793 0 0"/>
                <a:gd name="G66" fmla="+- 832 0 0"/>
                <a:gd name="G67" fmla="+- 874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T0" fmla="*/ 311 w 494"/>
                <a:gd name="T1" fmla="*/ 303 h 900"/>
                <a:gd name="T2" fmla="*/ 395 w 494"/>
                <a:gd name="T3" fmla="*/ 303 h 900"/>
                <a:gd name="T4" fmla="*/ 426 w 494"/>
                <a:gd name="T5" fmla="*/ 280 h 900"/>
                <a:gd name="T6" fmla="*/ 398 w 494"/>
                <a:gd name="T7" fmla="*/ 272 h 900"/>
                <a:gd name="T8" fmla="*/ 316 w 494"/>
                <a:gd name="T9" fmla="*/ 272 h 900"/>
                <a:gd name="T10" fmla="*/ 339 w 494"/>
                <a:gd name="T11" fmla="*/ 157 h 900"/>
                <a:gd name="T12" fmla="*/ 361 w 494"/>
                <a:gd name="T13" fmla="*/ 56 h 900"/>
                <a:gd name="T14" fmla="*/ 409 w 494"/>
                <a:gd name="T15" fmla="*/ 22 h 900"/>
                <a:gd name="T16" fmla="*/ 456 w 494"/>
                <a:gd name="T17" fmla="*/ 39 h 900"/>
                <a:gd name="T18" fmla="*/ 403 w 494"/>
                <a:gd name="T19" fmla="*/ 92 h 900"/>
                <a:gd name="T20" fmla="*/ 440 w 494"/>
                <a:gd name="T21" fmla="*/ 126 h 900"/>
                <a:gd name="T22" fmla="*/ 493 w 494"/>
                <a:gd name="T23" fmla="*/ 67 h 900"/>
                <a:gd name="T24" fmla="*/ 409 w 494"/>
                <a:gd name="T25" fmla="*/ 0 h 900"/>
                <a:gd name="T26" fmla="*/ 283 w 494"/>
                <a:gd name="T27" fmla="*/ 115 h 900"/>
                <a:gd name="T28" fmla="*/ 249 w 494"/>
                <a:gd name="T29" fmla="*/ 272 h 900"/>
                <a:gd name="T30" fmla="*/ 182 w 494"/>
                <a:gd name="T31" fmla="*/ 272 h 900"/>
                <a:gd name="T32" fmla="*/ 151 w 494"/>
                <a:gd name="T33" fmla="*/ 289 h 900"/>
                <a:gd name="T34" fmla="*/ 179 w 494"/>
                <a:gd name="T35" fmla="*/ 303 h 900"/>
                <a:gd name="T36" fmla="*/ 244 w 494"/>
                <a:gd name="T37" fmla="*/ 303 h 900"/>
                <a:gd name="T38" fmla="*/ 171 w 494"/>
                <a:gd name="T39" fmla="*/ 692 h 900"/>
                <a:gd name="T40" fmla="*/ 84 w 494"/>
                <a:gd name="T41" fmla="*/ 877 h 900"/>
                <a:gd name="T42" fmla="*/ 36 w 494"/>
                <a:gd name="T43" fmla="*/ 860 h 900"/>
                <a:gd name="T44" fmla="*/ 92 w 494"/>
                <a:gd name="T45" fmla="*/ 807 h 900"/>
                <a:gd name="T46" fmla="*/ 53 w 494"/>
                <a:gd name="T47" fmla="*/ 770 h 900"/>
                <a:gd name="T48" fmla="*/ 0 w 494"/>
                <a:gd name="T49" fmla="*/ 832 h 900"/>
                <a:gd name="T50" fmla="*/ 84 w 494"/>
                <a:gd name="T51" fmla="*/ 899 h 900"/>
                <a:gd name="T52" fmla="*/ 196 w 494"/>
                <a:gd name="T53" fmla="*/ 804 h 900"/>
                <a:gd name="T54" fmla="*/ 252 w 494"/>
                <a:gd name="T55" fmla="*/ 613 h 900"/>
                <a:gd name="T56" fmla="*/ 311 w 494"/>
                <a:gd name="T57" fmla="*/ 303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4" h="900">
                  <a:moveTo>
                    <a:pt x="311" y="303"/>
                  </a:moveTo>
                  <a:lnTo>
                    <a:pt x="395" y="303"/>
                  </a:lnTo>
                  <a:cubicBezTo>
                    <a:pt x="414" y="303"/>
                    <a:pt x="426" y="303"/>
                    <a:pt x="426" y="280"/>
                  </a:cubicBezTo>
                  <a:cubicBezTo>
                    <a:pt x="426" y="272"/>
                    <a:pt x="414" y="272"/>
                    <a:pt x="398" y="272"/>
                  </a:cubicBezTo>
                  <a:lnTo>
                    <a:pt x="316" y="272"/>
                  </a:lnTo>
                  <a:lnTo>
                    <a:pt x="339" y="157"/>
                  </a:lnTo>
                  <a:cubicBezTo>
                    <a:pt x="342" y="137"/>
                    <a:pt x="356" y="67"/>
                    <a:pt x="361" y="56"/>
                  </a:cubicBezTo>
                  <a:cubicBezTo>
                    <a:pt x="370" y="36"/>
                    <a:pt x="386" y="22"/>
                    <a:pt x="409" y="22"/>
                  </a:cubicBezTo>
                  <a:cubicBezTo>
                    <a:pt x="412" y="22"/>
                    <a:pt x="437" y="22"/>
                    <a:pt x="456" y="39"/>
                  </a:cubicBezTo>
                  <a:cubicBezTo>
                    <a:pt x="412" y="45"/>
                    <a:pt x="403" y="78"/>
                    <a:pt x="403" y="92"/>
                  </a:cubicBezTo>
                  <a:cubicBezTo>
                    <a:pt x="403" y="115"/>
                    <a:pt x="420" y="126"/>
                    <a:pt x="440" y="126"/>
                  </a:cubicBezTo>
                  <a:cubicBezTo>
                    <a:pt x="465" y="126"/>
                    <a:pt x="493" y="106"/>
                    <a:pt x="493" y="67"/>
                  </a:cubicBezTo>
                  <a:cubicBezTo>
                    <a:pt x="493" y="22"/>
                    <a:pt x="448" y="0"/>
                    <a:pt x="409" y="0"/>
                  </a:cubicBezTo>
                  <a:cubicBezTo>
                    <a:pt x="375" y="0"/>
                    <a:pt x="311" y="17"/>
                    <a:pt x="283" y="115"/>
                  </a:cubicBezTo>
                  <a:cubicBezTo>
                    <a:pt x="277" y="137"/>
                    <a:pt x="274" y="146"/>
                    <a:pt x="249" y="272"/>
                  </a:cubicBezTo>
                  <a:lnTo>
                    <a:pt x="182" y="272"/>
                  </a:lnTo>
                  <a:cubicBezTo>
                    <a:pt x="162" y="272"/>
                    <a:pt x="151" y="272"/>
                    <a:pt x="151" y="289"/>
                  </a:cubicBezTo>
                  <a:cubicBezTo>
                    <a:pt x="151" y="303"/>
                    <a:pt x="160" y="303"/>
                    <a:pt x="179" y="303"/>
                  </a:cubicBezTo>
                  <a:lnTo>
                    <a:pt x="244" y="303"/>
                  </a:lnTo>
                  <a:lnTo>
                    <a:pt x="171" y="692"/>
                  </a:lnTo>
                  <a:cubicBezTo>
                    <a:pt x="151" y="787"/>
                    <a:pt x="134" y="877"/>
                    <a:pt x="84" y="877"/>
                  </a:cubicBezTo>
                  <a:cubicBezTo>
                    <a:pt x="81" y="877"/>
                    <a:pt x="56" y="877"/>
                    <a:pt x="36" y="860"/>
                  </a:cubicBezTo>
                  <a:cubicBezTo>
                    <a:pt x="81" y="857"/>
                    <a:pt x="92" y="821"/>
                    <a:pt x="92" y="807"/>
                  </a:cubicBezTo>
                  <a:cubicBezTo>
                    <a:pt x="92" y="784"/>
                    <a:pt x="73" y="770"/>
                    <a:pt x="53" y="770"/>
                  </a:cubicBezTo>
                  <a:cubicBezTo>
                    <a:pt x="28" y="770"/>
                    <a:pt x="0" y="793"/>
                    <a:pt x="0" y="832"/>
                  </a:cubicBezTo>
                  <a:cubicBezTo>
                    <a:pt x="0" y="874"/>
                    <a:pt x="45" y="899"/>
                    <a:pt x="84" y="899"/>
                  </a:cubicBezTo>
                  <a:cubicBezTo>
                    <a:pt x="137" y="899"/>
                    <a:pt x="179" y="840"/>
                    <a:pt x="196" y="804"/>
                  </a:cubicBezTo>
                  <a:cubicBezTo>
                    <a:pt x="227" y="739"/>
                    <a:pt x="249" y="622"/>
                    <a:pt x="252" y="613"/>
                  </a:cubicBezTo>
                  <a:lnTo>
                    <a:pt x="311" y="30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23" name="Freeform 27">
              <a:extLst>
                <a:ext uri="{FF2B5EF4-FFF2-40B4-BE49-F238E27FC236}">
                  <a16:creationId xmlns:a16="http://schemas.microsoft.com/office/drawing/2014/main" id="{3A0C35FE-95E8-394A-884B-C7F0C30BC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737"/>
              <a:ext cx="94" cy="69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*/ 1 0 0"/>
                <a:gd name="G17" fmla="cos 54736 G16"/>
                <a:gd name="G18" fmla="*/ 1 0 0"/>
                <a:gd name="G19" fmla="sin 54912 G18"/>
                <a:gd name="G20" fmla="+- G17 G19 0"/>
                <a:gd name="G21" fmla="+- G20 1080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*/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*/ 1 0 0"/>
                <a:gd name="G36" fmla="*/ 1 0 0"/>
                <a:gd name="G37" fmla="*/ 1 241 2"/>
                <a:gd name="G38" fmla="*/ 1 255 2"/>
                <a:gd name="G39" fmla="*/ 1 291 2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*/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*/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*/ 1 35987 45568"/>
                <a:gd name="G76" fmla="*/ 1 35987 55552"/>
                <a:gd name="G77" fmla="*/ G76 1 180"/>
                <a:gd name="G78" fmla="*/ G75 1 G77"/>
                <a:gd name="G79" fmla="+- 104 0 0"/>
                <a:gd name="G80" fmla="+- 106 0 0"/>
                <a:gd name="G81" fmla="+- 115 0 0"/>
                <a:gd name="G82" fmla="*/ 1 35987 45568"/>
                <a:gd name="G83" fmla="*/ 1 35987 55552"/>
                <a:gd name="G84" fmla="*/ G83 1 180"/>
                <a:gd name="G85" fmla="*/ G82 1 G84"/>
                <a:gd name="G86" fmla="*/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1 0 0"/>
                <a:gd name="G102" fmla="+- 1 0 0"/>
                <a:gd name="T0" fmla="*/ 53 w 424"/>
                <a:gd name="T1" fmla="*/ 263 h 315"/>
                <a:gd name="T2" fmla="*/ 45 w 424"/>
                <a:gd name="T3" fmla="*/ 291 h 315"/>
                <a:gd name="T4" fmla="*/ 70 w 424"/>
                <a:gd name="T5" fmla="*/ 314 h 315"/>
                <a:gd name="T6" fmla="*/ 95 w 424"/>
                <a:gd name="T7" fmla="*/ 297 h 315"/>
                <a:gd name="T8" fmla="*/ 109 w 424"/>
                <a:gd name="T9" fmla="*/ 255 h 315"/>
                <a:gd name="T10" fmla="*/ 123 w 424"/>
                <a:gd name="T11" fmla="*/ 193 h 315"/>
                <a:gd name="T12" fmla="*/ 134 w 424"/>
                <a:gd name="T13" fmla="*/ 146 h 315"/>
                <a:gd name="T14" fmla="*/ 165 w 424"/>
                <a:gd name="T15" fmla="*/ 84 h 315"/>
                <a:gd name="T16" fmla="*/ 269 w 424"/>
                <a:gd name="T17" fmla="*/ 20 h 315"/>
                <a:gd name="T18" fmla="*/ 308 w 424"/>
                <a:gd name="T19" fmla="*/ 67 h 315"/>
                <a:gd name="T20" fmla="*/ 269 w 424"/>
                <a:gd name="T21" fmla="*/ 216 h 315"/>
                <a:gd name="T22" fmla="*/ 258 w 424"/>
                <a:gd name="T23" fmla="*/ 255 h 315"/>
                <a:gd name="T24" fmla="*/ 325 w 424"/>
                <a:gd name="T25" fmla="*/ 314 h 315"/>
                <a:gd name="T26" fmla="*/ 423 w 424"/>
                <a:gd name="T27" fmla="*/ 207 h 315"/>
                <a:gd name="T28" fmla="*/ 412 w 424"/>
                <a:gd name="T29" fmla="*/ 199 h 315"/>
                <a:gd name="T30" fmla="*/ 400 w 424"/>
                <a:gd name="T31" fmla="*/ 210 h 315"/>
                <a:gd name="T32" fmla="*/ 325 w 424"/>
                <a:gd name="T33" fmla="*/ 294 h 315"/>
                <a:gd name="T34" fmla="*/ 308 w 424"/>
                <a:gd name="T35" fmla="*/ 269 h 315"/>
                <a:gd name="T36" fmla="*/ 325 w 424"/>
                <a:gd name="T37" fmla="*/ 213 h 315"/>
                <a:gd name="T38" fmla="*/ 361 w 424"/>
                <a:gd name="T39" fmla="*/ 78 h 315"/>
                <a:gd name="T40" fmla="*/ 272 w 424"/>
                <a:gd name="T41" fmla="*/ 0 h 315"/>
                <a:gd name="T42" fmla="*/ 154 w 424"/>
                <a:gd name="T43" fmla="*/ 64 h 315"/>
                <a:gd name="T44" fmla="*/ 78 w 424"/>
                <a:gd name="T45" fmla="*/ 0 h 315"/>
                <a:gd name="T46" fmla="*/ 25 w 424"/>
                <a:gd name="T47" fmla="*/ 36 h 315"/>
                <a:gd name="T48" fmla="*/ 0 w 424"/>
                <a:gd name="T49" fmla="*/ 106 h 315"/>
                <a:gd name="T50" fmla="*/ 11 w 424"/>
                <a:gd name="T51" fmla="*/ 115 h 315"/>
                <a:gd name="T52" fmla="*/ 28 w 424"/>
                <a:gd name="T53" fmla="*/ 95 h 315"/>
                <a:gd name="T54" fmla="*/ 78 w 424"/>
                <a:gd name="T55" fmla="*/ 20 h 315"/>
                <a:gd name="T56" fmla="*/ 101 w 424"/>
                <a:gd name="T57" fmla="*/ 53 h 315"/>
                <a:gd name="T58" fmla="*/ 90 w 424"/>
                <a:gd name="T59" fmla="*/ 112 h 315"/>
                <a:gd name="T60" fmla="*/ 73 w 424"/>
                <a:gd name="T61" fmla="*/ 174 h 315"/>
                <a:gd name="T62" fmla="*/ 53 w 424"/>
                <a:gd name="T63" fmla="*/ 26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4" h="315">
                  <a:moveTo>
                    <a:pt x="53" y="263"/>
                  </a:moveTo>
                  <a:cubicBezTo>
                    <a:pt x="50" y="272"/>
                    <a:pt x="45" y="289"/>
                    <a:pt x="45" y="291"/>
                  </a:cubicBezTo>
                  <a:cubicBezTo>
                    <a:pt x="45" y="305"/>
                    <a:pt x="59" y="314"/>
                    <a:pt x="70" y="314"/>
                  </a:cubicBezTo>
                  <a:cubicBezTo>
                    <a:pt x="81" y="314"/>
                    <a:pt x="92" y="305"/>
                    <a:pt x="95" y="297"/>
                  </a:cubicBezTo>
                  <a:cubicBezTo>
                    <a:pt x="98" y="291"/>
                    <a:pt x="104" y="269"/>
                    <a:pt x="109" y="255"/>
                  </a:cubicBezTo>
                  <a:cubicBezTo>
                    <a:pt x="112" y="241"/>
                    <a:pt x="120" y="210"/>
                    <a:pt x="123" y="193"/>
                  </a:cubicBezTo>
                  <a:cubicBezTo>
                    <a:pt x="129" y="176"/>
                    <a:pt x="132" y="162"/>
                    <a:pt x="134" y="146"/>
                  </a:cubicBezTo>
                  <a:cubicBezTo>
                    <a:pt x="143" y="118"/>
                    <a:pt x="146" y="112"/>
                    <a:pt x="165" y="84"/>
                  </a:cubicBezTo>
                  <a:cubicBezTo>
                    <a:pt x="185" y="56"/>
                    <a:pt x="216" y="20"/>
                    <a:pt x="269" y="20"/>
                  </a:cubicBezTo>
                  <a:cubicBezTo>
                    <a:pt x="308" y="20"/>
                    <a:pt x="308" y="56"/>
                    <a:pt x="308" y="67"/>
                  </a:cubicBezTo>
                  <a:cubicBezTo>
                    <a:pt x="308" y="109"/>
                    <a:pt x="280" y="188"/>
                    <a:pt x="269" y="216"/>
                  </a:cubicBezTo>
                  <a:cubicBezTo>
                    <a:pt x="260" y="235"/>
                    <a:pt x="258" y="241"/>
                    <a:pt x="258" y="255"/>
                  </a:cubicBezTo>
                  <a:cubicBezTo>
                    <a:pt x="258" y="291"/>
                    <a:pt x="288" y="314"/>
                    <a:pt x="325" y="314"/>
                  </a:cubicBezTo>
                  <a:cubicBezTo>
                    <a:pt x="392" y="314"/>
                    <a:pt x="423" y="218"/>
                    <a:pt x="423" y="207"/>
                  </a:cubicBezTo>
                  <a:cubicBezTo>
                    <a:pt x="423" y="199"/>
                    <a:pt x="414" y="199"/>
                    <a:pt x="412" y="199"/>
                  </a:cubicBezTo>
                  <a:cubicBezTo>
                    <a:pt x="403" y="199"/>
                    <a:pt x="403" y="202"/>
                    <a:pt x="400" y="210"/>
                  </a:cubicBezTo>
                  <a:cubicBezTo>
                    <a:pt x="384" y="266"/>
                    <a:pt x="353" y="294"/>
                    <a:pt x="325" y="294"/>
                  </a:cubicBezTo>
                  <a:cubicBezTo>
                    <a:pt x="311" y="294"/>
                    <a:pt x="308" y="286"/>
                    <a:pt x="308" y="269"/>
                  </a:cubicBezTo>
                  <a:cubicBezTo>
                    <a:pt x="308" y="255"/>
                    <a:pt x="311" y="244"/>
                    <a:pt x="325" y="213"/>
                  </a:cubicBezTo>
                  <a:cubicBezTo>
                    <a:pt x="333" y="193"/>
                    <a:pt x="361" y="118"/>
                    <a:pt x="361" y="78"/>
                  </a:cubicBezTo>
                  <a:cubicBezTo>
                    <a:pt x="361" y="11"/>
                    <a:pt x="308" y="0"/>
                    <a:pt x="272" y="0"/>
                  </a:cubicBezTo>
                  <a:cubicBezTo>
                    <a:pt x="213" y="0"/>
                    <a:pt x="174" y="36"/>
                    <a:pt x="154" y="64"/>
                  </a:cubicBezTo>
                  <a:cubicBezTo>
                    <a:pt x="148" y="14"/>
                    <a:pt x="109" y="0"/>
                    <a:pt x="78" y="0"/>
                  </a:cubicBezTo>
                  <a:cubicBezTo>
                    <a:pt x="50" y="0"/>
                    <a:pt x="34" y="22"/>
                    <a:pt x="25" y="36"/>
                  </a:cubicBezTo>
                  <a:cubicBezTo>
                    <a:pt x="8" y="64"/>
                    <a:pt x="0" y="104"/>
                    <a:pt x="0" y="106"/>
                  </a:cubicBezTo>
                  <a:cubicBezTo>
                    <a:pt x="0" y="115"/>
                    <a:pt x="8" y="115"/>
                    <a:pt x="11" y="115"/>
                  </a:cubicBezTo>
                  <a:cubicBezTo>
                    <a:pt x="22" y="115"/>
                    <a:pt x="22" y="112"/>
                    <a:pt x="28" y="95"/>
                  </a:cubicBezTo>
                  <a:cubicBezTo>
                    <a:pt x="36" y="53"/>
                    <a:pt x="50" y="20"/>
                    <a:pt x="78" y="20"/>
                  </a:cubicBezTo>
                  <a:cubicBezTo>
                    <a:pt x="95" y="20"/>
                    <a:pt x="101" y="34"/>
                    <a:pt x="101" y="53"/>
                  </a:cubicBezTo>
                  <a:cubicBezTo>
                    <a:pt x="101" y="67"/>
                    <a:pt x="95" y="92"/>
                    <a:pt x="90" y="112"/>
                  </a:cubicBezTo>
                  <a:cubicBezTo>
                    <a:pt x="84" y="129"/>
                    <a:pt x="78" y="160"/>
                    <a:pt x="73" y="174"/>
                  </a:cubicBezTo>
                  <a:lnTo>
                    <a:pt x="53" y="26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24" name="Freeform 28">
              <a:extLst>
                <a:ext uri="{FF2B5EF4-FFF2-40B4-BE49-F238E27FC236}">
                  <a16:creationId xmlns:a16="http://schemas.microsoft.com/office/drawing/2014/main" id="{28809148-80D5-A148-A367-ED025DD48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" y="605"/>
              <a:ext cx="51" cy="2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0 0"/>
                <a:gd name="G20" fmla="+- 412 0 0"/>
                <a:gd name="G21" fmla="+- 493 0 0"/>
                <a:gd name="G22" fmla="+- 571 0 0"/>
                <a:gd name="G23" fmla="*/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T0" fmla="*/ 232 w 233"/>
                <a:gd name="T1" fmla="*/ 978 h 987"/>
                <a:gd name="T2" fmla="*/ 213 w 233"/>
                <a:gd name="T3" fmla="*/ 955 h 987"/>
                <a:gd name="T4" fmla="*/ 59 w 233"/>
                <a:gd name="T5" fmla="*/ 493 h 987"/>
                <a:gd name="T6" fmla="*/ 218 w 233"/>
                <a:gd name="T7" fmla="*/ 28 h 987"/>
                <a:gd name="T8" fmla="*/ 232 w 233"/>
                <a:gd name="T9" fmla="*/ 11 h 987"/>
                <a:gd name="T10" fmla="*/ 221 w 233"/>
                <a:gd name="T11" fmla="*/ 0 h 987"/>
                <a:gd name="T12" fmla="*/ 62 w 233"/>
                <a:gd name="T13" fmla="*/ 193 h 987"/>
                <a:gd name="T14" fmla="*/ 0 w 233"/>
                <a:gd name="T15" fmla="*/ 493 h 987"/>
                <a:gd name="T16" fmla="*/ 64 w 233"/>
                <a:gd name="T17" fmla="*/ 801 h 987"/>
                <a:gd name="T18" fmla="*/ 221 w 233"/>
                <a:gd name="T19" fmla="*/ 986 h 987"/>
                <a:gd name="T20" fmla="*/ 232 w 233"/>
                <a:gd name="T21" fmla="*/ 978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978"/>
                  </a:moveTo>
                  <a:cubicBezTo>
                    <a:pt x="232" y="975"/>
                    <a:pt x="232" y="972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3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6"/>
                    <a:pt x="221" y="986"/>
                  </a:cubicBezTo>
                  <a:cubicBezTo>
                    <a:pt x="227" y="986"/>
                    <a:pt x="232" y="983"/>
                    <a:pt x="232" y="97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25" name="Freeform 29">
              <a:extLst>
                <a:ext uri="{FF2B5EF4-FFF2-40B4-BE49-F238E27FC236}">
                  <a16:creationId xmlns:a16="http://schemas.microsoft.com/office/drawing/2014/main" id="{DB465DB0-3D96-0642-8E69-283F4D4E4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674"/>
              <a:ext cx="81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426 0 0"/>
                <a:gd name="G24" fmla="+- 1 0 0"/>
                <a:gd name="G25" fmla="*/ 1 0 0"/>
                <a:gd name="G26" fmla="cos 54736 G25"/>
                <a:gd name="G27" fmla="*/ 1 0 0"/>
                <a:gd name="G28" fmla="sin 55162 G27"/>
                <a:gd name="G29" fmla="+- G26 G28 0"/>
                <a:gd name="G30" fmla="+- G29 1080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308 0 0"/>
                <a:gd name="G41" fmla="+- 353 0 0"/>
                <a:gd name="G42" fmla="+- 409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0 0"/>
                <a:gd name="G61" fmla="+- 1 0 0"/>
                <a:gd name="G62" fmla="+- 1 0 0"/>
                <a:gd name="T0" fmla="*/ 336 w 365"/>
                <a:gd name="T1" fmla="*/ 67 h 449"/>
                <a:gd name="T2" fmla="*/ 288 w 365"/>
                <a:gd name="T3" fmla="*/ 112 h 449"/>
                <a:gd name="T4" fmla="*/ 319 w 365"/>
                <a:gd name="T5" fmla="*/ 140 h 449"/>
                <a:gd name="T6" fmla="*/ 364 w 365"/>
                <a:gd name="T7" fmla="*/ 84 h 449"/>
                <a:gd name="T8" fmla="*/ 246 w 365"/>
                <a:gd name="T9" fmla="*/ 0 h 449"/>
                <a:gd name="T10" fmla="*/ 78 w 365"/>
                <a:gd name="T11" fmla="*/ 146 h 449"/>
                <a:gd name="T12" fmla="*/ 182 w 365"/>
                <a:gd name="T13" fmla="*/ 244 h 449"/>
                <a:gd name="T14" fmla="*/ 286 w 365"/>
                <a:gd name="T15" fmla="*/ 319 h 449"/>
                <a:gd name="T16" fmla="*/ 143 w 365"/>
                <a:gd name="T17" fmla="*/ 426 h 449"/>
                <a:gd name="T18" fmla="*/ 31 w 365"/>
                <a:gd name="T19" fmla="*/ 375 h 449"/>
                <a:gd name="T20" fmla="*/ 92 w 365"/>
                <a:gd name="T21" fmla="*/ 322 h 449"/>
                <a:gd name="T22" fmla="*/ 56 w 365"/>
                <a:gd name="T23" fmla="*/ 289 h 449"/>
                <a:gd name="T24" fmla="*/ 0 w 365"/>
                <a:gd name="T25" fmla="*/ 353 h 449"/>
                <a:gd name="T26" fmla="*/ 143 w 365"/>
                <a:gd name="T27" fmla="*/ 448 h 449"/>
                <a:gd name="T28" fmla="*/ 342 w 365"/>
                <a:gd name="T29" fmla="*/ 286 h 449"/>
                <a:gd name="T30" fmla="*/ 311 w 365"/>
                <a:gd name="T31" fmla="*/ 213 h 449"/>
                <a:gd name="T32" fmla="*/ 210 w 365"/>
                <a:gd name="T33" fmla="*/ 171 h 449"/>
                <a:gd name="T34" fmla="*/ 137 w 365"/>
                <a:gd name="T35" fmla="*/ 112 h 449"/>
                <a:gd name="T36" fmla="*/ 246 w 365"/>
                <a:gd name="T37" fmla="*/ 22 h 449"/>
                <a:gd name="T38" fmla="*/ 336 w 365"/>
                <a:gd name="T39" fmla="*/ 6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5" h="449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5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9"/>
                    <a:pt x="56" y="289"/>
                  </a:cubicBezTo>
                  <a:cubicBezTo>
                    <a:pt x="31" y="289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26" name="Freeform 30">
              <a:extLst>
                <a:ext uri="{FF2B5EF4-FFF2-40B4-BE49-F238E27FC236}">
                  <a16:creationId xmlns:a16="http://schemas.microsoft.com/office/drawing/2014/main" id="{2FA34AE8-EEC5-A04B-B4EB-B03912AA8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4" y="605"/>
              <a:ext cx="51" cy="2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*/ 1 0 0"/>
                <a:gd name="G7" fmla="*/ 1 0 0"/>
                <a:gd name="G8" fmla="+- 3 0 0"/>
                <a:gd name="G9" fmla="+- 11 0 0"/>
                <a:gd name="G10" fmla="+- 14 0 0"/>
                <a:gd name="G11" fmla="+- 14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961 0 0"/>
                <a:gd name="G19" fmla="+- 972 0 0"/>
                <a:gd name="G20" fmla="+- 975 0 0"/>
                <a:gd name="G21" fmla="+- 978 0 0"/>
                <a:gd name="G22" fmla="+- 983 0 0"/>
                <a:gd name="G23" fmla="*/ 1 0 0"/>
                <a:gd name="G24" fmla="*/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T0" fmla="*/ 232 w 233"/>
                <a:gd name="T1" fmla="*/ 493 h 987"/>
                <a:gd name="T2" fmla="*/ 165 w 233"/>
                <a:gd name="T3" fmla="*/ 185 h 987"/>
                <a:gd name="T4" fmla="*/ 11 w 233"/>
                <a:gd name="T5" fmla="*/ 0 h 987"/>
                <a:gd name="T6" fmla="*/ 0 w 233"/>
                <a:gd name="T7" fmla="*/ 11 h 987"/>
                <a:gd name="T8" fmla="*/ 20 w 233"/>
                <a:gd name="T9" fmla="*/ 34 h 987"/>
                <a:gd name="T10" fmla="*/ 174 w 233"/>
                <a:gd name="T11" fmla="*/ 493 h 987"/>
                <a:gd name="T12" fmla="*/ 14 w 233"/>
                <a:gd name="T13" fmla="*/ 961 h 987"/>
                <a:gd name="T14" fmla="*/ 0 w 233"/>
                <a:gd name="T15" fmla="*/ 978 h 987"/>
                <a:gd name="T16" fmla="*/ 11 w 233"/>
                <a:gd name="T17" fmla="*/ 986 h 987"/>
                <a:gd name="T18" fmla="*/ 168 w 233"/>
                <a:gd name="T19" fmla="*/ 796 h 987"/>
                <a:gd name="T20" fmla="*/ 232 w 233"/>
                <a:gd name="T21" fmla="*/ 493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9"/>
                    <a:pt x="174" y="493"/>
                  </a:cubicBezTo>
                  <a:cubicBezTo>
                    <a:pt x="174" y="664"/>
                    <a:pt x="137" y="838"/>
                    <a:pt x="14" y="961"/>
                  </a:cubicBezTo>
                  <a:cubicBezTo>
                    <a:pt x="0" y="972"/>
                    <a:pt x="0" y="975"/>
                    <a:pt x="0" y="978"/>
                  </a:cubicBezTo>
                  <a:cubicBezTo>
                    <a:pt x="0" y="983"/>
                    <a:pt x="3" y="986"/>
                    <a:pt x="11" y="986"/>
                  </a:cubicBezTo>
                  <a:cubicBezTo>
                    <a:pt x="20" y="986"/>
                    <a:pt x="109" y="919"/>
                    <a:pt x="168" y="796"/>
                  </a:cubicBezTo>
                  <a:cubicBezTo>
                    <a:pt x="218" y="686"/>
                    <a:pt x="232" y="577"/>
                    <a:pt x="232" y="49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5327" name="Group 31">
            <a:extLst>
              <a:ext uri="{FF2B5EF4-FFF2-40B4-BE49-F238E27FC236}">
                <a16:creationId xmlns:a16="http://schemas.microsoft.com/office/drawing/2014/main" id="{C80B1046-FECD-9D40-A68A-0CC53A4A188F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697363"/>
            <a:ext cx="1146175" cy="352425"/>
            <a:chOff x="1589" y="989"/>
            <a:chExt cx="722" cy="222"/>
          </a:xfrm>
        </p:grpSpPr>
        <p:sp>
          <p:nvSpPr>
            <p:cNvPr id="55328" name="Freeform 32">
              <a:extLst>
                <a:ext uri="{FF2B5EF4-FFF2-40B4-BE49-F238E27FC236}">
                  <a16:creationId xmlns:a16="http://schemas.microsoft.com/office/drawing/2014/main" id="{11ED707A-3F0E-3E43-AC93-6F7429936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" y="989"/>
              <a:ext cx="722" cy="222"/>
            </a:xfrm>
            <a:custGeom>
              <a:avLst/>
              <a:gdLst>
                <a:gd name="G0" fmla="+- 1 0 0"/>
                <a:gd name="G1" fmla="+- 986 0 0"/>
                <a:gd name="G2" fmla="+- 1 0 0"/>
                <a:gd name="G3" fmla="+- 1 0 0"/>
                <a:gd name="G4" fmla="+- 1 0 0"/>
                <a:gd name="G5" fmla="+- 1 0 0"/>
                <a:gd name="T0" fmla="*/ 1596 w 3193"/>
                <a:gd name="T1" fmla="*/ 986 h 987"/>
                <a:gd name="T2" fmla="*/ 0 w 3193"/>
                <a:gd name="T3" fmla="*/ 986 h 987"/>
                <a:gd name="T4" fmla="*/ 0 w 3193"/>
                <a:gd name="T5" fmla="*/ 0 h 987"/>
                <a:gd name="T6" fmla="*/ 3192 w 3193"/>
                <a:gd name="T7" fmla="*/ 0 h 987"/>
                <a:gd name="T8" fmla="*/ 3192 w 3193"/>
                <a:gd name="T9" fmla="*/ 986 h 987"/>
                <a:gd name="T10" fmla="*/ 1596 w 3193"/>
                <a:gd name="T11" fmla="*/ 986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93" h="987">
                  <a:moveTo>
                    <a:pt x="1596" y="986"/>
                  </a:moveTo>
                  <a:lnTo>
                    <a:pt x="0" y="986"/>
                  </a:lnTo>
                  <a:lnTo>
                    <a:pt x="0" y="0"/>
                  </a:lnTo>
                  <a:lnTo>
                    <a:pt x="3192" y="0"/>
                  </a:lnTo>
                  <a:lnTo>
                    <a:pt x="3192" y="986"/>
                  </a:lnTo>
                  <a:lnTo>
                    <a:pt x="1596" y="98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29" name="Freeform 33">
              <a:extLst>
                <a:ext uri="{FF2B5EF4-FFF2-40B4-BE49-F238E27FC236}">
                  <a16:creationId xmlns:a16="http://schemas.microsoft.com/office/drawing/2014/main" id="{7F141BEE-319A-284D-A563-1C5FF9D51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999"/>
              <a:ext cx="110" cy="20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0 0"/>
                <a:gd name="G15" fmla="sin 54736 G14"/>
                <a:gd name="G16" fmla="*/ 1 0 0"/>
                <a:gd name="G17" fmla="cos 54758 G16"/>
                <a:gd name="G18" fmla="+- G15 0 G17"/>
                <a:gd name="G19" fmla="*/ G18 65535 1"/>
                <a:gd name="G20" fmla="+- G19 1080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793 0 0"/>
                <a:gd name="G66" fmla="+- 832 0 0"/>
                <a:gd name="G67" fmla="+- 874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T0" fmla="*/ 311 w 494"/>
                <a:gd name="T1" fmla="*/ 303 h 900"/>
                <a:gd name="T2" fmla="*/ 395 w 494"/>
                <a:gd name="T3" fmla="*/ 303 h 900"/>
                <a:gd name="T4" fmla="*/ 426 w 494"/>
                <a:gd name="T5" fmla="*/ 280 h 900"/>
                <a:gd name="T6" fmla="*/ 398 w 494"/>
                <a:gd name="T7" fmla="*/ 272 h 900"/>
                <a:gd name="T8" fmla="*/ 316 w 494"/>
                <a:gd name="T9" fmla="*/ 272 h 900"/>
                <a:gd name="T10" fmla="*/ 339 w 494"/>
                <a:gd name="T11" fmla="*/ 157 h 900"/>
                <a:gd name="T12" fmla="*/ 361 w 494"/>
                <a:gd name="T13" fmla="*/ 56 h 900"/>
                <a:gd name="T14" fmla="*/ 409 w 494"/>
                <a:gd name="T15" fmla="*/ 22 h 900"/>
                <a:gd name="T16" fmla="*/ 456 w 494"/>
                <a:gd name="T17" fmla="*/ 39 h 900"/>
                <a:gd name="T18" fmla="*/ 403 w 494"/>
                <a:gd name="T19" fmla="*/ 92 h 900"/>
                <a:gd name="T20" fmla="*/ 440 w 494"/>
                <a:gd name="T21" fmla="*/ 126 h 900"/>
                <a:gd name="T22" fmla="*/ 493 w 494"/>
                <a:gd name="T23" fmla="*/ 67 h 900"/>
                <a:gd name="T24" fmla="*/ 409 w 494"/>
                <a:gd name="T25" fmla="*/ 0 h 900"/>
                <a:gd name="T26" fmla="*/ 283 w 494"/>
                <a:gd name="T27" fmla="*/ 115 h 900"/>
                <a:gd name="T28" fmla="*/ 249 w 494"/>
                <a:gd name="T29" fmla="*/ 272 h 900"/>
                <a:gd name="T30" fmla="*/ 182 w 494"/>
                <a:gd name="T31" fmla="*/ 272 h 900"/>
                <a:gd name="T32" fmla="*/ 151 w 494"/>
                <a:gd name="T33" fmla="*/ 289 h 900"/>
                <a:gd name="T34" fmla="*/ 179 w 494"/>
                <a:gd name="T35" fmla="*/ 303 h 900"/>
                <a:gd name="T36" fmla="*/ 244 w 494"/>
                <a:gd name="T37" fmla="*/ 303 h 900"/>
                <a:gd name="T38" fmla="*/ 171 w 494"/>
                <a:gd name="T39" fmla="*/ 692 h 900"/>
                <a:gd name="T40" fmla="*/ 84 w 494"/>
                <a:gd name="T41" fmla="*/ 877 h 900"/>
                <a:gd name="T42" fmla="*/ 36 w 494"/>
                <a:gd name="T43" fmla="*/ 860 h 900"/>
                <a:gd name="T44" fmla="*/ 92 w 494"/>
                <a:gd name="T45" fmla="*/ 807 h 900"/>
                <a:gd name="T46" fmla="*/ 53 w 494"/>
                <a:gd name="T47" fmla="*/ 770 h 900"/>
                <a:gd name="T48" fmla="*/ 0 w 494"/>
                <a:gd name="T49" fmla="*/ 832 h 900"/>
                <a:gd name="T50" fmla="*/ 84 w 494"/>
                <a:gd name="T51" fmla="*/ 899 h 900"/>
                <a:gd name="T52" fmla="*/ 196 w 494"/>
                <a:gd name="T53" fmla="*/ 804 h 900"/>
                <a:gd name="T54" fmla="*/ 252 w 494"/>
                <a:gd name="T55" fmla="*/ 613 h 900"/>
                <a:gd name="T56" fmla="*/ 311 w 494"/>
                <a:gd name="T57" fmla="*/ 303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4" h="900">
                  <a:moveTo>
                    <a:pt x="311" y="303"/>
                  </a:moveTo>
                  <a:lnTo>
                    <a:pt x="395" y="303"/>
                  </a:lnTo>
                  <a:cubicBezTo>
                    <a:pt x="414" y="303"/>
                    <a:pt x="426" y="303"/>
                    <a:pt x="426" y="280"/>
                  </a:cubicBezTo>
                  <a:cubicBezTo>
                    <a:pt x="426" y="272"/>
                    <a:pt x="414" y="272"/>
                    <a:pt x="398" y="272"/>
                  </a:cubicBezTo>
                  <a:lnTo>
                    <a:pt x="316" y="272"/>
                  </a:lnTo>
                  <a:lnTo>
                    <a:pt x="339" y="157"/>
                  </a:lnTo>
                  <a:cubicBezTo>
                    <a:pt x="342" y="137"/>
                    <a:pt x="356" y="67"/>
                    <a:pt x="361" y="56"/>
                  </a:cubicBezTo>
                  <a:cubicBezTo>
                    <a:pt x="370" y="36"/>
                    <a:pt x="386" y="22"/>
                    <a:pt x="409" y="22"/>
                  </a:cubicBezTo>
                  <a:cubicBezTo>
                    <a:pt x="412" y="22"/>
                    <a:pt x="437" y="22"/>
                    <a:pt x="456" y="39"/>
                  </a:cubicBezTo>
                  <a:cubicBezTo>
                    <a:pt x="412" y="45"/>
                    <a:pt x="403" y="78"/>
                    <a:pt x="403" y="92"/>
                  </a:cubicBezTo>
                  <a:cubicBezTo>
                    <a:pt x="403" y="115"/>
                    <a:pt x="420" y="126"/>
                    <a:pt x="440" y="126"/>
                  </a:cubicBezTo>
                  <a:cubicBezTo>
                    <a:pt x="465" y="126"/>
                    <a:pt x="493" y="106"/>
                    <a:pt x="493" y="67"/>
                  </a:cubicBezTo>
                  <a:cubicBezTo>
                    <a:pt x="493" y="22"/>
                    <a:pt x="448" y="0"/>
                    <a:pt x="409" y="0"/>
                  </a:cubicBezTo>
                  <a:cubicBezTo>
                    <a:pt x="375" y="0"/>
                    <a:pt x="311" y="17"/>
                    <a:pt x="283" y="115"/>
                  </a:cubicBezTo>
                  <a:cubicBezTo>
                    <a:pt x="277" y="137"/>
                    <a:pt x="274" y="146"/>
                    <a:pt x="249" y="272"/>
                  </a:cubicBezTo>
                  <a:lnTo>
                    <a:pt x="182" y="272"/>
                  </a:lnTo>
                  <a:cubicBezTo>
                    <a:pt x="162" y="272"/>
                    <a:pt x="151" y="272"/>
                    <a:pt x="151" y="289"/>
                  </a:cubicBezTo>
                  <a:cubicBezTo>
                    <a:pt x="151" y="303"/>
                    <a:pt x="160" y="303"/>
                    <a:pt x="179" y="303"/>
                  </a:cubicBezTo>
                  <a:lnTo>
                    <a:pt x="244" y="303"/>
                  </a:lnTo>
                  <a:lnTo>
                    <a:pt x="171" y="692"/>
                  </a:lnTo>
                  <a:cubicBezTo>
                    <a:pt x="151" y="787"/>
                    <a:pt x="134" y="877"/>
                    <a:pt x="84" y="877"/>
                  </a:cubicBezTo>
                  <a:cubicBezTo>
                    <a:pt x="81" y="877"/>
                    <a:pt x="56" y="877"/>
                    <a:pt x="36" y="860"/>
                  </a:cubicBezTo>
                  <a:cubicBezTo>
                    <a:pt x="81" y="857"/>
                    <a:pt x="92" y="821"/>
                    <a:pt x="92" y="807"/>
                  </a:cubicBezTo>
                  <a:cubicBezTo>
                    <a:pt x="92" y="784"/>
                    <a:pt x="73" y="770"/>
                    <a:pt x="53" y="770"/>
                  </a:cubicBezTo>
                  <a:cubicBezTo>
                    <a:pt x="28" y="770"/>
                    <a:pt x="0" y="793"/>
                    <a:pt x="0" y="832"/>
                  </a:cubicBezTo>
                  <a:cubicBezTo>
                    <a:pt x="0" y="874"/>
                    <a:pt x="45" y="899"/>
                    <a:pt x="84" y="899"/>
                  </a:cubicBezTo>
                  <a:cubicBezTo>
                    <a:pt x="137" y="899"/>
                    <a:pt x="179" y="840"/>
                    <a:pt x="196" y="804"/>
                  </a:cubicBezTo>
                  <a:cubicBezTo>
                    <a:pt x="227" y="740"/>
                    <a:pt x="249" y="622"/>
                    <a:pt x="252" y="613"/>
                  </a:cubicBezTo>
                  <a:lnTo>
                    <a:pt x="311" y="30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30" name="Freeform 34">
              <a:extLst>
                <a:ext uri="{FF2B5EF4-FFF2-40B4-BE49-F238E27FC236}">
                  <a16:creationId xmlns:a16="http://schemas.microsoft.com/office/drawing/2014/main" id="{5C49251B-CA60-AB49-96D8-8E355A10A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087"/>
              <a:ext cx="56" cy="10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45 0 0"/>
                <a:gd name="G7" fmla="+- 70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*/ 1 0 0"/>
                <a:gd name="G17" fmla="+- 1 0 0"/>
                <a:gd name="G18" fmla="+- 1 0 0"/>
                <a:gd name="G19" fmla="*/ 1 0 0"/>
                <a:gd name="G20" fmla="cos 54736 G19"/>
                <a:gd name="G21" fmla="*/ 1 0 0"/>
                <a:gd name="G22" fmla="sin 55193 G21"/>
                <a:gd name="G23" fmla="+- G20 G22 0"/>
                <a:gd name="G24" fmla="+- G23 1080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T0" fmla="*/ 157 w 256"/>
                <a:gd name="T1" fmla="*/ 20 h 460"/>
                <a:gd name="T2" fmla="*/ 137 w 256"/>
                <a:gd name="T3" fmla="*/ 0 h 460"/>
                <a:gd name="T4" fmla="*/ 0 w 256"/>
                <a:gd name="T5" fmla="*/ 45 h 460"/>
                <a:gd name="T6" fmla="*/ 0 w 256"/>
                <a:gd name="T7" fmla="*/ 70 h 460"/>
                <a:gd name="T8" fmla="*/ 101 w 256"/>
                <a:gd name="T9" fmla="*/ 50 h 460"/>
                <a:gd name="T10" fmla="*/ 101 w 256"/>
                <a:gd name="T11" fmla="*/ 403 h 460"/>
                <a:gd name="T12" fmla="*/ 31 w 256"/>
                <a:gd name="T13" fmla="*/ 434 h 460"/>
                <a:gd name="T14" fmla="*/ 6 w 256"/>
                <a:gd name="T15" fmla="*/ 434 h 460"/>
                <a:gd name="T16" fmla="*/ 6 w 256"/>
                <a:gd name="T17" fmla="*/ 459 h 460"/>
                <a:gd name="T18" fmla="*/ 129 w 256"/>
                <a:gd name="T19" fmla="*/ 457 h 460"/>
                <a:gd name="T20" fmla="*/ 255 w 256"/>
                <a:gd name="T21" fmla="*/ 459 h 460"/>
                <a:gd name="T22" fmla="*/ 255 w 256"/>
                <a:gd name="T23" fmla="*/ 434 h 460"/>
                <a:gd name="T24" fmla="*/ 227 w 256"/>
                <a:gd name="T25" fmla="*/ 434 h 460"/>
                <a:gd name="T26" fmla="*/ 157 w 256"/>
                <a:gd name="T27" fmla="*/ 403 h 460"/>
                <a:gd name="T28" fmla="*/ 157 w 256"/>
                <a:gd name="T29" fmla="*/ 2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6" h="460">
                  <a:moveTo>
                    <a:pt x="157" y="20"/>
                  </a:moveTo>
                  <a:cubicBezTo>
                    <a:pt x="157" y="0"/>
                    <a:pt x="157" y="0"/>
                    <a:pt x="137" y="0"/>
                  </a:cubicBezTo>
                  <a:cubicBezTo>
                    <a:pt x="92" y="45"/>
                    <a:pt x="28" y="45"/>
                    <a:pt x="0" y="45"/>
                  </a:cubicBezTo>
                  <a:lnTo>
                    <a:pt x="0" y="70"/>
                  </a:lnTo>
                  <a:cubicBezTo>
                    <a:pt x="17" y="70"/>
                    <a:pt x="62" y="70"/>
                    <a:pt x="101" y="50"/>
                  </a:cubicBezTo>
                  <a:lnTo>
                    <a:pt x="101" y="403"/>
                  </a:lnTo>
                  <a:cubicBezTo>
                    <a:pt x="101" y="426"/>
                    <a:pt x="101" y="434"/>
                    <a:pt x="31" y="434"/>
                  </a:cubicBezTo>
                  <a:lnTo>
                    <a:pt x="6" y="434"/>
                  </a:lnTo>
                  <a:lnTo>
                    <a:pt x="6" y="459"/>
                  </a:lnTo>
                  <a:cubicBezTo>
                    <a:pt x="17" y="459"/>
                    <a:pt x="104" y="457"/>
                    <a:pt x="129" y="457"/>
                  </a:cubicBezTo>
                  <a:cubicBezTo>
                    <a:pt x="151" y="457"/>
                    <a:pt x="238" y="459"/>
                    <a:pt x="255" y="459"/>
                  </a:cubicBezTo>
                  <a:lnTo>
                    <a:pt x="255" y="434"/>
                  </a:lnTo>
                  <a:lnTo>
                    <a:pt x="227" y="434"/>
                  </a:lnTo>
                  <a:cubicBezTo>
                    <a:pt x="157" y="434"/>
                    <a:pt x="157" y="426"/>
                    <a:pt x="157" y="403"/>
                  </a:cubicBezTo>
                  <a:lnTo>
                    <a:pt x="157" y="2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31" name="Freeform 35">
              <a:extLst>
                <a:ext uri="{FF2B5EF4-FFF2-40B4-BE49-F238E27FC236}">
                  <a16:creationId xmlns:a16="http://schemas.microsoft.com/office/drawing/2014/main" id="{B034BD6C-B43F-EF49-B0DD-97A1B62BE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989"/>
              <a:ext cx="51" cy="2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0 0"/>
                <a:gd name="G20" fmla="+- 412 0 0"/>
                <a:gd name="G21" fmla="+- 493 0 0"/>
                <a:gd name="G22" fmla="+- 571 0 0"/>
                <a:gd name="G23" fmla="*/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T0" fmla="*/ 232 w 233"/>
                <a:gd name="T1" fmla="*/ 978 h 987"/>
                <a:gd name="T2" fmla="*/ 213 w 233"/>
                <a:gd name="T3" fmla="*/ 955 h 987"/>
                <a:gd name="T4" fmla="*/ 59 w 233"/>
                <a:gd name="T5" fmla="*/ 493 h 987"/>
                <a:gd name="T6" fmla="*/ 218 w 233"/>
                <a:gd name="T7" fmla="*/ 28 h 987"/>
                <a:gd name="T8" fmla="*/ 232 w 233"/>
                <a:gd name="T9" fmla="*/ 11 h 987"/>
                <a:gd name="T10" fmla="*/ 221 w 233"/>
                <a:gd name="T11" fmla="*/ 0 h 987"/>
                <a:gd name="T12" fmla="*/ 62 w 233"/>
                <a:gd name="T13" fmla="*/ 193 h 987"/>
                <a:gd name="T14" fmla="*/ 0 w 233"/>
                <a:gd name="T15" fmla="*/ 493 h 987"/>
                <a:gd name="T16" fmla="*/ 64 w 233"/>
                <a:gd name="T17" fmla="*/ 801 h 987"/>
                <a:gd name="T18" fmla="*/ 221 w 233"/>
                <a:gd name="T19" fmla="*/ 986 h 987"/>
                <a:gd name="T20" fmla="*/ 232 w 233"/>
                <a:gd name="T21" fmla="*/ 978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978"/>
                  </a:moveTo>
                  <a:cubicBezTo>
                    <a:pt x="232" y="975"/>
                    <a:pt x="232" y="972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3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6"/>
                    <a:pt x="221" y="986"/>
                  </a:cubicBezTo>
                  <a:cubicBezTo>
                    <a:pt x="227" y="986"/>
                    <a:pt x="232" y="983"/>
                    <a:pt x="232" y="97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32" name="Freeform 36">
              <a:extLst>
                <a:ext uri="{FF2B5EF4-FFF2-40B4-BE49-F238E27FC236}">
                  <a16:creationId xmlns:a16="http://schemas.microsoft.com/office/drawing/2014/main" id="{07D4B27B-D232-9B4D-9BB2-FE1C84E99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1058"/>
              <a:ext cx="81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426 0 0"/>
                <a:gd name="G24" fmla="+- 1 0 0"/>
                <a:gd name="G25" fmla="*/ 1 0 0"/>
                <a:gd name="G26" fmla="cos 54736 G25"/>
                <a:gd name="G27" fmla="*/ 1 0 0"/>
                <a:gd name="G28" fmla="sin 55162 G27"/>
                <a:gd name="G29" fmla="+- G26 G28 0"/>
                <a:gd name="G30" fmla="+- G29 1080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308 0 0"/>
                <a:gd name="G41" fmla="+- 353 0 0"/>
                <a:gd name="G42" fmla="+- 409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0 0"/>
                <a:gd name="G61" fmla="+- 1 0 0"/>
                <a:gd name="G62" fmla="+- 1 0 0"/>
                <a:gd name="T0" fmla="*/ 336 w 365"/>
                <a:gd name="T1" fmla="*/ 67 h 449"/>
                <a:gd name="T2" fmla="*/ 288 w 365"/>
                <a:gd name="T3" fmla="*/ 112 h 449"/>
                <a:gd name="T4" fmla="*/ 319 w 365"/>
                <a:gd name="T5" fmla="*/ 140 h 449"/>
                <a:gd name="T6" fmla="*/ 364 w 365"/>
                <a:gd name="T7" fmla="*/ 84 h 449"/>
                <a:gd name="T8" fmla="*/ 246 w 365"/>
                <a:gd name="T9" fmla="*/ 0 h 449"/>
                <a:gd name="T10" fmla="*/ 78 w 365"/>
                <a:gd name="T11" fmla="*/ 146 h 449"/>
                <a:gd name="T12" fmla="*/ 182 w 365"/>
                <a:gd name="T13" fmla="*/ 244 h 449"/>
                <a:gd name="T14" fmla="*/ 286 w 365"/>
                <a:gd name="T15" fmla="*/ 319 h 449"/>
                <a:gd name="T16" fmla="*/ 143 w 365"/>
                <a:gd name="T17" fmla="*/ 426 h 449"/>
                <a:gd name="T18" fmla="*/ 31 w 365"/>
                <a:gd name="T19" fmla="*/ 375 h 449"/>
                <a:gd name="T20" fmla="*/ 92 w 365"/>
                <a:gd name="T21" fmla="*/ 322 h 449"/>
                <a:gd name="T22" fmla="*/ 56 w 365"/>
                <a:gd name="T23" fmla="*/ 289 h 449"/>
                <a:gd name="T24" fmla="*/ 0 w 365"/>
                <a:gd name="T25" fmla="*/ 353 h 449"/>
                <a:gd name="T26" fmla="*/ 143 w 365"/>
                <a:gd name="T27" fmla="*/ 448 h 449"/>
                <a:gd name="T28" fmla="*/ 342 w 365"/>
                <a:gd name="T29" fmla="*/ 286 h 449"/>
                <a:gd name="T30" fmla="*/ 311 w 365"/>
                <a:gd name="T31" fmla="*/ 213 h 449"/>
                <a:gd name="T32" fmla="*/ 210 w 365"/>
                <a:gd name="T33" fmla="*/ 171 h 449"/>
                <a:gd name="T34" fmla="*/ 137 w 365"/>
                <a:gd name="T35" fmla="*/ 112 h 449"/>
                <a:gd name="T36" fmla="*/ 246 w 365"/>
                <a:gd name="T37" fmla="*/ 22 h 449"/>
                <a:gd name="T38" fmla="*/ 336 w 365"/>
                <a:gd name="T39" fmla="*/ 6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5" h="449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5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9"/>
                    <a:pt x="56" y="289"/>
                  </a:cubicBezTo>
                  <a:cubicBezTo>
                    <a:pt x="31" y="289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33" name="Freeform 37">
              <a:extLst>
                <a:ext uri="{FF2B5EF4-FFF2-40B4-BE49-F238E27FC236}">
                  <a16:creationId xmlns:a16="http://schemas.microsoft.com/office/drawing/2014/main" id="{37DDD924-8ECC-6A4D-86B0-DBACF6E5C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989"/>
              <a:ext cx="51" cy="2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*/ 1 0 0"/>
                <a:gd name="G7" fmla="*/ 1 0 0"/>
                <a:gd name="G8" fmla="+- 3 0 0"/>
                <a:gd name="G9" fmla="+- 11 0 0"/>
                <a:gd name="G10" fmla="+- 14 0 0"/>
                <a:gd name="G11" fmla="+- 14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961 0 0"/>
                <a:gd name="G19" fmla="+- 972 0 0"/>
                <a:gd name="G20" fmla="+- 975 0 0"/>
                <a:gd name="G21" fmla="+- 978 0 0"/>
                <a:gd name="G22" fmla="+- 983 0 0"/>
                <a:gd name="G23" fmla="*/ 1 0 0"/>
                <a:gd name="G24" fmla="*/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T0" fmla="*/ 232 w 233"/>
                <a:gd name="T1" fmla="*/ 493 h 987"/>
                <a:gd name="T2" fmla="*/ 165 w 233"/>
                <a:gd name="T3" fmla="*/ 185 h 987"/>
                <a:gd name="T4" fmla="*/ 11 w 233"/>
                <a:gd name="T5" fmla="*/ 0 h 987"/>
                <a:gd name="T6" fmla="*/ 0 w 233"/>
                <a:gd name="T7" fmla="*/ 11 h 987"/>
                <a:gd name="T8" fmla="*/ 20 w 233"/>
                <a:gd name="T9" fmla="*/ 34 h 987"/>
                <a:gd name="T10" fmla="*/ 174 w 233"/>
                <a:gd name="T11" fmla="*/ 493 h 987"/>
                <a:gd name="T12" fmla="*/ 14 w 233"/>
                <a:gd name="T13" fmla="*/ 961 h 987"/>
                <a:gd name="T14" fmla="*/ 0 w 233"/>
                <a:gd name="T15" fmla="*/ 978 h 987"/>
                <a:gd name="T16" fmla="*/ 11 w 233"/>
                <a:gd name="T17" fmla="*/ 986 h 987"/>
                <a:gd name="T18" fmla="*/ 168 w 233"/>
                <a:gd name="T19" fmla="*/ 796 h 987"/>
                <a:gd name="T20" fmla="*/ 232 w 233"/>
                <a:gd name="T21" fmla="*/ 493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9"/>
                    <a:pt x="174" y="493"/>
                  </a:cubicBezTo>
                  <a:cubicBezTo>
                    <a:pt x="174" y="664"/>
                    <a:pt x="137" y="838"/>
                    <a:pt x="14" y="961"/>
                  </a:cubicBezTo>
                  <a:cubicBezTo>
                    <a:pt x="0" y="972"/>
                    <a:pt x="0" y="975"/>
                    <a:pt x="0" y="978"/>
                  </a:cubicBezTo>
                  <a:cubicBezTo>
                    <a:pt x="0" y="983"/>
                    <a:pt x="3" y="986"/>
                    <a:pt x="11" y="986"/>
                  </a:cubicBezTo>
                  <a:cubicBezTo>
                    <a:pt x="20" y="986"/>
                    <a:pt x="109" y="919"/>
                    <a:pt x="168" y="796"/>
                  </a:cubicBezTo>
                  <a:cubicBezTo>
                    <a:pt x="218" y="686"/>
                    <a:pt x="232" y="577"/>
                    <a:pt x="232" y="49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34" name="Freeform 38">
              <a:extLst>
                <a:ext uri="{FF2B5EF4-FFF2-40B4-BE49-F238E27FC236}">
                  <a16:creationId xmlns:a16="http://schemas.microsoft.com/office/drawing/2014/main" id="{5F9B91DA-9E05-A248-AC15-706E17336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1053"/>
              <a:ext cx="147" cy="94"/>
            </a:xfrm>
            <a:custGeom>
              <a:avLst/>
              <a:gdLst>
                <a:gd name="G0" fmla="+- 1 0 0"/>
                <a:gd name="G1" fmla="*/ 1 0 0"/>
                <a:gd name="G2" fmla="cos 54736 G1"/>
                <a:gd name="G3" fmla="*/ 1 0 0"/>
                <a:gd name="G4" fmla="sin 54775 G3"/>
                <a:gd name="G5" fmla="+- G2 G4 0"/>
                <a:gd name="G6" fmla="+- G5 10800 0"/>
                <a:gd name="G7" fmla="+- 1 0 0"/>
                <a:gd name="G8" fmla="+- 1 0 0"/>
                <a:gd name="G9" fmla="+- 1 0 0"/>
                <a:gd name="G10" fmla="*/ 1 0 0"/>
                <a:gd name="G11" fmla="cos 54736 G10"/>
                <a:gd name="G12" fmla="*/ 1 0 0"/>
                <a:gd name="G13" fmla="sin 54736 G12"/>
                <a:gd name="G14" fmla="+- G11 G13 0"/>
                <a:gd name="G15" fmla="+- G14 10800 0"/>
                <a:gd name="G16" fmla="+- 1 0 0"/>
                <a:gd name="G17" fmla="+- 1 0 0"/>
                <a:gd name="G18" fmla="+- 1 0 0"/>
                <a:gd name="G19" fmla="+- 1 0 0"/>
                <a:gd name="G20" fmla="+- 20 0 0"/>
                <a:gd name="G21" fmla="+- 39 0 0"/>
                <a:gd name="G22" fmla="+- 1 0 0"/>
                <a:gd name="G23" fmla="+- 1 0 0"/>
                <a:gd name="G24" fmla="+- 1 0 0"/>
                <a:gd name="G25" fmla="+- 1 0 0"/>
                <a:gd name="G26" fmla="*/ 1 0 0"/>
                <a:gd name="G27" fmla="cos 54736 G26"/>
                <a:gd name="G28" fmla="*/ 1 0 0"/>
                <a:gd name="G29" fmla="sin 55159 G28"/>
                <a:gd name="G30" fmla="+- G27 G29 0"/>
                <a:gd name="G31" fmla="+- G30 10800 0"/>
                <a:gd name="G32" fmla="+- 1 0 0"/>
                <a:gd name="G33" fmla="+- 1 0 0"/>
                <a:gd name="G34" fmla="+- 1 0 0"/>
                <a:gd name="G35" fmla="*/ 1 0 0"/>
                <a:gd name="G36" fmla="cos 54736 G35"/>
                <a:gd name="G37" fmla="*/ 1 0 0"/>
                <a:gd name="G38" fmla="sin 55120 G37"/>
                <a:gd name="G39" fmla="+- G36 G38 0"/>
                <a:gd name="G40" fmla="+- G39 10800 0"/>
                <a:gd name="G41" fmla="+- 1 0 0"/>
                <a:gd name="G42" fmla="+- 1 0 0"/>
                <a:gd name="G43" fmla="+- 1 0 0"/>
                <a:gd name="G44" fmla="+- 384 0 0"/>
                <a:gd name="G45" fmla="+- 403 0 0"/>
                <a:gd name="G46" fmla="+- 423 0 0"/>
                <a:gd name="G47" fmla="+- 1 0 0"/>
                <a:gd name="G48" fmla="+- 1 0 0"/>
                <a:gd name="G49" fmla="+- 1 0 0"/>
                <a:gd name="G50" fmla="+- 1 0 0"/>
                <a:gd name="G51" fmla="*/ 1 0 0"/>
                <a:gd name="G52" fmla="cos 54736 G51"/>
                <a:gd name="G53" fmla="*/ 1 0 0"/>
                <a:gd name="G54" fmla="sin 54968 G53"/>
                <a:gd name="G55" fmla="+- G52 G54 0"/>
                <a:gd name="G56" fmla="+- G55 10800 0"/>
                <a:gd name="G57" fmla="+- 1 0 0"/>
                <a:gd name="G58" fmla="+- 1 0 0"/>
                <a:gd name="G59" fmla="+- 1 0 0"/>
                <a:gd name="G60" fmla="*/ 1 0 0"/>
                <a:gd name="G61" fmla="cos 54736 G60"/>
                <a:gd name="G62" fmla="*/ 1 0 0"/>
                <a:gd name="G63" fmla="sin 54929 G62"/>
                <a:gd name="G64" fmla="+- G61 G63 0"/>
                <a:gd name="G65" fmla="+- G64 10800 0"/>
                <a:gd name="G66" fmla="+- 1 0 0"/>
                <a:gd name="G67" fmla="+- 1 0 0"/>
                <a:gd name="G68" fmla="+- 1 0 0"/>
                <a:gd name="G69" fmla="+- 193 0 0"/>
                <a:gd name="G70" fmla="+- 213 0 0"/>
                <a:gd name="G71" fmla="+- 232 0 0"/>
                <a:gd name="G72" fmla="+- 1 0 0"/>
                <a:gd name="G73" fmla="+- 1 0 0"/>
                <a:gd name="G74" fmla="+- 1 0 0"/>
                <a:gd name="T0" fmla="*/ 624 w 659"/>
                <a:gd name="T1" fmla="*/ 39 h 424"/>
                <a:gd name="T2" fmla="*/ 658 w 659"/>
                <a:gd name="T3" fmla="*/ 20 h 424"/>
                <a:gd name="T4" fmla="*/ 624 w 659"/>
                <a:gd name="T5" fmla="*/ 0 h 424"/>
                <a:gd name="T6" fmla="*/ 34 w 659"/>
                <a:gd name="T7" fmla="*/ 0 h 424"/>
                <a:gd name="T8" fmla="*/ 0 w 659"/>
                <a:gd name="T9" fmla="*/ 20 h 424"/>
                <a:gd name="T10" fmla="*/ 36 w 659"/>
                <a:gd name="T11" fmla="*/ 39 h 424"/>
                <a:gd name="T12" fmla="*/ 624 w 659"/>
                <a:gd name="T13" fmla="*/ 39 h 424"/>
                <a:gd name="T14" fmla="*/ 624 w 659"/>
                <a:gd name="T15" fmla="*/ 423 h 424"/>
                <a:gd name="T16" fmla="*/ 658 w 659"/>
                <a:gd name="T17" fmla="*/ 403 h 424"/>
                <a:gd name="T18" fmla="*/ 624 w 659"/>
                <a:gd name="T19" fmla="*/ 384 h 424"/>
                <a:gd name="T20" fmla="*/ 36 w 659"/>
                <a:gd name="T21" fmla="*/ 384 h 424"/>
                <a:gd name="T22" fmla="*/ 0 w 659"/>
                <a:gd name="T23" fmla="*/ 403 h 424"/>
                <a:gd name="T24" fmla="*/ 34 w 659"/>
                <a:gd name="T25" fmla="*/ 423 h 424"/>
                <a:gd name="T26" fmla="*/ 624 w 659"/>
                <a:gd name="T27" fmla="*/ 423 h 424"/>
                <a:gd name="T28" fmla="*/ 624 w 659"/>
                <a:gd name="T29" fmla="*/ 232 h 424"/>
                <a:gd name="T30" fmla="*/ 658 w 659"/>
                <a:gd name="T31" fmla="*/ 213 h 424"/>
                <a:gd name="T32" fmla="*/ 624 w 659"/>
                <a:gd name="T33" fmla="*/ 193 h 424"/>
                <a:gd name="T34" fmla="*/ 34 w 659"/>
                <a:gd name="T35" fmla="*/ 193 h 424"/>
                <a:gd name="T36" fmla="*/ 0 w 659"/>
                <a:gd name="T37" fmla="*/ 213 h 424"/>
                <a:gd name="T38" fmla="*/ 34 w 659"/>
                <a:gd name="T39" fmla="*/ 232 h 424"/>
                <a:gd name="T40" fmla="*/ 624 w 659"/>
                <a:gd name="T41" fmla="*/ 23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9" h="424">
                  <a:moveTo>
                    <a:pt x="624" y="39"/>
                  </a:moveTo>
                  <a:cubicBezTo>
                    <a:pt x="641" y="39"/>
                    <a:pt x="658" y="39"/>
                    <a:pt x="658" y="20"/>
                  </a:cubicBezTo>
                  <a:cubicBezTo>
                    <a:pt x="658" y="0"/>
                    <a:pt x="641" y="0"/>
                    <a:pt x="624" y="0"/>
                  </a:cubicBezTo>
                  <a:lnTo>
                    <a:pt x="34" y="0"/>
                  </a:lnTo>
                  <a:cubicBezTo>
                    <a:pt x="17" y="0"/>
                    <a:pt x="0" y="0"/>
                    <a:pt x="0" y="20"/>
                  </a:cubicBezTo>
                  <a:cubicBezTo>
                    <a:pt x="0" y="39"/>
                    <a:pt x="20" y="39"/>
                    <a:pt x="36" y="39"/>
                  </a:cubicBezTo>
                  <a:lnTo>
                    <a:pt x="624" y="39"/>
                  </a:lnTo>
                  <a:close/>
                  <a:moveTo>
                    <a:pt x="624" y="423"/>
                  </a:moveTo>
                  <a:cubicBezTo>
                    <a:pt x="641" y="423"/>
                    <a:pt x="658" y="423"/>
                    <a:pt x="658" y="403"/>
                  </a:cubicBezTo>
                  <a:cubicBezTo>
                    <a:pt x="658" y="384"/>
                    <a:pt x="641" y="384"/>
                    <a:pt x="624" y="384"/>
                  </a:cubicBezTo>
                  <a:lnTo>
                    <a:pt x="36" y="384"/>
                  </a:lnTo>
                  <a:cubicBezTo>
                    <a:pt x="20" y="384"/>
                    <a:pt x="0" y="384"/>
                    <a:pt x="0" y="403"/>
                  </a:cubicBezTo>
                  <a:cubicBezTo>
                    <a:pt x="0" y="423"/>
                    <a:pt x="17" y="423"/>
                    <a:pt x="34" y="423"/>
                  </a:cubicBezTo>
                  <a:lnTo>
                    <a:pt x="624" y="423"/>
                  </a:lnTo>
                  <a:close/>
                  <a:moveTo>
                    <a:pt x="624" y="232"/>
                  </a:moveTo>
                  <a:cubicBezTo>
                    <a:pt x="641" y="232"/>
                    <a:pt x="658" y="232"/>
                    <a:pt x="658" y="213"/>
                  </a:cubicBezTo>
                  <a:cubicBezTo>
                    <a:pt x="658" y="193"/>
                    <a:pt x="641" y="193"/>
                    <a:pt x="624" y="193"/>
                  </a:cubicBezTo>
                  <a:lnTo>
                    <a:pt x="34" y="193"/>
                  </a:lnTo>
                  <a:cubicBezTo>
                    <a:pt x="17" y="193"/>
                    <a:pt x="0" y="193"/>
                    <a:pt x="0" y="213"/>
                  </a:cubicBezTo>
                  <a:cubicBezTo>
                    <a:pt x="0" y="232"/>
                    <a:pt x="17" y="232"/>
                    <a:pt x="34" y="232"/>
                  </a:cubicBezTo>
                  <a:lnTo>
                    <a:pt x="624" y="2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335" name="Text Box 39">
            <a:extLst>
              <a:ext uri="{FF2B5EF4-FFF2-40B4-BE49-F238E27FC236}">
                <a16:creationId xmlns:a16="http://schemas.microsoft.com/office/drawing/2014/main" id="{8B6272D6-46CC-C34B-8BA3-2C3C35139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1113" y="1697363"/>
            <a:ext cx="328136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40" rIns="90000" bIns="45000"/>
          <a:lstStyle>
            <a:lvl1pPr marL="215900" indent="-215900"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>
              <a:lnSpc>
                <a:spcPct val="100000"/>
              </a:lnSpc>
              <a:buSzPct val="45000"/>
              <a:buFont typeface="Wingdings" pitchFamily="2" charset="2"/>
              <a:buNone/>
            </a:pPr>
            <a:r>
              <a:rPr lang="en-US" altLang="en-US"/>
              <a:t>number of pawns on the board</a:t>
            </a:r>
          </a:p>
        </p:txBody>
      </p:sp>
      <p:grpSp>
        <p:nvGrpSpPr>
          <p:cNvPr id="55336" name="Group 40">
            <a:extLst>
              <a:ext uri="{FF2B5EF4-FFF2-40B4-BE49-F238E27FC236}">
                <a16:creationId xmlns:a16="http://schemas.microsoft.com/office/drawing/2014/main" id="{8B382239-4D86-594B-986C-9C5A221B662A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2257750"/>
            <a:ext cx="1146175" cy="352425"/>
            <a:chOff x="1589" y="1342"/>
            <a:chExt cx="722" cy="222"/>
          </a:xfrm>
        </p:grpSpPr>
        <p:sp>
          <p:nvSpPr>
            <p:cNvPr id="55337" name="Freeform 41">
              <a:extLst>
                <a:ext uri="{FF2B5EF4-FFF2-40B4-BE49-F238E27FC236}">
                  <a16:creationId xmlns:a16="http://schemas.microsoft.com/office/drawing/2014/main" id="{527298C1-813D-DA43-8FE8-0ACD7A66A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" y="1342"/>
              <a:ext cx="722" cy="222"/>
            </a:xfrm>
            <a:custGeom>
              <a:avLst/>
              <a:gdLst>
                <a:gd name="G0" fmla="+- 1 0 0"/>
                <a:gd name="G1" fmla="+- 986 0 0"/>
                <a:gd name="G2" fmla="+- 1 0 0"/>
                <a:gd name="G3" fmla="+- 1 0 0"/>
                <a:gd name="G4" fmla="+- 1 0 0"/>
                <a:gd name="G5" fmla="+- 1 0 0"/>
                <a:gd name="T0" fmla="*/ 1596 w 3193"/>
                <a:gd name="T1" fmla="*/ 986 h 987"/>
                <a:gd name="T2" fmla="*/ 0 w 3193"/>
                <a:gd name="T3" fmla="*/ 986 h 987"/>
                <a:gd name="T4" fmla="*/ 0 w 3193"/>
                <a:gd name="T5" fmla="*/ 0 h 987"/>
                <a:gd name="T6" fmla="*/ 3192 w 3193"/>
                <a:gd name="T7" fmla="*/ 0 h 987"/>
                <a:gd name="T8" fmla="*/ 3192 w 3193"/>
                <a:gd name="T9" fmla="*/ 986 h 987"/>
                <a:gd name="T10" fmla="*/ 1596 w 3193"/>
                <a:gd name="T11" fmla="*/ 986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93" h="987">
                  <a:moveTo>
                    <a:pt x="1596" y="986"/>
                  </a:moveTo>
                  <a:lnTo>
                    <a:pt x="0" y="986"/>
                  </a:lnTo>
                  <a:lnTo>
                    <a:pt x="0" y="0"/>
                  </a:lnTo>
                  <a:lnTo>
                    <a:pt x="3192" y="0"/>
                  </a:lnTo>
                  <a:lnTo>
                    <a:pt x="3192" y="986"/>
                  </a:lnTo>
                  <a:lnTo>
                    <a:pt x="1596" y="98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38" name="Freeform 42">
              <a:extLst>
                <a:ext uri="{FF2B5EF4-FFF2-40B4-BE49-F238E27FC236}">
                  <a16:creationId xmlns:a16="http://schemas.microsoft.com/office/drawing/2014/main" id="{F4F19798-CD0F-B442-9329-2886555A6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1352"/>
              <a:ext cx="110" cy="20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0 0"/>
                <a:gd name="G15" fmla="sin 54736 G14"/>
                <a:gd name="G16" fmla="*/ 1 0 0"/>
                <a:gd name="G17" fmla="cos 54758 G16"/>
                <a:gd name="G18" fmla="+- G15 0 G17"/>
                <a:gd name="G19" fmla="*/ G18 65535 1"/>
                <a:gd name="G20" fmla="+- G19 1080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793 0 0"/>
                <a:gd name="G66" fmla="+- 832 0 0"/>
                <a:gd name="G67" fmla="+- 874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T0" fmla="*/ 311 w 494"/>
                <a:gd name="T1" fmla="*/ 303 h 900"/>
                <a:gd name="T2" fmla="*/ 395 w 494"/>
                <a:gd name="T3" fmla="*/ 303 h 900"/>
                <a:gd name="T4" fmla="*/ 426 w 494"/>
                <a:gd name="T5" fmla="*/ 280 h 900"/>
                <a:gd name="T6" fmla="*/ 398 w 494"/>
                <a:gd name="T7" fmla="*/ 272 h 900"/>
                <a:gd name="T8" fmla="*/ 316 w 494"/>
                <a:gd name="T9" fmla="*/ 272 h 900"/>
                <a:gd name="T10" fmla="*/ 339 w 494"/>
                <a:gd name="T11" fmla="*/ 157 h 900"/>
                <a:gd name="T12" fmla="*/ 361 w 494"/>
                <a:gd name="T13" fmla="*/ 56 h 900"/>
                <a:gd name="T14" fmla="*/ 409 w 494"/>
                <a:gd name="T15" fmla="*/ 22 h 900"/>
                <a:gd name="T16" fmla="*/ 456 w 494"/>
                <a:gd name="T17" fmla="*/ 39 h 900"/>
                <a:gd name="T18" fmla="*/ 403 w 494"/>
                <a:gd name="T19" fmla="*/ 92 h 900"/>
                <a:gd name="T20" fmla="*/ 440 w 494"/>
                <a:gd name="T21" fmla="*/ 126 h 900"/>
                <a:gd name="T22" fmla="*/ 493 w 494"/>
                <a:gd name="T23" fmla="*/ 67 h 900"/>
                <a:gd name="T24" fmla="*/ 409 w 494"/>
                <a:gd name="T25" fmla="*/ 0 h 900"/>
                <a:gd name="T26" fmla="*/ 283 w 494"/>
                <a:gd name="T27" fmla="*/ 115 h 900"/>
                <a:gd name="T28" fmla="*/ 249 w 494"/>
                <a:gd name="T29" fmla="*/ 272 h 900"/>
                <a:gd name="T30" fmla="*/ 182 w 494"/>
                <a:gd name="T31" fmla="*/ 272 h 900"/>
                <a:gd name="T32" fmla="*/ 151 w 494"/>
                <a:gd name="T33" fmla="*/ 289 h 900"/>
                <a:gd name="T34" fmla="*/ 179 w 494"/>
                <a:gd name="T35" fmla="*/ 303 h 900"/>
                <a:gd name="T36" fmla="*/ 244 w 494"/>
                <a:gd name="T37" fmla="*/ 303 h 900"/>
                <a:gd name="T38" fmla="*/ 171 w 494"/>
                <a:gd name="T39" fmla="*/ 692 h 900"/>
                <a:gd name="T40" fmla="*/ 84 w 494"/>
                <a:gd name="T41" fmla="*/ 877 h 900"/>
                <a:gd name="T42" fmla="*/ 36 w 494"/>
                <a:gd name="T43" fmla="*/ 860 h 900"/>
                <a:gd name="T44" fmla="*/ 92 w 494"/>
                <a:gd name="T45" fmla="*/ 807 h 900"/>
                <a:gd name="T46" fmla="*/ 53 w 494"/>
                <a:gd name="T47" fmla="*/ 770 h 900"/>
                <a:gd name="T48" fmla="*/ 0 w 494"/>
                <a:gd name="T49" fmla="*/ 832 h 900"/>
                <a:gd name="T50" fmla="*/ 84 w 494"/>
                <a:gd name="T51" fmla="*/ 899 h 900"/>
                <a:gd name="T52" fmla="*/ 196 w 494"/>
                <a:gd name="T53" fmla="*/ 804 h 900"/>
                <a:gd name="T54" fmla="*/ 252 w 494"/>
                <a:gd name="T55" fmla="*/ 613 h 900"/>
                <a:gd name="T56" fmla="*/ 311 w 494"/>
                <a:gd name="T57" fmla="*/ 303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4" h="900">
                  <a:moveTo>
                    <a:pt x="311" y="303"/>
                  </a:moveTo>
                  <a:lnTo>
                    <a:pt x="395" y="303"/>
                  </a:lnTo>
                  <a:cubicBezTo>
                    <a:pt x="414" y="303"/>
                    <a:pt x="426" y="303"/>
                    <a:pt x="426" y="280"/>
                  </a:cubicBezTo>
                  <a:cubicBezTo>
                    <a:pt x="426" y="272"/>
                    <a:pt x="414" y="272"/>
                    <a:pt x="398" y="272"/>
                  </a:cubicBezTo>
                  <a:lnTo>
                    <a:pt x="316" y="272"/>
                  </a:lnTo>
                  <a:lnTo>
                    <a:pt x="339" y="157"/>
                  </a:lnTo>
                  <a:cubicBezTo>
                    <a:pt x="342" y="137"/>
                    <a:pt x="356" y="67"/>
                    <a:pt x="361" y="56"/>
                  </a:cubicBezTo>
                  <a:cubicBezTo>
                    <a:pt x="370" y="36"/>
                    <a:pt x="386" y="22"/>
                    <a:pt x="409" y="22"/>
                  </a:cubicBezTo>
                  <a:cubicBezTo>
                    <a:pt x="412" y="22"/>
                    <a:pt x="437" y="22"/>
                    <a:pt x="456" y="39"/>
                  </a:cubicBezTo>
                  <a:cubicBezTo>
                    <a:pt x="412" y="45"/>
                    <a:pt x="403" y="78"/>
                    <a:pt x="403" y="92"/>
                  </a:cubicBezTo>
                  <a:cubicBezTo>
                    <a:pt x="403" y="115"/>
                    <a:pt x="420" y="126"/>
                    <a:pt x="440" y="126"/>
                  </a:cubicBezTo>
                  <a:cubicBezTo>
                    <a:pt x="465" y="126"/>
                    <a:pt x="493" y="106"/>
                    <a:pt x="493" y="67"/>
                  </a:cubicBezTo>
                  <a:cubicBezTo>
                    <a:pt x="493" y="22"/>
                    <a:pt x="448" y="0"/>
                    <a:pt x="409" y="0"/>
                  </a:cubicBezTo>
                  <a:cubicBezTo>
                    <a:pt x="375" y="0"/>
                    <a:pt x="311" y="17"/>
                    <a:pt x="283" y="115"/>
                  </a:cubicBezTo>
                  <a:cubicBezTo>
                    <a:pt x="277" y="137"/>
                    <a:pt x="274" y="146"/>
                    <a:pt x="249" y="272"/>
                  </a:cubicBezTo>
                  <a:lnTo>
                    <a:pt x="182" y="272"/>
                  </a:lnTo>
                  <a:cubicBezTo>
                    <a:pt x="162" y="272"/>
                    <a:pt x="151" y="272"/>
                    <a:pt x="151" y="289"/>
                  </a:cubicBezTo>
                  <a:cubicBezTo>
                    <a:pt x="151" y="303"/>
                    <a:pt x="160" y="303"/>
                    <a:pt x="179" y="303"/>
                  </a:cubicBezTo>
                  <a:lnTo>
                    <a:pt x="244" y="303"/>
                  </a:lnTo>
                  <a:lnTo>
                    <a:pt x="171" y="692"/>
                  </a:lnTo>
                  <a:cubicBezTo>
                    <a:pt x="151" y="787"/>
                    <a:pt x="134" y="877"/>
                    <a:pt x="84" y="877"/>
                  </a:cubicBezTo>
                  <a:cubicBezTo>
                    <a:pt x="81" y="877"/>
                    <a:pt x="56" y="877"/>
                    <a:pt x="36" y="860"/>
                  </a:cubicBezTo>
                  <a:cubicBezTo>
                    <a:pt x="81" y="857"/>
                    <a:pt x="92" y="821"/>
                    <a:pt x="92" y="807"/>
                  </a:cubicBezTo>
                  <a:cubicBezTo>
                    <a:pt x="92" y="784"/>
                    <a:pt x="73" y="770"/>
                    <a:pt x="53" y="770"/>
                  </a:cubicBezTo>
                  <a:cubicBezTo>
                    <a:pt x="28" y="770"/>
                    <a:pt x="0" y="793"/>
                    <a:pt x="0" y="832"/>
                  </a:cubicBezTo>
                  <a:cubicBezTo>
                    <a:pt x="0" y="874"/>
                    <a:pt x="45" y="899"/>
                    <a:pt x="84" y="899"/>
                  </a:cubicBezTo>
                  <a:cubicBezTo>
                    <a:pt x="137" y="899"/>
                    <a:pt x="179" y="840"/>
                    <a:pt x="196" y="804"/>
                  </a:cubicBezTo>
                  <a:cubicBezTo>
                    <a:pt x="227" y="739"/>
                    <a:pt x="249" y="622"/>
                    <a:pt x="252" y="613"/>
                  </a:cubicBezTo>
                  <a:lnTo>
                    <a:pt x="311" y="30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39" name="Freeform 43">
              <a:extLst>
                <a:ext uri="{FF2B5EF4-FFF2-40B4-BE49-F238E27FC236}">
                  <a16:creationId xmlns:a16="http://schemas.microsoft.com/office/drawing/2014/main" id="{3198580E-A287-974D-839D-094A3BEF1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1439"/>
              <a:ext cx="68" cy="10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0 0"/>
                <a:gd name="T0" fmla="*/ 398 256 1"/>
                <a:gd name="T1" fmla="*/ 0 256 1"/>
                <a:gd name="G5" fmla="+- 0 T0 T1"/>
                <a:gd name="G6" fmla="cos G4 G5"/>
                <a:gd name="G7" fmla="*/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62 0 0"/>
                <a:gd name="G22" fmla="+- 123 0 0"/>
                <a:gd name="G23" fmla="+- 160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*/ 1 0 0"/>
                <a:gd name="G42" fmla="+- 440 0 0"/>
                <a:gd name="G43" fmla="+- 440 0 0"/>
                <a:gd name="G44" fmla="+- 459 0 0"/>
                <a:gd name="G45" fmla="+- 1 0 0"/>
                <a:gd name="G46" fmla="+- 1 0 0"/>
                <a:gd name="T2" fmla="*/ 308 w 309"/>
                <a:gd name="T3" fmla="*/ 333 h 460"/>
                <a:gd name="T4" fmla="*/ 283 w 309"/>
                <a:gd name="T5" fmla="*/ 333 h 460"/>
                <a:gd name="T6" fmla="*/ 266 w 309"/>
                <a:gd name="T7" fmla="*/ 398 h 460"/>
                <a:gd name="T8" fmla="*/ 196 w 309"/>
                <a:gd name="T9" fmla="*/ 401 h 460"/>
                <a:gd name="T10" fmla="*/ 70 w 309"/>
                <a:gd name="T11" fmla="*/ 401 h 460"/>
                <a:gd name="T12" fmla="*/ 207 w 309"/>
                <a:gd name="T13" fmla="*/ 286 h 460"/>
                <a:gd name="T14" fmla="*/ 308 w 309"/>
                <a:gd name="T15" fmla="*/ 134 h 460"/>
                <a:gd name="T16" fmla="*/ 146 w 309"/>
                <a:gd name="T17" fmla="*/ 0 h 460"/>
                <a:gd name="T18" fmla="*/ 0 w 309"/>
                <a:gd name="T19" fmla="*/ 123 h 460"/>
                <a:gd name="T20" fmla="*/ 36 w 309"/>
                <a:gd name="T21" fmla="*/ 162 h 460"/>
                <a:gd name="T22" fmla="*/ 73 w 309"/>
                <a:gd name="T23" fmla="*/ 126 h 460"/>
                <a:gd name="T24" fmla="*/ 34 w 309"/>
                <a:gd name="T25" fmla="*/ 90 h 460"/>
                <a:gd name="T26" fmla="*/ 134 w 309"/>
                <a:gd name="T27" fmla="*/ 25 h 460"/>
                <a:gd name="T28" fmla="*/ 241 w 309"/>
                <a:gd name="T29" fmla="*/ 134 h 460"/>
                <a:gd name="T30" fmla="*/ 174 w 309"/>
                <a:gd name="T31" fmla="*/ 269 h 460"/>
                <a:gd name="T32" fmla="*/ 6 w 309"/>
                <a:gd name="T33" fmla="*/ 434 h 460"/>
                <a:gd name="T34" fmla="*/ 0 w 309"/>
                <a:gd name="T35" fmla="*/ 459 h 460"/>
                <a:gd name="T36" fmla="*/ 286 w 309"/>
                <a:gd name="T37" fmla="*/ 459 h 460"/>
                <a:gd name="T38" fmla="*/ 308 w 309"/>
                <a:gd name="T39" fmla="*/ 333 h 460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9" h="460">
                  <a:moveTo>
                    <a:pt x="308" y="333"/>
                  </a:moveTo>
                  <a:lnTo>
                    <a:pt x="283" y="333"/>
                  </a:lnTo>
                  <a:cubicBezTo>
                    <a:pt x="283" y="350"/>
                    <a:pt x="274" y="389"/>
                    <a:pt x="266" y="398"/>
                  </a:cubicBezTo>
                  <a:cubicBezTo>
                    <a:pt x="260" y="401"/>
                    <a:pt x="207" y="401"/>
                    <a:pt x="196" y="401"/>
                  </a:cubicBezTo>
                  <a:lnTo>
                    <a:pt x="70" y="401"/>
                  </a:lnTo>
                  <a:cubicBezTo>
                    <a:pt x="143" y="336"/>
                    <a:pt x="165" y="317"/>
                    <a:pt x="207" y="286"/>
                  </a:cubicBezTo>
                  <a:cubicBezTo>
                    <a:pt x="260" y="244"/>
                    <a:pt x="308" y="202"/>
                    <a:pt x="308" y="134"/>
                  </a:cubicBezTo>
                  <a:cubicBezTo>
                    <a:pt x="308" y="50"/>
                    <a:pt x="232" y="0"/>
                    <a:pt x="146" y="0"/>
                  </a:cubicBezTo>
                  <a:cubicBezTo>
                    <a:pt x="59" y="0"/>
                    <a:pt x="0" y="62"/>
                    <a:pt x="0" y="123"/>
                  </a:cubicBezTo>
                  <a:cubicBezTo>
                    <a:pt x="0" y="160"/>
                    <a:pt x="31" y="162"/>
                    <a:pt x="36" y="162"/>
                  </a:cubicBezTo>
                  <a:cubicBezTo>
                    <a:pt x="53" y="162"/>
                    <a:pt x="73" y="151"/>
                    <a:pt x="73" y="126"/>
                  </a:cubicBezTo>
                  <a:cubicBezTo>
                    <a:pt x="73" y="115"/>
                    <a:pt x="70" y="90"/>
                    <a:pt x="34" y="90"/>
                  </a:cubicBezTo>
                  <a:cubicBezTo>
                    <a:pt x="53" y="39"/>
                    <a:pt x="101" y="25"/>
                    <a:pt x="134" y="25"/>
                  </a:cubicBezTo>
                  <a:cubicBezTo>
                    <a:pt x="204" y="25"/>
                    <a:pt x="241" y="78"/>
                    <a:pt x="241" y="134"/>
                  </a:cubicBezTo>
                  <a:cubicBezTo>
                    <a:pt x="241" y="196"/>
                    <a:pt x="196" y="244"/>
                    <a:pt x="174" y="269"/>
                  </a:cubicBezTo>
                  <a:lnTo>
                    <a:pt x="6" y="434"/>
                  </a:lnTo>
                  <a:cubicBezTo>
                    <a:pt x="0" y="440"/>
                    <a:pt x="0" y="440"/>
                    <a:pt x="0" y="459"/>
                  </a:cubicBezTo>
                  <a:lnTo>
                    <a:pt x="286" y="459"/>
                  </a:lnTo>
                  <a:lnTo>
                    <a:pt x="308" y="3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40" name="Freeform 44">
              <a:extLst>
                <a:ext uri="{FF2B5EF4-FFF2-40B4-BE49-F238E27FC236}">
                  <a16:creationId xmlns:a16="http://schemas.microsoft.com/office/drawing/2014/main" id="{A1F3359F-3AF5-344D-8E5F-5FC74A98F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1342"/>
              <a:ext cx="51" cy="2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0 0"/>
                <a:gd name="G20" fmla="+- 412 0 0"/>
                <a:gd name="G21" fmla="+- 493 0 0"/>
                <a:gd name="G22" fmla="+- 571 0 0"/>
                <a:gd name="G23" fmla="*/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T0" fmla="*/ 232 w 233"/>
                <a:gd name="T1" fmla="*/ 978 h 987"/>
                <a:gd name="T2" fmla="*/ 213 w 233"/>
                <a:gd name="T3" fmla="*/ 955 h 987"/>
                <a:gd name="T4" fmla="*/ 59 w 233"/>
                <a:gd name="T5" fmla="*/ 493 h 987"/>
                <a:gd name="T6" fmla="*/ 218 w 233"/>
                <a:gd name="T7" fmla="*/ 28 h 987"/>
                <a:gd name="T8" fmla="*/ 232 w 233"/>
                <a:gd name="T9" fmla="*/ 11 h 987"/>
                <a:gd name="T10" fmla="*/ 221 w 233"/>
                <a:gd name="T11" fmla="*/ 0 h 987"/>
                <a:gd name="T12" fmla="*/ 62 w 233"/>
                <a:gd name="T13" fmla="*/ 193 h 987"/>
                <a:gd name="T14" fmla="*/ 0 w 233"/>
                <a:gd name="T15" fmla="*/ 493 h 987"/>
                <a:gd name="T16" fmla="*/ 64 w 233"/>
                <a:gd name="T17" fmla="*/ 801 h 987"/>
                <a:gd name="T18" fmla="*/ 221 w 233"/>
                <a:gd name="T19" fmla="*/ 986 h 987"/>
                <a:gd name="T20" fmla="*/ 232 w 233"/>
                <a:gd name="T21" fmla="*/ 978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978"/>
                  </a:moveTo>
                  <a:cubicBezTo>
                    <a:pt x="232" y="975"/>
                    <a:pt x="232" y="972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3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6"/>
                    <a:pt x="221" y="986"/>
                  </a:cubicBezTo>
                  <a:cubicBezTo>
                    <a:pt x="227" y="986"/>
                    <a:pt x="232" y="983"/>
                    <a:pt x="232" y="97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41" name="Freeform 45">
              <a:extLst>
                <a:ext uri="{FF2B5EF4-FFF2-40B4-BE49-F238E27FC236}">
                  <a16:creationId xmlns:a16="http://schemas.microsoft.com/office/drawing/2014/main" id="{E6431705-39DE-FC41-8E83-62DDE14F2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1410"/>
              <a:ext cx="81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426 0 0"/>
                <a:gd name="G24" fmla="+- 1 0 0"/>
                <a:gd name="G25" fmla="*/ 1 0 0"/>
                <a:gd name="G26" fmla="cos 54736 G25"/>
                <a:gd name="G27" fmla="*/ 1 0 0"/>
                <a:gd name="G28" fmla="sin 55162 G27"/>
                <a:gd name="G29" fmla="+- G26 G28 0"/>
                <a:gd name="G30" fmla="+- G29 1080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308 0 0"/>
                <a:gd name="G41" fmla="+- 353 0 0"/>
                <a:gd name="G42" fmla="+- 409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0 0"/>
                <a:gd name="G61" fmla="+- 1 0 0"/>
                <a:gd name="G62" fmla="+- 1 0 0"/>
                <a:gd name="T0" fmla="*/ 336 w 365"/>
                <a:gd name="T1" fmla="*/ 67 h 449"/>
                <a:gd name="T2" fmla="*/ 288 w 365"/>
                <a:gd name="T3" fmla="*/ 112 h 449"/>
                <a:gd name="T4" fmla="*/ 319 w 365"/>
                <a:gd name="T5" fmla="*/ 140 h 449"/>
                <a:gd name="T6" fmla="*/ 364 w 365"/>
                <a:gd name="T7" fmla="*/ 84 h 449"/>
                <a:gd name="T8" fmla="*/ 246 w 365"/>
                <a:gd name="T9" fmla="*/ 0 h 449"/>
                <a:gd name="T10" fmla="*/ 78 w 365"/>
                <a:gd name="T11" fmla="*/ 146 h 449"/>
                <a:gd name="T12" fmla="*/ 182 w 365"/>
                <a:gd name="T13" fmla="*/ 244 h 449"/>
                <a:gd name="T14" fmla="*/ 286 w 365"/>
                <a:gd name="T15" fmla="*/ 319 h 449"/>
                <a:gd name="T16" fmla="*/ 143 w 365"/>
                <a:gd name="T17" fmla="*/ 426 h 449"/>
                <a:gd name="T18" fmla="*/ 31 w 365"/>
                <a:gd name="T19" fmla="*/ 375 h 449"/>
                <a:gd name="T20" fmla="*/ 92 w 365"/>
                <a:gd name="T21" fmla="*/ 322 h 449"/>
                <a:gd name="T22" fmla="*/ 56 w 365"/>
                <a:gd name="T23" fmla="*/ 289 h 449"/>
                <a:gd name="T24" fmla="*/ 0 w 365"/>
                <a:gd name="T25" fmla="*/ 353 h 449"/>
                <a:gd name="T26" fmla="*/ 143 w 365"/>
                <a:gd name="T27" fmla="*/ 448 h 449"/>
                <a:gd name="T28" fmla="*/ 342 w 365"/>
                <a:gd name="T29" fmla="*/ 286 h 449"/>
                <a:gd name="T30" fmla="*/ 311 w 365"/>
                <a:gd name="T31" fmla="*/ 213 h 449"/>
                <a:gd name="T32" fmla="*/ 210 w 365"/>
                <a:gd name="T33" fmla="*/ 171 h 449"/>
                <a:gd name="T34" fmla="*/ 137 w 365"/>
                <a:gd name="T35" fmla="*/ 112 h 449"/>
                <a:gd name="T36" fmla="*/ 246 w 365"/>
                <a:gd name="T37" fmla="*/ 22 h 449"/>
                <a:gd name="T38" fmla="*/ 336 w 365"/>
                <a:gd name="T39" fmla="*/ 6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5" h="449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5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9"/>
                    <a:pt x="56" y="289"/>
                  </a:cubicBezTo>
                  <a:cubicBezTo>
                    <a:pt x="31" y="289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42" name="Freeform 46">
              <a:extLst>
                <a:ext uri="{FF2B5EF4-FFF2-40B4-BE49-F238E27FC236}">
                  <a16:creationId xmlns:a16="http://schemas.microsoft.com/office/drawing/2014/main" id="{3A66D268-155D-214F-B7AA-BFFF74A9B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342"/>
              <a:ext cx="51" cy="2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*/ 1 0 0"/>
                <a:gd name="G7" fmla="*/ 1 0 0"/>
                <a:gd name="G8" fmla="+- 3 0 0"/>
                <a:gd name="G9" fmla="+- 11 0 0"/>
                <a:gd name="G10" fmla="+- 14 0 0"/>
                <a:gd name="G11" fmla="+- 14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961 0 0"/>
                <a:gd name="G19" fmla="+- 972 0 0"/>
                <a:gd name="G20" fmla="+- 975 0 0"/>
                <a:gd name="G21" fmla="+- 978 0 0"/>
                <a:gd name="G22" fmla="+- 983 0 0"/>
                <a:gd name="G23" fmla="*/ 1 0 0"/>
                <a:gd name="G24" fmla="*/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T0" fmla="*/ 232 w 233"/>
                <a:gd name="T1" fmla="*/ 493 h 987"/>
                <a:gd name="T2" fmla="*/ 165 w 233"/>
                <a:gd name="T3" fmla="*/ 185 h 987"/>
                <a:gd name="T4" fmla="*/ 11 w 233"/>
                <a:gd name="T5" fmla="*/ 0 h 987"/>
                <a:gd name="T6" fmla="*/ 0 w 233"/>
                <a:gd name="T7" fmla="*/ 11 h 987"/>
                <a:gd name="T8" fmla="*/ 20 w 233"/>
                <a:gd name="T9" fmla="*/ 34 h 987"/>
                <a:gd name="T10" fmla="*/ 174 w 233"/>
                <a:gd name="T11" fmla="*/ 493 h 987"/>
                <a:gd name="T12" fmla="*/ 14 w 233"/>
                <a:gd name="T13" fmla="*/ 961 h 987"/>
                <a:gd name="T14" fmla="*/ 0 w 233"/>
                <a:gd name="T15" fmla="*/ 978 h 987"/>
                <a:gd name="T16" fmla="*/ 11 w 233"/>
                <a:gd name="T17" fmla="*/ 986 h 987"/>
                <a:gd name="T18" fmla="*/ 168 w 233"/>
                <a:gd name="T19" fmla="*/ 796 h 987"/>
                <a:gd name="T20" fmla="*/ 232 w 233"/>
                <a:gd name="T21" fmla="*/ 493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9"/>
                    <a:pt x="174" y="493"/>
                  </a:cubicBezTo>
                  <a:cubicBezTo>
                    <a:pt x="174" y="664"/>
                    <a:pt x="137" y="838"/>
                    <a:pt x="14" y="961"/>
                  </a:cubicBezTo>
                  <a:cubicBezTo>
                    <a:pt x="0" y="972"/>
                    <a:pt x="0" y="975"/>
                    <a:pt x="0" y="978"/>
                  </a:cubicBezTo>
                  <a:cubicBezTo>
                    <a:pt x="0" y="983"/>
                    <a:pt x="3" y="986"/>
                    <a:pt x="11" y="986"/>
                  </a:cubicBezTo>
                  <a:cubicBezTo>
                    <a:pt x="20" y="986"/>
                    <a:pt x="109" y="919"/>
                    <a:pt x="168" y="796"/>
                  </a:cubicBezTo>
                  <a:cubicBezTo>
                    <a:pt x="218" y="686"/>
                    <a:pt x="232" y="577"/>
                    <a:pt x="232" y="49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43" name="Freeform 47">
              <a:extLst>
                <a:ext uri="{FF2B5EF4-FFF2-40B4-BE49-F238E27FC236}">
                  <a16:creationId xmlns:a16="http://schemas.microsoft.com/office/drawing/2014/main" id="{2D1A9408-C34C-8945-91FC-E90A36E48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1406"/>
              <a:ext cx="147" cy="94"/>
            </a:xfrm>
            <a:custGeom>
              <a:avLst/>
              <a:gdLst>
                <a:gd name="G0" fmla="+- 1 0 0"/>
                <a:gd name="G1" fmla="*/ 1 0 0"/>
                <a:gd name="G2" fmla="cos 54736 G1"/>
                <a:gd name="G3" fmla="*/ 1 0 0"/>
                <a:gd name="G4" fmla="sin 54775 G3"/>
                <a:gd name="G5" fmla="+- G2 G4 0"/>
                <a:gd name="G6" fmla="+- G5 10800 0"/>
                <a:gd name="G7" fmla="+- 1 0 0"/>
                <a:gd name="G8" fmla="+- 1 0 0"/>
                <a:gd name="G9" fmla="+- 1 0 0"/>
                <a:gd name="G10" fmla="*/ 1 0 0"/>
                <a:gd name="G11" fmla="cos 54736 G10"/>
                <a:gd name="G12" fmla="*/ 1 0 0"/>
                <a:gd name="G13" fmla="sin 54736 G12"/>
                <a:gd name="G14" fmla="+- G11 G13 0"/>
                <a:gd name="G15" fmla="+- G14 10800 0"/>
                <a:gd name="G16" fmla="+- 1 0 0"/>
                <a:gd name="G17" fmla="+- 1 0 0"/>
                <a:gd name="G18" fmla="+- 1 0 0"/>
                <a:gd name="G19" fmla="+- 1 0 0"/>
                <a:gd name="G20" fmla="+- 20 0 0"/>
                <a:gd name="G21" fmla="+- 39 0 0"/>
                <a:gd name="G22" fmla="+- 1 0 0"/>
                <a:gd name="G23" fmla="+- 1 0 0"/>
                <a:gd name="G24" fmla="+- 1 0 0"/>
                <a:gd name="G25" fmla="+- 1 0 0"/>
                <a:gd name="G26" fmla="*/ 1 0 0"/>
                <a:gd name="G27" fmla="cos 54736 G26"/>
                <a:gd name="G28" fmla="*/ 1 0 0"/>
                <a:gd name="G29" fmla="sin 55159 G28"/>
                <a:gd name="G30" fmla="+- G27 G29 0"/>
                <a:gd name="G31" fmla="+- G30 10800 0"/>
                <a:gd name="G32" fmla="+- 1 0 0"/>
                <a:gd name="G33" fmla="+- 1 0 0"/>
                <a:gd name="G34" fmla="+- 1 0 0"/>
                <a:gd name="G35" fmla="*/ 1 0 0"/>
                <a:gd name="G36" fmla="cos 54736 G35"/>
                <a:gd name="G37" fmla="*/ 1 0 0"/>
                <a:gd name="G38" fmla="sin 55120 G37"/>
                <a:gd name="G39" fmla="+- G36 G38 0"/>
                <a:gd name="G40" fmla="+- G39 10800 0"/>
                <a:gd name="G41" fmla="+- 1 0 0"/>
                <a:gd name="G42" fmla="+- 1 0 0"/>
                <a:gd name="G43" fmla="+- 1 0 0"/>
                <a:gd name="G44" fmla="+- 384 0 0"/>
                <a:gd name="G45" fmla="+- 403 0 0"/>
                <a:gd name="G46" fmla="+- 423 0 0"/>
                <a:gd name="G47" fmla="+- 1 0 0"/>
                <a:gd name="G48" fmla="+- 1 0 0"/>
                <a:gd name="G49" fmla="+- 1 0 0"/>
                <a:gd name="G50" fmla="+- 1 0 0"/>
                <a:gd name="G51" fmla="*/ 1 0 0"/>
                <a:gd name="G52" fmla="cos 54736 G51"/>
                <a:gd name="G53" fmla="*/ 1 0 0"/>
                <a:gd name="G54" fmla="sin 54968 G53"/>
                <a:gd name="G55" fmla="+- G52 G54 0"/>
                <a:gd name="G56" fmla="+- G55 10800 0"/>
                <a:gd name="G57" fmla="+- 1 0 0"/>
                <a:gd name="G58" fmla="+- 1 0 0"/>
                <a:gd name="G59" fmla="+- 1 0 0"/>
                <a:gd name="G60" fmla="*/ 1 0 0"/>
                <a:gd name="G61" fmla="cos 54736 G60"/>
                <a:gd name="G62" fmla="*/ 1 0 0"/>
                <a:gd name="G63" fmla="sin 54929 G62"/>
                <a:gd name="G64" fmla="+- G61 G63 0"/>
                <a:gd name="G65" fmla="+- G64 10800 0"/>
                <a:gd name="G66" fmla="+- 1 0 0"/>
                <a:gd name="G67" fmla="+- 1 0 0"/>
                <a:gd name="G68" fmla="+- 1 0 0"/>
                <a:gd name="G69" fmla="+- 193 0 0"/>
                <a:gd name="G70" fmla="+- 213 0 0"/>
                <a:gd name="G71" fmla="+- 232 0 0"/>
                <a:gd name="G72" fmla="+- 1 0 0"/>
                <a:gd name="G73" fmla="+- 1 0 0"/>
                <a:gd name="G74" fmla="+- 1 0 0"/>
                <a:gd name="T0" fmla="*/ 624 w 659"/>
                <a:gd name="T1" fmla="*/ 39 h 424"/>
                <a:gd name="T2" fmla="*/ 658 w 659"/>
                <a:gd name="T3" fmla="*/ 20 h 424"/>
                <a:gd name="T4" fmla="*/ 624 w 659"/>
                <a:gd name="T5" fmla="*/ 0 h 424"/>
                <a:gd name="T6" fmla="*/ 34 w 659"/>
                <a:gd name="T7" fmla="*/ 0 h 424"/>
                <a:gd name="T8" fmla="*/ 0 w 659"/>
                <a:gd name="T9" fmla="*/ 20 h 424"/>
                <a:gd name="T10" fmla="*/ 36 w 659"/>
                <a:gd name="T11" fmla="*/ 39 h 424"/>
                <a:gd name="T12" fmla="*/ 624 w 659"/>
                <a:gd name="T13" fmla="*/ 39 h 424"/>
                <a:gd name="T14" fmla="*/ 624 w 659"/>
                <a:gd name="T15" fmla="*/ 423 h 424"/>
                <a:gd name="T16" fmla="*/ 658 w 659"/>
                <a:gd name="T17" fmla="*/ 403 h 424"/>
                <a:gd name="T18" fmla="*/ 624 w 659"/>
                <a:gd name="T19" fmla="*/ 384 h 424"/>
                <a:gd name="T20" fmla="*/ 36 w 659"/>
                <a:gd name="T21" fmla="*/ 384 h 424"/>
                <a:gd name="T22" fmla="*/ 0 w 659"/>
                <a:gd name="T23" fmla="*/ 403 h 424"/>
                <a:gd name="T24" fmla="*/ 34 w 659"/>
                <a:gd name="T25" fmla="*/ 423 h 424"/>
                <a:gd name="T26" fmla="*/ 624 w 659"/>
                <a:gd name="T27" fmla="*/ 423 h 424"/>
                <a:gd name="T28" fmla="*/ 624 w 659"/>
                <a:gd name="T29" fmla="*/ 232 h 424"/>
                <a:gd name="T30" fmla="*/ 658 w 659"/>
                <a:gd name="T31" fmla="*/ 213 h 424"/>
                <a:gd name="T32" fmla="*/ 624 w 659"/>
                <a:gd name="T33" fmla="*/ 193 h 424"/>
                <a:gd name="T34" fmla="*/ 34 w 659"/>
                <a:gd name="T35" fmla="*/ 193 h 424"/>
                <a:gd name="T36" fmla="*/ 0 w 659"/>
                <a:gd name="T37" fmla="*/ 213 h 424"/>
                <a:gd name="T38" fmla="*/ 34 w 659"/>
                <a:gd name="T39" fmla="*/ 232 h 424"/>
                <a:gd name="T40" fmla="*/ 624 w 659"/>
                <a:gd name="T41" fmla="*/ 23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9" h="424">
                  <a:moveTo>
                    <a:pt x="624" y="39"/>
                  </a:moveTo>
                  <a:cubicBezTo>
                    <a:pt x="641" y="39"/>
                    <a:pt x="658" y="39"/>
                    <a:pt x="658" y="20"/>
                  </a:cubicBezTo>
                  <a:cubicBezTo>
                    <a:pt x="658" y="0"/>
                    <a:pt x="641" y="0"/>
                    <a:pt x="624" y="0"/>
                  </a:cubicBezTo>
                  <a:lnTo>
                    <a:pt x="34" y="0"/>
                  </a:lnTo>
                  <a:cubicBezTo>
                    <a:pt x="17" y="0"/>
                    <a:pt x="0" y="0"/>
                    <a:pt x="0" y="20"/>
                  </a:cubicBezTo>
                  <a:cubicBezTo>
                    <a:pt x="0" y="39"/>
                    <a:pt x="20" y="39"/>
                    <a:pt x="36" y="39"/>
                  </a:cubicBezTo>
                  <a:lnTo>
                    <a:pt x="624" y="39"/>
                  </a:lnTo>
                  <a:close/>
                  <a:moveTo>
                    <a:pt x="624" y="423"/>
                  </a:moveTo>
                  <a:cubicBezTo>
                    <a:pt x="641" y="423"/>
                    <a:pt x="658" y="423"/>
                    <a:pt x="658" y="403"/>
                  </a:cubicBezTo>
                  <a:cubicBezTo>
                    <a:pt x="658" y="384"/>
                    <a:pt x="641" y="384"/>
                    <a:pt x="624" y="384"/>
                  </a:cubicBezTo>
                  <a:lnTo>
                    <a:pt x="36" y="384"/>
                  </a:lnTo>
                  <a:cubicBezTo>
                    <a:pt x="20" y="384"/>
                    <a:pt x="0" y="384"/>
                    <a:pt x="0" y="403"/>
                  </a:cubicBezTo>
                  <a:cubicBezTo>
                    <a:pt x="0" y="423"/>
                    <a:pt x="17" y="423"/>
                    <a:pt x="34" y="423"/>
                  </a:cubicBezTo>
                  <a:lnTo>
                    <a:pt x="624" y="423"/>
                  </a:lnTo>
                  <a:close/>
                  <a:moveTo>
                    <a:pt x="624" y="232"/>
                  </a:moveTo>
                  <a:cubicBezTo>
                    <a:pt x="641" y="232"/>
                    <a:pt x="658" y="232"/>
                    <a:pt x="658" y="213"/>
                  </a:cubicBezTo>
                  <a:cubicBezTo>
                    <a:pt x="658" y="193"/>
                    <a:pt x="641" y="193"/>
                    <a:pt x="624" y="193"/>
                  </a:cubicBezTo>
                  <a:lnTo>
                    <a:pt x="34" y="193"/>
                  </a:lnTo>
                  <a:cubicBezTo>
                    <a:pt x="17" y="193"/>
                    <a:pt x="0" y="193"/>
                    <a:pt x="0" y="213"/>
                  </a:cubicBezTo>
                  <a:cubicBezTo>
                    <a:pt x="0" y="232"/>
                    <a:pt x="17" y="232"/>
                    <a:pt x="34" y="232"/>
                  </a:cubicBezTo>
                  <a:lnTo>
                    <a:pt x="624" y="2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344" name="Text Box 48">
            <a:extLst>
              <a:ext uri="{FF2B5EF4-FFF2-40B4-BE49-F238E27FC236}">
                <a16:creationId xmlns:a16="http://schemas.microsoft.com/office/drawing/2014/main" id="{4CF47CAE-9406-0946-95A2-1B2C77F24E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1113" y="2257750"/>
            <a:ext cx="334486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40" rIns="90000" bIns="45000"/>
          <a:lstStyle>
            <a:lvl1pPr marL="215900" indent="-215900"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>
              <a:lnSpc>
                <a:spcPct val="100000"/>
              </a:lnSpc>
              <a:buSzPct val="45000"/>
              <a:buFont typeface="Wingdings" pitchFamily="2" charset="2"/>
              <a:buNone/>
            </a:pPr>
            <a:r>
              <a:rPr lang="en-US" altLang="en-US"/>
              <a:t>number of knights on the board</a:t>
            </a:r>
          </a:p>
        </p:txBody>
      </p:sp>
      <p:grpSp>
        <p:nvGrpSpPr>
          <p:cNvPr id="55345" name="Group 49">
            <a:extLst>
              <a:ext uri="{FF2B5EF4-FFF2-40B4-BE49-F238E27FC236}">
                <a16:creationId xmlns:a16="http://schemas.microsoft.com/office/drawing/2014/main" id="{69C1EEF3-240B-8D45-AC3F-6A2674986C23}"/>
              </a:ext>
            </a:extLst>
          </p:cNvPr>
          <p:cNvGrpSpPr>
            <a:grpSpLocks/>
          </p:cNvGrpSpPr>
          <p:nvPr/>
        </p:nvGrpSpPr>
        <p:grpSpPr bwMode="auto">
          <a:xfrm>
            <a:off x="2797175" y="2695900"/>
            <a:ext cx="96838" cy="319088"/>
            <a:chOff x="1762" y="1618"/>
            <a:chExt cx="61" cy="201"/>
          </a:xfrm>
        </p:grpSpPr>
        <p:sp>
          <p:nvSpPr>
            <p:cNvPr id="55346" name="Freeform 50">
              <a:extLst>
                <a:ext uri="{FF2B5EF4-FFF2-40B4-BE49-F238E27FC236}">
                  <a16:creationId xmlns:a16="http://schemas.microsoft.com/office/drawing/2014/main" id="{0F7EE0CC-2CE3-9B47-8E9D-68DF40E98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2" y="1618"/>
              <a:ext cx="61" cy="201"/>
            </a:xfrm>
            <a:custGeom>
              <a:avLst/>
              <a:gdLst>
                <a:gd name="G0" fmla="+- 1 0 0"/>
                <a:gd name="G1" fmla="+- 893 0 0"/>
                <a:gd name="G2" fmla="+- 1 0 0"/>
                <a:gd name="G3" fmla="+- 1 0 0"/>
                <a:gd name="G4" fmla="+- 1 0 0"/>
                <a:gd name="G5" fmla="+- 1 0 0"/>
                <a:gd name="T0" fmla="*/ 137 w 278"/>
                <a:gd name="T1" fmla="*/ 893 h 894"/>
                <a:gd name="T2" fmla="*/ 0 w 278"/>
                <a:gd name="T3" fmla="*/ 893 h 894"/>
                <a:gd name="T4" fmla="*/ 0 w 278"/>
                <a:gd name="T5" fmla="*/ 0 h 894"/>
                <a:gd name="T6" fmla="*/ 277 w 278"/>
                <a:gd name="T7" fmla="*/ 0 h 894"/>
                <a:gd name="T8" fmla="*/ 277 w 278"/>
                <a:gd name="T9" fmla="*/ 893 h 894"/>
                <a:gd name="T10" fmla="*/ 137 w 278"/>
                <a:gd name="T11" fmla="*/ 893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8" h="894">
                  <a:moveTo>
                    <a:pt x="137" y="893"/>
                  </a:moveTo>
                  <a:lnTo>
                    <a:pt x="0" y="893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893"/>
                  </a:lnTo>
                  <a:lnTo>
                    <a:pt x="137" y="89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47" name="Freeform 51">
              <a:extLst>
                <a:ext uri="{FF2B5EF4-FFF2-40B4-BE49-F238E27FC236}">
                  <a16:creationId xmlns:a16="http://schemas.microsoft.com/office/drawing/2014/main" id="{BAB131A0-FC9C-B244-B462-671DACBE5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1618"/>
              <a:ext cx="22" cy="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25 0 0"/>
                <a:gd name="G6" fmla="+- 53 0 0"/>
                <a:gd name="G7" fmla="+- 84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T0" fmla="*/ 106 w 107"/>
                <a:gd name="T1" fmla="*/ 53 h 107"/>
                <a:gd name="T2" fmla="*/ 53 w 107"/>
                <a:gd name="T3" fmla="*/ 0 h 107"/>
                <a:gd name="T4" fmla="*/ 0 w 107"/>
                <a:gd name="T5" fmla="*/ 53 h 107"/>
                <a:gd name="T6" fmla="*/ 53 w 107"/>
                <a:gd name="T7" fmla="*/ 106 h 107"/>
                <a:gd name="T8" fmla="*/ 106 w 107"/>
                <a:gd name="T9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7">
                  <a:moveTo>
                    <a:pt x="106" y="53"/>
                  </a:moveTo>
                  <a:cubicBezTo>
                    <a:pt x="106" y="25"/>
                    <a:pt x="84" y="0"/>
                    <a:pt x="53" y="0"/>
                  </a:cubicBezTo>
                  <a:cubicBezTo>
                    <a:pt x="25" y="0"/>
                    <a:pt x="0" y="25"/>
                    <a:pt x="0" y="53"/>
                  </a:cubicBezTo>
                  <a:cubicBezTo>
                    <a:pt x="0" y="84"/>
                    <a:pt x="25" y="106"/>
                    <a:pt x="53" y="106"/>
                  </a:cubicBezTo>
                  <a:cubicBezTo>
                    <a:pt x="84" y="106"/>
                    <a:pt x="106" y="84"/>
                    <a:pt x="106" y="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48" name="Freeform 52">
              <a:extLst>
                <a:ext uri="{FF2B5EF4-FFF2-40B4-BE49-F238E27FC236}">
                  <a16:creationId xmlns:a16="http://schemas.microsoft.com/office/drawing/2014/main" id="{69239491-864A-A343-8BCB-C7BA0005D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1707"/>
              <a:ext cx="22" cy="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25 0 0"/>
                <a:gd name="G6" fmla="+- 53 0 0"/>
                <a:gd name="G7" fmla="+- 84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T0" fmla="*/ 106 w 107"/>
                <a:gd name="T1" fmla="*/ 53 h 107"/>
                <a:gd name="T2" fmla="*/ 53 w 107"/>
                <a:gd name="T3" fmla="*/ 0 h 107"/>
                <a:gd name="T4" fmla="*/ 0 w 107"/>
                <a:gd name="T5" fmla="*/ 53 h 107"/>
                <a:gd name="T6" fmla="*/ 53 w 107"/>
                <a:gd name="T7" fmla="*/ 106 h 107"/>
                <a:gd name="T8" fmla="*/ 106 w 107"/>
                <a:gd name="T9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7">
                  <a:moveTo>
                    <a:pt x="106" y="53"/>
                  </a:moveTo>
                  <a:cubicBezTo>
                    <a:pt x="106" y="25"/>
                    <a:pt x="84" y="0"/>
                    <a:pt x="53" y="0"/>
                  </a:cubicBezTo>
                  <a:cubicBezTo>
                    <a:pt x="25" y="0"/>
                    <a:pt x="0" y="25"/>
                    <a:pt x="0" y="53"/>
                  </a:cubicBezTo>
                  <a:cubicBezTo>
                    <a:pt x="0" y="84"/>
                    <a:pt x="25" y="106"/>
                    <a:pt x="53" y="106"/>
                  </a:cubicBezTo>
                  <a:cubicBezTo>
                    <a:pt x="84" y="106"/>
                    <a:pt x="106" y="84"/>
                    <a:pt x="106" y="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49" name="Freeform 53">
              <a:extLst>
                <a:ext uri="{FF2B5EF4-FFF2-40B4-BE49-F238E27FC236}">
                  <a16:creationId xmlns:a16="http://schemas.microsoft.com/office/drawing/2014/main" id="{7B3571A8-2313-6741-8EFD-C97F07890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1797"/>
              <a:ext cx="22" cy="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25 0 0"/>
                <a:gd name="G6" fmla="+- 53 0 0"/>
                <a:gd name="G7" fmla="+- 84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T0" fmla="*/ 106 w 107"/>
                <a:gd name="T1" fmla="*/ 53 h 107"/>
                <a:gd name="T2" fmla="*/ 53 w 107"/>
                <a:gd name="T3" fmla="*/ 0 h 107"/>
                <a:gd name="T4" fmla="*/ 0 w 107"/>
                <a:gd name="T5" fmla="*/ 53 h 107"/>
                <a:gd name="T6" fmla="*/ 53 w 107"/>
                <a:gd name="T7" fmla="*/ 106 h 107"/>
                <a:gd name="T8" fmla="*/ 106 w 107"/>
                <a:gd name="T9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7">
                  <a:moveTo>
                    <a:pt x="106" y="53"/>
                  </a:moveTo>
                  <a:cubicBezTo>
                    <a:pt x="106" y="25"/>
                    <a:pt x="84" y="0"/>
                    <a:pt x="53" y="0"/>
                  </a:cubicBezTo>
                  <a:cubicBezTo>
                    <a:pt x="25" y="0"/>
                    <a:pt x="0" y="25"/>
                    <a:pt x="0" y="53"/>
                  </a:cubicBezTo>
                  <a:cubicBezTo>
                    <a:pt x="0" y="84"/>
                    <a:pt x="25" y="106"/>
                    <a:pt x="53" y="106"/>
                  </a:cubicBezTo>
                  <a:cubicBezTo>
                    <a:pt x="84" y="106"/>
                    <a:pt x="106" y="84"/>
                    <a:pt x="106" y="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5350" name="Group 54">
            <a:extLst>
              <a:ext uri="{FF2B5EF4-FFF2-40B4-BE49-F238E27FC236}">
                <a16:creationId xmlns:a16="http://schemas.microsoft.com/office/drawing/2014/main" id="{B99011E6-F9A2-8C4B-A0F7-4DCBB9750C8F}"/>
              </a:ext>
            </a:extLst>
          </p:cNvPr>
          <p:cNvGrpSpPr>
            <a:grpSpLocks/>
          </p:cNvGrpSpPr>
          <p:nvPr/>
        </p:nvGrpSpPr>
        <p:grpSpPr bwMode="auto">
          <a:xfrm>
            <a:off x="2606675" y="3102300"/>
            <a:ext cx="1060450" cy="287338"/>
            <a:chOff x="1642" y="1874"/>
            <a:chExt cx="668" cy="181"/>
          </a:xfrm>
        </p:grpSpPr>
        <p:sp>
          <p:nvSpPr>
            <p:cNvPr id="55351" name="Freeform 55">
              <a:extLst>
                <a:ext uri="{FF2B5EF4-FFF2-40B4-BE49-F238E27FC236}">
                  <a16:creationId xmlns:a16="http://schemas.microsoft.com/office/drawing/2014/main" id="{4F50D0C5-DEC6-B24A-B4A8-1F6E02310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1879"/>
              <a:ext cx="668" cy="176"/>
            </a:xfrm>
            <a:custGeom>
              <a:avLst/>
              <a:gdLst>
                <a:gd name="G0" fmla="+- 1 0 0"/>
                <a:gd name="G1" fmla="+- 784 0 0"/>
                <a:gd name="G2" fmla="+- 1 0 0"/>
                <a:gd name="G3" fmla="+- 1 0 0"/>
                <a:gd name="G4" fmla="+- 1 0 0"/>
                <a:gd name="G5" fmla="+- 1 0 0"/>
                <a:gd name="T0" fmla="*/ 1476 w 2955"/>
                <a:gd name="T1" fmla="*/ 784 h 785"/>
                <a:gd name="T2" fmla="*/ 0 w 2955"/>
                <a:gd name="T3" fmla="*/ 784 h 785"/>
                <a:gd name="T4" fmla="*/ 0 w 2955"/>
                <a:gd name="T5" fmla="*/ 0 h 785"/>
                <a:gd name="T6" fmla="*/ 2954 w 2955"/>
                <a:gd name="T7" fmla="*/ 0 h 785"/>
                <a:gd name="T8" fmla="*/ 2954 w 2955"/>
                <a:gd name="T9" fmla="*/ 784 h 785"/>
                <a:gd name="T10" fmla="*/ 1476 w 2955"/>
                <a:gd name="T11" fmla="*/ 784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55" h="785">
                  <a:moveTo>
                    <a:pt x="1476" y="784"/>
                  </a:moveTo>
                  <a:lnTo>
                    <a:pt x="0" y="784"/>
                  </a:lnTo>
                  <a:lnTo>
                    <a:pt x="0" y="0"/>
                  </a:lnTo>
                  <a:lnTo>
                    <a:pt x="2954" y="0"/>
                  </a:lnTo>
                  <a:lnTo>
                    <a:pt x="2954" y="784"/>
                  </a:lnTo>
                  <a:lnTo>
                    <a:pt x="1476" y="78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52" name="Freeform 56">
              <a:extLst>
                <a:ext uri="{FF2B5EF4-FFF2-40B4-BE49-F238E27FC236}">
                  <a16:creationId xmlns:a16="http://schemas.microsoft.com/office/drawing/2014/main" id="{729D04CC-00C5-694B-B386-8FF676836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" y="1925"/>
              <a:ext cx="147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*/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43 0 0"/>
                <a:gd name="G36" fmla="+- 151 0 0"/>
                <a:gd name="G37" fmla="+- 162 0 0"/>
                <a:gd name="G38" fmla="*/ 1 0 0"/>
                <a:gd name="G39" fmla="*/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*/ 1 0 0"/>
                <a:gd name="G46" fmla="cos 54736 G45"/>
                <a:gd name="G47" fmla="*/ 1 0 0"/>
                <a:gd name="G48" fmla="sin 54758 G47"/>
                <a:gd name="G49" fmla="+- G46 G48 0"/>
                <a:gd name="G50" fmla="+- G49 1080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*/ 1 0 0"/>
                <a:gd name="T0" fmla="*/ 448 256 1"/>
                <a:gd name="T1" fmla="*/ 0 256 1"/>
                <a:gd name="G70" fmla="+- 0 T0 T1"/>
                <a:gd name="G71" fmla="sin G69 G7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*/ 1 0 0"/>
                <a:gd name="G100" fmla="*/ 1 0 0"/>
                <a:gd name="G101" fmla="sin 54736 G100"/>
                <a:gd name="G102" fmla="*/ 1 0 0"/>
                <a:gd name="G103" fmla="cos 55005 G102"/>
                <a:gd name="G104" fmla="+- G101 0 G103"/>
                <a:gd name="G105" fmla="*/ G104 65535 1"/>
                <a:gd name="G106" fmla="+- G105 10800 0"/>
                <a:gd name="G107" fmla="+- 1 0 0"/>
                <a:gd name="T2" fmla="*/ 428 w 656"/>
                <a:gd name="T3" fmla="*/ 101 h 449"/>
                <a:gd name="T4" fmla="*/ 442 w 656"/>
                <a:gd name="T5" fmla="*/ 36 h 449"/>
                <a:gd name="T6" fmla="*/ 414 w 656"/>
                <a:gd name="T7" fmla="*/ 11 h 449"/>
                <a:gd name="T8" fmla="*/ 378 w 656"/>
                <a:gd name="T9" fmla="*/ 39 h 449"/>
                <a:gd name="T10" fmla="*/ 322 w 656"/>
                <a:gd name="T11" fmla="*/ 260 h 449"/>
                <a:gd name="T12" fmla="*/ 314 w 656"/>
                <a:gd name="T13" fmla="*/ 325 h 449"/>
                <a:gd name="T14" fmla="*/ 314 w 656"/>
                <a:gd name="T15" fmla="*/ 344 h 449"/>
                <a:gd name="T16" fmla="*/ 221 w 656"/>
                <a:gd name="T17" fmla="*/ 425 h 449"/>
                <a:gd name="T18" fmla="*/ 143 w 656"/>
                <a:gd name="T19" fmla="*/ 336 h 449"/>
                <a:gd name="T20" fmla="*/ 196 w 656"/>
                <a:gd name="T21" fmla="*/ 146 h 449"/>
                <a:gd name="T22" fmla="*/ 213 w 656"/>
                <a:gd name="T23" fmla="*/ 81 h 449"/>
                <a:gd name="T24" fmla="*/ 132 w 656"/>
                <a:gd name="T25" fmla="*/ 0 h 449"/>
                <a:gd name="T26" fmla="*/ 0 w 656"/>
                <a:gd name="T27" fmla="*/ 151 h 449"/>
                <a:gd name="T28" fmla="*/ 11 w 656"/>
                <a:gd name="T29" fmla="*/ 162 h 449"/>
                <a:gd name="T30" fmla="*/ 28 w 656"/>
                <a:gd name="T31" fmla="*/ 146 h 449"/>
                <a:gd name="T32" fmla="*/ 129 w 656"/>
                <a:gd name="T33" fmla="*/ 22 h 449"/>
                <a:gd name="T34" fmla="*/ 151 w 656"/>
                <a:gd name="T35" fmla="*/ 53 h 449"/>
                <a:gd name="T36" fmla="*/ 134 w 656"/>
                <a:gd name="T37" fmla="*/ 123 h 449"/>
                <a:gd name="T38" fmla="*/ 78 w 656"/>
                <a:gd name="T39" fmla="*/ 325 h 449"/>
                <a:gd name="T40" fmla="*/ 218 w 656"/>
                <a:gd name="T41" fmla="*/ 448 h 449"/>
                <a:gd name="T42" fmla="*/ 322 w 656"/>
                <a:gd name="T43" fmla="*/ 378 h 449"/>
                <a:gd name="T44" fmla="*/ 445 w 656"/>
                <a:gd name="T45" fmla="*/ 448 h 449"/>
                <a:gd name="T46" fmla="*/ 588 w 656"/>
                <a:gd name="T47" fmla="*/ 327 h 449"/>
                <a:gd name="T48" fmla="*/ 655 w 656"/>
                <a:gd name="T49" fmla="*/ 70 h 449"/>
                <a:gd name="T50" fmla="*/ 610 w 656"/>
                <a:gd name="T51" fmla="*/ 0 h 449"/>
                <a:gd name="T52" fmla="*/ 560 w 656"/>
                <a:gd name="T53" fmla="*/ 48 h 449"/>
                <a:gd name="T54" fmla="*/ 577 w 656"/>
                <a:gd name="T55" fmla="*/ 76 h 449"/>
                <a:gd name="T56" fmla="*/ 610 w 656"/>
                <a:gd name="T57" fmla="*/ 160 h 449"/>
                <a:gd name="T58" fmla="*/ 557 w 656"/>
                <a:gd name="T59" fmla="*/ 339 h 449"/>
                <a:gd name="T60" fmla="*/ 448 w 656"/>
                <a:gd name="T61" fmla="*/ 425 h 449"/>
                <a:gd name="T62" fmla="*/ 375 w 656"/>
                <a:gd name="T63" fmla="*/ 341 h 449"/>
                <a:gd name="T64" fmla="*/ 386 w 656"/>
                <a:gd name="T65" fmla="*/ 269 h 449"/>
                <a:gd name="T66" fmla="*/ 428 w 656"/>
                <a:gd name="T67" fmla="*/ 101 h 449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6" h="449">
                  <a:moveTo>
                    <a:pt x="428" y="101"/>
                  </a:moveTo>
                  <a:cubicBezTo>
                    <a:pt x="434" y="81"/>
                    <a:pt x="442" y="45"/>
                    <a:pt x="442" y="36"/>
                  </a:cubicBezTo>
                  <a:cubicBezTo>
                    <a:pt x="442" y="20"/>
                    <a:pt x="428" y="11"/>
                    <a:pt x="414" y="11"/>
                  </a:cubicBezTo>
                  <a:cubicBezTo>
                    <a:pt x="403" y="11"/>
                    <a:pt x="384" y="20"/>
                    <a:pt x="378" y="39"/>
                  </a:cubicBezTo>
                  <a:cubicBezTo>
                    <a:pt x="375" y="45"/>
                    <a:pt x="328" y="235"/>
                    <a:pt x="322" y="260"/>
                  </a:cubicBezTo>
                  <a:cubicBezTo>
                    <a:pt x="314" y="291"/>
                    <a:pt x="314" y="308"/>
                    <a:pt x="314" y="325"/>
                  </a:cubicBezTo>
                  <a:cubicBezTo>
                    <a:pt x="314" y="336"/>
                    <a:pt x="314" y="339"/>
                    <a:pt x="314" y="344"/>
                  </a:cubicBezTo>
                  <a:cubicBezTo>
                    <a:pt x="291" y="395"/>
                    <a:pt x="260" y="425"/>
                    <a:pt x="221" y="425"/>
                  </a:cubicBezTo>
                  <a:cubicBezTo>
                    <a:pt x="143" y="425"/>
                    <a:pt x="143" y="353"/>
                    <a:pt x="143" y="336"/>
                  </a:cubicBezTo>
                  <a:cubicBezTo>
                    <a:pt x="143" y="305"/>
                    <a:pt x="148" y="266"/>
                    <a:pt x="196" y="146"/>
                  </a:cubicBezTo>
                  <a:cubicBezTo>
                    <a:pt x="204" y="115"/>
                    <a:pt x="213" y="101"/>
                    <a:pt x="213" y="81"/>
                  </a:cubicBezTo>
                  <a:cubicBezTo>
                    <a:pt x="213" y="36"/>
                    <a:pt x="179" y="0"/>
                    <a:pt x="132" y="0"/>
                  </a:cubicBezTo>
                  <a:cubicBezTo>
                    <a:pt x="36" y="0"/>
                    <a:pt x="0" y="143"/>
                    <a:pt x="0" y="151"/>
                  </a:cubicBezTo>
                  <a:cubicBezTo>
                    <a:pt x="0" y="162"/>
                    <a:pt x="11" y="162"/>
                    <a:pt x="11" y="162"/>
                  </a:cubicBezTo>
                  <a:cubicBezTo>
                    <a:pt x="22" y="162"/>
                    <a:pt x="22" y="160"/>
                    <a:pt x="28" y="146"/>
                  </a:cubicBezTo>
                  <a:cubicBezTo>
                    <a:pt x="53" y="53"/>
                    <a:pt x="92" y="22"/>
                    <a:pt x="129" y="22"/>
                  </a:cubicBezTo>
                  <a:cubicBezTo>
                    <a:pt x="137" y="22"/>
                    <a:pt x="151" y="22"/>
                    <a:pt x="151" y="53"/>
                  </a:cubicBezTo>
                  <a:cubicBezTo>
                    <a:pt x="151" y="78"/>
                    <a:pt x="140" y="106"/>
                    <a:pt x="134" y="123"/>
                  </a:cubicBezTo>
                  <a:cubicBezTo>
                    <a:pt x="90" y="241"/>
                    <a:pt x="78" y="285"/>
                    <a:pt x="78" y="325"/>
                  </a:cubicBezTo>
                  <a:cubicBezTo>
                    <a:pt x="78" y="414"/>
                    <a:pt x="146" y="448"/>
                    <a:pt x="218" y="448"/>
                  </a:cubicBezTo>
                  <a:cubicBezTo>
                    <a:pt x="235" y="448"/>
                    <a:pt x="283" y="448"/>
                    <a:pt x="322" y="378"/>
                  </a:cubicBezTo>
                  <a:cubicBezTo>
                    <a:pt x="347" y="442"/>
                    <a:pt x="417" y="448"/>
                    <a:pt x="445" y="448"/>
                  </a:cubicBezTo>
                  <a:cubicBezTo>
                    <a:pt x="521" y="448"/>
                    <a:pt x="563" y="386"/>
                    <a:pt x="588" y="327"/>
                  </a:cubicBezTo>
                  <a:cubicBezTo>
                    <a:pt x="622" y="249"/>
                    <a:pt x="655" y="118"/>
                    <a:pt x="655" y="70"/>
                  </a:cubicBezTo>
                  <a:cubicBezTo>
                    <a:pt x="655" y="14"/>
                    <a:pt x="627" y="0"/>
                    <a:pt x="610" y="0"/>
                  </a:cubicBezTo>
                  <a:cubicBezTo>
                    <a:pt x="585" y="0"/>
                    <a:pt x="560" y="25"/>
                    <a:pt x="560" y="48"/>
                  </a:cubicBezTo>
                  <a:cubicBezTo>
                    <a:pt x="560" y="62"/>
                    <a:pt x="568" y="67"/>
                    <a:pt x="577" y="76"/>
                  </a:cubicBezTo>
                  <a:cubicBezTo>
                    <a:pt x="588" y="84"/>
                    <a:pt x="610" y="112"/>
                    <a:pt x="610" y="160"/>
                  </a:cubicBezTo>
                  <a:cubicBezTo>
                    <a:pt x="610" y="193"/>
                    <a:pt x="582" y="288"/>
                    <a:pt x="557" y="339"/>
                  </a:cubicBezTo>
                  <a:cubicBezTo>
                    <a:pt x="532" y="392"/>
                    <a:pt x="498" y="425"/>
                    <a:pt x="448" y="425"/>
                  </a:cubicBezTo>
                  <a:cubicBezTo>
                    <a:pt x="403" y="425"/>
                    <a:pt x="375" y="397"/>
                    <a:pt x="375" y="341"/>
                  </a:cubicBezTo>
                  <a:cubicBezTo>
                    <a:pt x="375" y="313"/>
                    <a:pt x="384" y="283"/>
                    <a:pt x="386" y="269"/>
                  </a:cubicBezTo>
                  <a:lnTo>
                    <a:pt x="428" y="10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53" name="Freeform 57">
              <a:extLst>
                <a:ext uri="{FF2B5EF4-FFF2-40B4-BE49-F238E27FC236}">
                  <a16:creationId xmlns:a16="http://schemas.microsoft.com/office/drawing/2014/main" id="{D9069452-2251-2640-AAA9-870FB1D7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1953"/>
              <a:ext cx="56" cy="10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45 0 0"/>
                <a:gd name="G7" fmla="+- 70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0 0"/>
                <a:gd name="G16" fmla="*/ 1 0 0"/>
                <a:gd name="G17" fmla="+- 1 0 0"/>
                <a:gd name="G18" fmla="+- 1 0 0"/>
                <a:gd name="G19" fmla="*/ 1 0 0"/>
                <a:gd name="G20" fmla="cos 54736 G19"/>
                <a:gd name="G21" fmla="*/ 1 0 0"/>
                <a:gd name="G22" fmla="sin 55192 G21"/>
                <a:gd name="G23" fmla="+- G20 G22 0"/>
                <a:gd name="G24" fmla="+- G23 1080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T0" fmla="*/ 157 w 256"/>
                <a:gd name="T1" fmla="*/ 20 h 460"/>
                <a:gd name="T2" fmla="*/ 137 w 256"/>
                <a:gd name="T3" fmla="*/ 0 h 460"/>
                <a:gd name="T4" fmla="*/ 0 w 256"/>
                <a:gd name="T5" fmla="*/ 45 h 460"/>
                <a:gd name="T6" fmla="*/ 0 w 256"/>
                <a:gd name="T7" fmla="*/ 70 h 460"/>
                <a:gd name="T8" fmla="*/ 101 w 256"/>
                <a:gd name="T9" fmla="*/ 50 h 460"/>
                <a:gd name="T10" fmla="*/ 101 w 256"/>
                <a:gd name="T11" fmla="*/ 403 h 460"/>
                <a:gd name="T12" fmla="*/ 31 w 256"/>
                <a:gd name="T13" fmla="*/ 434 h 460"/>
                <a:gd name="T14" fmla="*/ 6 w 256"/>
                <a:gd name="T15" fmla="*/ 434 h 460"/>
                <a:gd name="T16" fmla="*/ 6 w 256"/>
                <a:gd name="T17" fmla="*/ 459 h 460"/>
                <a:gd name="T18" fmla="*/ 129 w 256"/>
                <a:gd name="T19" fmla="*/ 456 h 460"/>
                <a:gd name="T20" fmla="*/ 255 w 256"/>
                <a:gd name="T21" fmla="*/ 459 h 460"/>
                <a:gd name="T22" fmla="*/ 255 w 256"/>
                <a:gd name="T23" fmla="*/ 434 h 460"/>
                <a:gd name="T24" fmla="*/ 227 w 256"/>
                <a:gd name="T25" fmla="*/ 434 h 460"/>
                <a:gd name="T26" fmla="*/ 157 w 256"/>
                <a:gd name="T27" fmla="*/ 403 h 460"/>
                <a:gd name="T28" fmla="*/ 157 w 256"/>
                <a:gd name="T29" fmla="*/ 2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6" h="460">
                  <a:moveTo>
                    <a:pt x="157" y="20"/>
                  </a:moveTo>
                  <a:cubicBezTo>
                    <a:pt x="157" y="0"/>
                    <a:pt x="157" y="0"/>
                    <a:pt x="137" y="0"/>
                  </a:cubicBezTo>
                  <a:cubicBezTo>
                    <a:pt x="92" y="45"/>
                    <a:pt x="28" y="45"/>
                    <a:pt x="0" y="45"/>
                  </a:cubicBezTo>
                  <a:lnTo>
                    <a:pt x="0" y="70"/>
                  </a:lnTo>
                  <a:cubicBezTo>
                    <a:pt x="17" y="70"/>
                    <a:pt x="62" y="70"/>
                    <a:pt x="101" y="50"/>
                  </a:cubicBezTo>
                  <a:lnTo>
                    <a:pt x="101" y="403"/>
                  </a:lnTo>
                  <a:cubicBezTo>
                    <a:pt x="101" y="425"/>
                    <a:pt x="101" y="434"/>
                    <a:pt x="31" y="434"/>
                  </a:cubicBezTo>
                  <a:lnTo>
                    <a:pt x="6" y="434"/>
                  </a:lnTo>
                  <a:lnTo>
                    <a:pt x="6" y="459"/>
                  </a:lnTo>
                  <a:cubicBezTo>
                    <a:pt x="17" y="459"/>
                    <a:pt x="104" y="456"/>
                    <a:pt x="129" y="456"/>
                  </a:cubicBezTo>
                  <a:cubicBezTo>
                    <a:pt x="151" y="456"/>
                    <a:pt x="238" y="459"/>
                    <a:pt x="255" y="459"/>
                  </a:cubicBezTo>
                  <a:lnTo>
                    <a:pt x="255" y="434"/>
                  </a:lnTo>
                  <a:lnTo>
                    <a:pt x="227" y="434"/>
                  </a:lnTo>
                  <a:cubicBezTo>
                    <a:pt x="157" y="434"/>
                    <a:pt x="157" y="425"/>
                    <a:pt x="157" y="403"/>
                  </a:cubicBezTo>
                  <a:lnTo>
                    <a:pt x="157" y="2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54" name="Freeform 58">
              <a:extLst>
                <a:ext uri="{FF2B5EF4-FFF2-40B4-BE49-F238E27FC236}">
                  <a16:creationId xmlns:a16="http://schemas.microsoft.com/office/drawing/2014/main" id="{3E81C4EC-ECD2-AE43-AC41-20BDE203A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1942"/>
              <a:ext cx="147" cy="5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20 0 0"/>
                <a:gd name="G11" fmla="+- 39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93 0 0"/>
                <a:gd name="G25" fmla="+- 213 0 0"/>
                <a:gd name="G26" fmla="+- 232 0 0"/>
                <a:gd name="G27" fmla="+- 1 0 0"/>
                <a:gd name="G28" fmla="+- 1 0 0"/>
                <a:gd name="G29" fmla="+- 1 0 0"/>
                <a:gd name="T0" fmla="*/ 624 w 659"/>
                <a:gd name="T1" fmla="*/ 39 h 233"/>
                <a:gd name="T2" fmla="*/ 658 w 659"/>
                <a:gd name="T3" fmla="*/ 20 h 233"/>
                <a:gd name="T4" fmla="*/ 624 w 659"/>
                <a:gd name="T5" fmla="*/ 0 h 233"/>
                <a:gd name="T6" fmla="*/ 34 w 659"/>
                <a:gd name="T7" fmla="*/ 0 h 233"/>
                <a:gd name="T8" fmla="*/ 0 w 659"/>
                <a:gd name="T9" fmla="*/ 20 h 233"/>
                <a:gd name="T10" fmla="*/ 34 w 659"/>
                <a:gd name="T11" fmla="*/ 39 h 233"/>
                <a:gd name="T12" fmla="*/ 624 w 659"/>
                <a:gd name="T13" fmla="*/ 39 h 233"/>
                <a:gd name="T14" fmla="*/ 624 w 659"/>
                <a:gd name="T15" fmla="*/ 232 h 233"/>
                <a:gd name="T16" fmla="*/ 658 w 659"/>
                <a:gd name="T17" fmla="*/ 213 h 233"/>
                <a:gd name="T18" fmla="*/ 624 w 659"/>
                <a:gd name="T19" fmla="*/ 193 h 233"/>
                <a:gd name="T20" fmla="*/ 34 w 659"/>
                <a:gd name="T21" fmla="*/ 193 h 233"/>
                <a:gd name="T22" fmla="*/ 0 w 659"/>
                <a:gd name="T23" fmla="*/ 213 h 233"/>
                <a:gd name="T24" fmla="*/ 34 w 659"/>
                <a:gd name="T25" fmla="*/ 232 h 233"/>
                <a:gd name="T26" fmla="*/ 624 w 659"/>
                <a:gd name="T27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9" h="233">
                  <a:moveTo>
                    <a:pt x="624" y="39"/>
                  </a:moveTo>
                  <a:cubicBezTo>
                    <a:pt x="638" y="39"/>
                    <a:pt x="658" y="39"/>
                    <a:pt x="658" y="20"/>
                  </a:cubicBezTo>
                  <a:cubicBezTo>
                    <a:pt x="658" y="0"/>
                    <a:pt x="638" y="0"/>
                    <a:pt x="624" y="0"/>
                  </a:cubicBezTo>
                  <a:lnTo>
                    <a:pt x="34" y="0"/>
                  </a:lnTo>
                  <a:cubicBezTo>
                    <a:pt x="20" y="0"/>
                    <a:pt x="0" y="0"/>
                    <a:pt x="0" y="20"/>
                  </a:cubicBezTo>
                  <a:cubicBezTo>
                    <a:pt x="0" y="39"/>
                    <a:pt x="20" y="39"/>
                    <a:pt x="34" y="39"/>
                  </a:cubicBezTo>
                  <a:lnTo>
                    <a:pt x="624" y="39"/>
                  </a:lnTo>
                  <a:close/>
                  <a:moveTo>
                    <a:pt x="624" y="232"/>
                  </a:moveTo>
                  <a:cubicBezTo>
                    <a:pt x="638" y="232"/>
                    <a:pt x="658" y="232"/>
                    <a:pt x="658" y="213"/>
                  </a:cubicBezTo>
                  <a:cubicBezTo>
                    <a:pt x="658" y="193"/>
                    <a:pt x="638" y="193"/>
                    <a:pt x="624" y="193"/>
                  </a:cubicBezTo>
                  <a:lnTo>
                    <a:pt x="34" y="193"/>
                  </a:lnTo>
                  <a:cubicBezTo>
                    <a:pt x="20" y="193"/>
                    <a:pt x="0" y="193"/>
                    <a:pt x="0" y="213"/>
                  </a:cubicBezTo>
                  <a:cubicBezTo>
                    <a:pt x="0" y="232"/>
                    <a:pt x="20" y="232"/>
                    <a:pt x="34" y="232"/>
                  </a:cubicBezTo>
                  <a:lnTo>
                    <a:pt x="624" y="2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55" name="Freeform 59">
              <a:extLst>
                <a:ext uri="{FF2B5EF4-FFF2-40B4-BE49-F238E27FC236}">
                  <a16:creationId xmlns:a16="http://schemas.microsoft.com/office/drawing/2014/main" id="{764F6D2A-9E69-174E-8200-971EB633F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1874"/>
              <a:ext cx="73" cy="147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64 0 0"/>
                <a:gd name="G7" fmla="+- 95 0 0"/>
                <a:gd name="G8" fmla="+- 1 0 0"/>
                <a:gd name="G9" fmla="+- 1 0 0"/>
                <a:gd name="G10" fmla="*/ 1 0 0"/>
                <a:gd name="G11" fmla="cos 54736 G10"/>
                <a:gd name="G12" fmla="*/ 1 0 0"/>
                <a:gd name="G13" fmla="sin 54803 G12"/>
                <a:gd name="G14" fmla="+- G11 G13 0"/>
                <a:gd name="G15" fmla="+- G14 10800 0"/>
                <a:gd name="G16" fmla="*/ 1 0 0"/>
                <a:gd name="G17" fmla="cos 54736 G16"/>
                <a:gd name="G18" fmla="*/ 1 0 0"/>
                <a:gd name="G19" fmla="sin 55315 G18"/>
                <a:gd name="G20" fmla="+- G17 G19 0"/>
                <a:gd name="G21" fmla="+- G20 10800 0"/>
                <a:gd name="G22" fmla="*/ 1 0 0"/>
                <a:gd name="G23" fmla="cos 54736 G22"/>
                <a:gd name="G24" fmla="*/ 1 0 0"/>
                <a:gd name="G25" fmla="sin 55352 G24"/>
                <a:gd name="G26" fmla="+- G23 G25 0"/>
                <a:gd name="G27" fmla="+- G26 10800 0"/>
                <a:gd name="G28" fmla="+- 1 0 0"/>
                <a:gd name="G29" fmla="+- 1 0 0"/>
                <a:gd name="G30" fmla="*/ 1 0 0"/>
                <a:gd name="G31" fmla="*/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T0" fmla="*/ 204 w 329"/>
                <a:gd name="T1" fmla="*/ 25 h 659"/>
                <a:gd name="T2" fmla="*/ 182 w 329"/>
                <a:gd name="T3" fmla="*/ 0 h 659"/>
                <a:gd name="T4" fmla="*/ 0 w 329"/>
                <a:gd name="T5" fmla="*/ 64 h 659"/>
                <a:gd name="T6" fmla="*/ 0 w 329"/>
                <a:gd name="T7" fmla="*/ 95 h 659"/>
                <a:gd name="T8" fmla="*/ 129 w 329"/>
                <a:gd name="T9" fmla="*/ 67 h 659"/>
                <a:gd name="T10" fmla="*/ 129 w 329"/>
                <a:gd name="T11" fmla="*/ 579 h 659"/>
                <a:gd name="T12" fmla="*/ 36 w 329"/>
                <a:gd name="T13" fmla="*/ 627 h 659"/>
                <a:gd name="T14" fmla="*/ 6 w 329"/>
                <a:gd name="T15" fmla="*/ 627 h 659"/>
                <a:gd name="T16" fmla="*/ 6 w 329"/>
                <a:gd name="T17" fmla="*/ 658 h 659"/>
                <a:gd name="T18" fmla="*/ 168 w 329"/>
                <a:gd name="T19" fmla="*/ 655 h 659"/>
                <a:gd name="T20" fmla="*/ 328 w 329"/>
                <a:gd name="T21" fmla="*/ 658 h 659"/>
                <a:gd name="T22" fmla="*/ 328 w 329"/>
                <a:gd name="T23" fmla="*/ 627 h 659"/>
                <a:gd name="T24" fmla="*/ 297 w 329"/>
                <a:gd name="T25" fmla="*/ 627 h 659"/>
                <a:gd name="T26" fmla="*/ 204 w 329"/>
                <a:gd name="T27" fmla="*/ 579 h 659"/>
                <a:gd name="T28" fmla="*/ 204 w 329"/>
                <a:gd name="T29" fmla="*/ 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9" h="659">
                  <a:moveTo>
                    <a:pt x="204" y="25"/>
                  </a:moveTo>
                  <a:cubicBezTo>
                    <a:pt x="204" y="3"/>
                    <a:pt x="204" y="0"/>
                    <a:pt x="182" y="0"/>
                  </a:cubicBezTo>
                  <a:cubicBezTo>
                    <a:pt x="120" y="64"/>
                    <a:pt x="31" y="64"/>
                    <a:pt x="0" y="64"/>
                  </a:cubicBezTo>
                  <a:lnTo>
                    <a:pt x="0" y="95"/>
                  </a:lnTo>
                  <a:cubicBezTo>
                    <a:pt x="20" y="95"/>
                    <a:pt x="78" y="95"/>
                    <a:pt x="129" y="67"/>
                  </a:cubicBezTo>
                  <a:lnTo>
                    <a:pt x="129" y="579"/>
                  </a:lnTo>
                  <a:cubicBezTo>
                    <a:pt x="129" y="616"/>
                    <a:pt x="126" y="627"/>
                    <a:pt x="36" y="627"/>
                  </a:cubicBezTo>
                  <a:lnTo>
                    <a:pt x="6" y="627"/>
                  </a:lnTo>
                  <a:lnTo>
                    <a:pt x="6" y="658"/>
                  </a:lnTo>
                  <a:cubicBezTo>
                    <a:pt x="42" y="655"/>
                    <a:pt x="126" y="655"/>
                    <a:pt x="168" y="655"/>
                  </a:cubicBezTo>
                  <a:cubicBezTo>
                    <a:pt x="207" y="655"/>
                    <a:pt x="294" y="655"/>
                    <a:pt x="328" y="658"/>
                  </a:cubicBezTo>
                  <a:lnTo>
                    <a:pt x="328" y="627"/>
                  </a:lnTo>
                  <a:lnTo>
                    <a:pt x="297" y="627"/>
                  </a:lnTo>
                  <a:cubicBezTo>
                    <a:pt x="207" y="627"/>
                    <a:pt x="204" y="616"/>
                    <a:pt x="204" y="579"/>
                  </a:cubicBezTo>
                  <a:lnTo>
                    <a:pt x="204" y="2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5356" name="Group 60">
            <a:extLst>
              <a:ext uri="{FF2B5EF4-FFF2-40B4-BE49-F238E27FC236}">
                <a16:creationId xmlns:a16="http://schemas.microsoft.com/office/drawing/2014/main" id="{BC6D84AD-1A1B-3C4F-B69D-7C354A6D7B4F}"/>
              </a:ext>
            </a:extLst>
          </p:cNvPr>
          <p:cNvGrpSpPr>
            <a:grpSpLocks/>
          </p:cNvGrpSpPr>
          <p:nvPr/>
        </p:nvGrpSpPr>
        <p:grpSpPr bwMode="auto">
          <a:xfrm>
            <a:off x="2614613" y="3588075"/>
            <a:ext cx="1060450" cy="287338"/>
            <a:chOff x="1647" y="2180"/>
            <a:chExt cx="668" cy="181"/>
          </a:xfrm>
        </p:grpSpPr>
        <p:sp>
          <p:nvSpPr>
            <p:cNvPr id="55357" name="Freeform 61">
              <a:extLst>
                <a:ext uri="{FF2B5EF4-FFF2-40B4-BE49-F238E27FC236}">
                  <a16:creationId xmlns:a16="http://schemas.microsoft.com/office/drawing/2014/main" id="{909D0BDE-5716-624F-B257-888A27145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" y="2184"/>
              <a:ext cx="668" cy="176"/>
            </a:xfrm>
            <a:custGeom>
              <a:avLst/>
              <a:gdLst>
                <a:gd name="G0" fmla="+- 1 0 0"/>
                <a:gd name="G1" fmla="+- 784 0 0"/>
                <a:gd name="G2" fmla="+- 1 0 0"/>
                <a:gd name="G3" fmla="+- 1 0 0"/>
                <a:gd name="G4" fmla="+- 1 0 0"/>
                <a:gd name="G5" fmla="+- 1 0 0"/>
                <a:gd name="T0" fmla="*/ 1476 w 2955"/>
                <a:gd name="T1" fmla="*/ 784 h 785"/>
                <a:gd name="T2" fmla="*/ 0 w 2955"/>
                <a:gd name="T3" fmla="*/ 784 h 785"/>
                <a:gd name="T4" fmla="*/ 0 w 2955"/>
                <a:gd name="T5" fmla="*/ 0 h 785"/>
                <a:gd name="T6" fmla="*/ 2954 w 2955"/>
                <a:gd name="T7" fmla="*/ 0 h 785"/>
                <a:gd name="T8" fmla="*/ 2954 w 2955"/>
                <a:gd name="T9" fmla="*/ 784 h 785"/>
                <a:gd name="T10" fmla="*/ 1476 w 2955"/>
                <a:gd name="T11" fmla="*/ 784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55" h="785">
                  <a:moveTo>
                    <a:pt x="1476" y="784"/>
                  </a:moveTo>
                  <a:lnTo>
                    <a:pt x="0" y="784"/>
                  </a:lnTo>
                  <a:lnTo>
                    <a:pt x="0" y="0"/>
                  </a:lnTo>
                  <a:lnTo>
                    <a:pt x="2954" y="0"/>
                  </a:lnTo>
                  <a:lnTo>
                    <a:pt x="2954" y="784"/>
                  </a:lnTo>
                  <a:lnTo>
                    <a:pt x="1476" y="78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58" name="Freeform 62">
              <a:extLst>
                <a:ext uri="{FF2B5EF4-FFF2-40B4-BE49-F238E27FC236}">
                  <a16:creationId xmlns:a16="http://schemas.microsoft.com/office/drawing/2014/main" id="{CC09D25A-C6F2-7D44-A12C-7AD1F8432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2229"/>
              <a:ext cx="147" cy="10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*/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*/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43 0 0"/>
                <a:gd name="G36" fmla="+- 151 0 0"/>
                <a:gd name="G37" fmla="+- 162 0 0"/>
                <a:gd name="G38" fmla="*/ 1 0 0"/>
                <a:gd name="G39" fmla="*/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*/ 1 0 0"/>
                <a:gd name="G46" fmla="cos 54736 G45"/>
                <a:gd name="G47" fmla="*/ 1 0 0"/>
                <a:gd name="G48" fmla="sin 54758 G47"/>
                <a:gd name="G49" fmla="+- G46 G48 0"/>
                <a:gd name="G50" fmla="+- G49 1080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*/ 1 0 0"/>
                <a:gd name="T0" fmla="*/ 448 256 1"/>
                <a:gd name="T1" fmla="*/ 0 256 1"/>
                <a:gd name="G70" fmla="+- 0 T0 T1"/>
                <a:gd name="G71" fmla="sin G69 G7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*/ 1 0 0"/>
                <a:gd name="G100" fmla="*/ 1 0 0"/>
                <a:gd name="G101" fmla="sin 54736 G100"/>
                <a:gd name="G102" fmla="*/ 1 0 0"/>
                <a:gd name="G103" fmla="cos 55005 G102"/>
                <a:gd name="G104" fmla="+- G101 0 G103"/>
                <a:gd name="G105" fmla="*/ G104 65535 1"/>
                <a:gd name="G106" fmla="+- G105 10800 0"/>
                <a:gd name="G107" fmla="+- 1 0 0"/>
                <a:gd name="T2" fmla="*/ 428 w 656"/>
                <a:gd name="T3" fmla="*/ 101 h 449"/>
                <a:gd name="T4" fmla="*/ 442 w 656"/>
                <a:gd name="T5" fmla="*/ 36 h 449"/>
                <a:gd name="T6" fmla="*/ 414 w 656"/>
                <a:gd name="T7" fmla="*/ 11 h 449"/>
                <a:gd name="T8" fmla="*/ 378 w 656"/>
                <a:gd name="T9" fmla="*/ 39 h 449"/>
                <a:gd name="T10" fmla="*/ 322 w 656"/>
                <a:gd name="T11" fmla="*/ 260 h 449"/>
                <a:gd name="T12" fmla="*/ 314 w 656"/>
                <a:gd name="T13" fmla="*/ 325 h 449"/>
                <a:gd name="T14" fmla="*/ 314 w 656"/>
                <a:gd name="T15" fmla="*/ 344 h 449"/>
                <a:gd name="T16" fmla="*/ 221 w 656"/>
                <a:gd name="T17" fmla="*/ 425 h 449"/>
                <a:gd name="T18" fmla="*/ 143 w 656"/>
                <a:gd name="T19" fmla="*/ 336 h 449"/>
                <a:gd name="T20" fmla="*/ 196 w 656"/>
                <a:gd name="T21" fmla="*/ 146 h 449"/>
                <a:gd name="T22" fmla="*/ 213 w 656"/>
                <a:gd name="T23" fmla="*/ 81 h 449"/>
                <a:gd name="T24" fmla="*/ 132 w 656"/>
                <a:gd name="T25" fmla="*/ 0 h 449"/>
                <a:gd name="T26" fmla="*/ 0 w 656"/>
                <a:gd name="T27" fmla="*/ 151 h 449"/>
                <a:gd name="T28" fmla="*/ 11 w 656"/>
                <a:gd name="T29" fmla="*/ 162 h 449"/>
                <a:gd name="T30" fmla="*/ 28 w 656"/>
                <a:gd name="T31" fmla="*/ 146 h 449"/>
                <a:gd name="T32" fmla="*/ 129 w 656"/>
                <a:gd name="T33" fmla="*/ 22 h 449"/>
                <a:gd name="T34" fmla="*/ 151 w 656"/>
                <a:gd name="T35" fmla="*/ 53 h 449"/>
                <a:gd name="T36" fmla="*/ 134 w 656"/>
                <a:gd name="T37" fmla="*/ 123 h 449"/>
                <a:gd name="T38" fmla="*/ 78 w 656"/>
                <a:gd name="T39" fmla="*/ 325 h 449"/>
                <a:gd name="T40" fmla="*/ 218 w 656"/>
                <a:gd name="T41" fmla="*/ 448 h 449"/>
                <a:gd name="T42" fmla="*/ 322 w 656"/>
                <a:gd name="T43" fmla="*/ 378 h 449"/>
                <a:gd name="T44" fmla="*/ 445 w 656"/>
                <a:gd name="T45" fmla="*/ 448 h 449"/>
                <a:gd name="T46" fmla="*/ 588 w 656"/>
                <a:gd name="T47" fmla="*/ 327 h 449"/>
                <a:gd name="T48" fmla="*/ 655 w 656"/>
                <a:gd name="T49" fmla="*/ 70 h 449"/>
                <a:gd name="T50" fmla="*/ 610 w 656"/>
                <a:gd name="T51" fmla="*/ 0 h 449"/>
                <a:gd name="T52" fmla="*/ 560 w 656"/>
                <a:gd name="T53" fmla="*/ 48 h 449"/>
                <a:gd name="T54" fmla="*/ 577 w 656"/>
                <a:gd name="T55" fmla="*/ 76 h 449"/>
                <a:gd name="T56" fmla="*/ 610 w 656"/>
                <a:gd name="T57" fmla="*/ 160 h 449"/>
                <a:gd name="T58" fmla="*/ 557 w 656"/>
                <a:gd name="T59" fmla="*/ 339 h 449"/>
                <a:gd name="T60" fmla="*/ 448 w 656"/>
                <a:gd name="T61" fmla="*/ 425 h 449"/>
                <a:gd name="T62" fmla="*/ 375 w 656"/>
                <a:gd name="T63" fmla="*/ 341 h 449"/>
                <a:gd name="T64" fmla="*/ 386 w 656"/>
                <a:gd name="T65" fmla="*/ 269 h 449"/>
                <a:gd name="T66" fmla="*/ 428 w 656"/>
                <a:gd name="T67" fmla="*/ 101 h 449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6" h="449">
                  <a:moveTo>
                    <a:pt x="428" y="101"/>
                  </a:moveTo>
                  <a:cubicBezTo>
                    <a:pt x="434" y="81"/>
                    <a:pt x="442" y="45"/>
                    <a:pt x="442" y="36"/>
                  </a:cubicBezTo>
                  <a:cubicBezTo>
                    <a:pt x="442" y="20"/>
                    <a:pt x="428" y="11"/>
                    <a:pt x="414" y="11"/>
                  </a:cubicBezTo>
                  <a:cubicBezTo>
                    <a:pt x="403" y="11"/>
                    <a:pt x="384" y="20"/>
                    <a:pt x="378" y="39"/>
                  </a:cubicBezTo>
                  <a:cubicBezTo>
                    <a:pt x="375" y="45"/>
                    <a:pt x="328" y="235"/>
                    <a:pt x="322" y="260"/>
                  </a:cubicBezTo>
                  <a:cubicBezTo>
                    <a:pt x="314" y="291"/>
                    <a:pt x="314" y="308"/>
                    <a:pt x="314" y="325"/>
                  </a:cubicBezTo>
                  <a:cubicBezTo>
                    <a:pt x="314" y="336"/>
                    <a:pt x="314" y="339"/>
                    <a:pt x="314" y="344"/>
                  </a:cubicBezTo>
                  <a:cubicBezTo>
                    <a:pt x="291" y="395"/>
                    <a:pt x="260" y="425"/>
                    <a:pt x="221" y="425"/>
                  </a:cubicBezTo>
                  <a:cubicBezTo>
                    <a:pt x="143" y="425"/>
                    <a:pt x="143" y="353"/>
                    <a:pt x="143" y="336"/>
                  </a:cubicBezTo>
                  <a:cubicBezTo>
                    <a:pt x="143" y="305"/>
                    <a:pt x="148" y="266"/>
                    <a:pt x="196" y="146"/>
                  </a:cubicBezTo>
                  <a:cubicBezTo>
                    <a:pt x="204" y="115"/>
                    <a:pt x="213" y="101"/>
                    <a:pt x="213" y="81"/>
                  </a:cubicBezTo>
                  <a:cubicBezTo>
                    <a:pt x="213" y="36"/>
                    <a:pt x="179" y="0"/>
                    <a:pt x="132" y="0"/>
                  </a:cubicBezTo>
                  <a:cubicBezTo>
                    <a:pt x="36" y="0"/>
                    <a:pt x="0" y="143"/>
                    <a:pt x="0" y="151"/>
                  </a:cubicBezTo>
                  <a:cubicBezTo>
                    <a:pt x="0" y="162"/>
                    <a:pt x="11" y="162"/>
                    <a:pt x="11" y="162"/>
                  </a:cubicBezTo>
                  <a:cubicBezTo>
                    <a:pt x="22" y="162"/>
                    <a:pt x="22" y="160"/>
                    <a:pt x="28" y="146"/>
                  </a:cubicBezTo>
                  <a:cubicBezTo>
                    <a:pt x="53" y="53"/>
                    <a:pt x="92" y="22"/>
                    <a:pt x="129" y="22"/>
                  </a:cubicBezTo>
                  <a:cubicBezTo>
                    <a:pt x="137" y="22"/>
                    <a:pt x="151" y="22"/>
                    <a:pt x="151" y="53"/>
                  </a:cubicBezTo>
                  <a:cubicBezTo>
                    <a:pt x="151" y="78"/>
                    <a:pt x="140" y="106"/>
                    <a:pt x="134" y="123"/>
                  </a:cubicBezTo>
                  <a:cubicBezTo>
                    <a:pt x="90" y="241"/>
                    <a:pt x="78" y="285"/>
                    <a:pt x="78" y="325"/>
                  </a:cubicBezTo>
                  <a:cubicBezTo>
                    <a:pt x="78" y="414"/>
                    <a:pt x="146" y="448"/>
                    <a:pt x="218" y="448"/>
                  </a:cubicBezTo>
                  <a:cubicBezTo>
                    <a:pt x="235" y="448"/>
                    <a:pt x="283" y="448"/>
                    <a:pt x="322" y="378"/>
                  </a:cubicBezTo>
                  <a:cubicBezTo>
                    <a:pt x="347" y="442"/>
                    <a:pt x="417" y="448"/>
                    <a:pt x="445" y="448"/>
                  </a:cubicBezTo>
                  <a:cubicBezTo>
                    <a:pt x="521" y="448"/>
                    <a:pt x="563" y="386"/>
                    <a:pt x="588" y="327"/>
                  </a:cubicBezTo>
                  <a:cubicBezTo>
                    <a:pt x="622" y="249"/>
                    <a:pt x="655" y="118"/>
                    <a:pt x="655" y="70"/>
                  </a:cubicBezTo>
                  <a:cubicBezTo>
                    <a:pt x="655" y="14"/>
                    <a:pt x="627" y="0"/>
                    <a:pt x="610" y="0"/>
                  </a:cubicBezTo>
                  <a:cubicBezTo>
                    <a:pt x="585" y="0"/>
                    <a:pt x="560" y="25"/>
                    <a:pt x="560" y="48"/>
                  </a:cubicBezTo>
                  <a:cubicBezTo>
                    <a:pt x="560" y="62"/>
                    <a:pt x="568" y="67"/>
                    <a:pt x="577" y="76"/>
                  </a:cubicBezTo>
                  <a:cubicBezTo>
                    <a:pt x="588" y="84"/>
                    <a:pt x="610" y="112"/>
                    <a:pt x="610" y="160"/>
                  </a:cubicBezTo>
                  <a:cubicBezTo>
                    <a:pt x="610" y="193"/>
                    <a:pt x="582" y="288"/>
                    <a:pt x="557" y="339"/>
                  </a:cubicBezTo>
                  <a:cubicBezTo>
                    <a:pt x="532" y="392"/>
                    <a:pt x="498" y="425"/>
                    <a:pt x="448" y="425"/>
                  </a:cubicBezTo>
                  <a:cubicBezTo>
                    <a:pt x="403" y="425"/>
                    <a:pt x="375" y="397"/>
                    <a:pt x="375" y="341"/>
                  </a:cubicBezTo>
                  <a:cubicBezTo>
                    <a:pt x="375" y="313"/>
                    <a:pt x="384" y="283"/>
                    <a:pt x="386" y="269"/>
                  </a:cubicBezTo>
                  <a:lnTo>
                    <a:pt x="428" y="10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59" name="Freeform 63">
              <a:extLst>
                <a:ext uri="{FF2B5EF4-FFF2-40B4-BE49-F238E27FC236}">
                  <a16:creationId xmlns:a16="http://schemas.microsoft.com/office/drawing/2014/main" id="{3025351B-1805-5340-8C0D-C688BB6B1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2258"/>
              <a:ext cx="68" cy="10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0 0"/>
                <a:gd name="T0" fmla="*/ 397 256 1"/>
                <a:gd name="T1" fmla="*/ 0 256 1"/>
                <a:gd name="G5" fmla="+- 0 T0 T1"/>
                <a:gd name="G6" fmla="cos G4 G5"/>
                <a:gd name="G7" fmla="*/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62 0 0"/>
                <a:gd name="G22" fmla="+- 123 0 0"/>
                <a:gd name="G23" fmla="+- 160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*/ 1 0 0"/>
                <a:gd name="G42" fmla="+- 439 0 0"/>
                <a:gd name="G43" fmla="+- 439 0 0"/>
                <a:gd name="G44" fmla="+- 459 0 0"/>
                <a:gd name="G45" fmla="+- 1 0 0"/>
                <a:gd name="G46" fmla="+- 1 0 0"/>
                <a:gd name="T2" fmla="*/ 308 w 309"/>
                <a:gd name="T3" fmla="*/ 333 h 460"/>
                <a:gd name="T4" fmla="*/ 283 w 309"/>
                <a:gd name="T5" fmla="*/ 333 h 460"/>
                <a:gd name="T6" fmla="*/ 266 w 309"/>
                <a:gd name="T7" fmla="*/ 397 h 460"/>
                <a:gd name="T8" fmla="*/ 196 w 309"/>
                <a:gd name="T9" fmla="*/ 400 h 460"/>
                <a:gd name="T10" fmla="*/ 70 w 309"/>
                <a:gd name="T11" fmla="*/ 400 h 460"/>
                <a:gd name="T12" fmla="*/ 207 w 309"/>
                <a:gd name="T13" fmla="*/ 285 h 460"/>
                <a:gd name="T14" fmla="*/ 308 w 309"/>
                <a:gd name="T15" fmla="*/ 134 h 460"/>
                <a:gd name="T16" fmla="*/ 146 w 309"/>
                <a:gd name="T17" fmla="*/ 0 h 460"/>
                <a:gd name="T18" fmla="*/ 0 w 309"/>
                <a:gd name="T19" fmla="*/ 123 h 460"/>
                <a:gd name="T20" fmla="*/ 36 w 309"/>
                <a:gd name="T21" fmla="*/ 162 h 460"/>
                <a:gd name="T22" fmla="*/ 73 w 309"/>
                <a:gd name="T23" fmla="*/ 126 h 460"/>
                <a:gd name="T24" fmla="*/ 34 w 309"/>
                <a:gd name="T25" fmla="*/ 90 h 460"/>
                <a:gd name="T26" fmla="*/ 134 w 309"/>
                <a:gd name="T27" fmla="*/ 25 h 460"/>
                <a:gd name="T28" fmla="*/ 241 w 309"/>
                <a:gd name="T29" fmla="*/ 134 h 460"/>
                <a:gd name="T30" fmla="*/ 174 w 309"/>
                <a:gd name="T31" fmla="*/ 269 h 460"/>
                <a:gd name="T32" fmla="*/ 6 w 309"/>
                <a:gd name="T33" fmla="*/ 434 h 460"/>
                <a:gd name="T34" fmla="*/ 0 w 309"/>
                <a:gd name="T35" fmla="*/ 459 h 460"/>
                <a:gd name="T36" fmla="*/ 286 w 309"/>
                <a:gd name="T37" fmla="*/ 459 h 460"/>
                <a:gd name="T38" fmla="*/ 308 w 309"/>
                <a:gd name="T39" fmla="*/ 333 h 460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9" h="460">
                  <a:moveTo>
                    <a:pt x="308" y="333"/>
                  </a:moveTo>
                  <a:lnTo>
                    <a:pt x="283" y="333"/>
                  </a:lnTo>
                  <a:cubicBezTo>
                    <a:pt x="283" y="350"/>
                    <a:pt x="274" y="389"/>
                    <a:pt x="266" y="397"/>
                  </a:cubicBezTo>
                  <a:cubicBezTo>
                    <a:pt x="260" y="400"/>
                    <a:pt x="207" y="400"/>
                    <a:pt x="196" y="400"/>
                  </a:cubicBezTo>
                  <a:lnTo>
                    <a:pt x="70" y="400"/>
                  </a:lnTo>
                  <a:cubicBezTo>
                    <a:pt x="143" y="336"/>
                    <a:pt x="165" y="316"/>
                    <a:pt x="207" y="285"/>
                  </a:cubicBezTo>
                  <a:cubicBezTo>
                    <a:pt x="260" y="243"/>
                    <a:pt x="308" y="202"/>
                    <a:pt x="308" y="134"/>
                  </a:cubicBezTo>
                  <a:cubicBezTo>
                    <a:pt x="308" y="50"/>
                    <a:pt x="232" y="0"/>
                    <a:pt x="146" y="0"/>
                  </a:cubicBezTo>
                  <a:cubicBezTo>
                    <a:pt x="59" y="0"/>
                    <a:pt x="0" y="62"/>
                    <a:pt x="0" y="123"/>
                  </a:cubicBezTo>
                  <a:cubicBezTo>
                    <a:pt x="0" y="160"/>
                    <a:pt x="31" y="162"/>
                    <a:pt x="36" y="162"/>
                  </a:cubicBezTo>
                  <a:cubicBezTo>
                    <a:pt x="53" y="162"/>
                    <a:pt x="73" y="151"/>
                    <a:pt x="73" y="126"/>
                  </a:cubicBezTo>
                  <a:cubicBezTo>
                    <a:pt x="73" y="115"/>
                    <a:pt x="70" y="90"/>
                    <a:pt x="34" y="90"/>
                  </a:cubicBezTo>
                  <a:cubicBezTo>
                    <a:pt x="53" y="39"/>
                    <a:pt x="101" y="25"/>
                    <a:pt x="134" y="25"/>
                  </a:cubicBezTo>
                  <a:cubicBezTo>
                    <a:pt x="204" y="25"/>
                    <a:pt x="241" y="78"/>
                    <a:pt x="241" y="134"/>
                  </a:cubicBezTo>
                  <a:cubicBezTo>
                    <a:pt x="241" y="196"/>
                    <a:pt x="196" y="243"/>
                    <a:pt x="174" y="269"/>
                  </a:cubicBezTo>
                  <a:lnTo>
                    <a:pt x="6" y="434"/>
                  </a:lnTo>
                  <a:cubicBezTo>
                    <a:pt x="0" y="439"/>
                    <a:pt x="0" y="439"/>
                    <a:pt x="0" y="459"/>
                  </a:cubicBezTo>
                  <a:lnTo>
                    <a:pt x="286" y="459"/>
                  </a:lnTo>
                  <a:lnTo>
                    <a:pt x="308" y="3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60" name="Freeform 64">
              <a:extLst>
                <a:ext uri="{FF2B5EF4-FFF2-40B4-BE49-F238E27FC236}">
                  <a16:creationId xmlns:a16="http://schemas.microsoft.com/office/drawing/2014/main" id="{11ECFCD4-E766-084D-A863-4AD999DBF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3" y="2246"/>
              <a:ext cx="147" cy="5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20 0 0"/>
                <a:gd name="G11" fmla="+- 39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93 0 0"/>
                <a:gd name="G25" fmla="+- 213 0 0"/>
                <a:gd name="G26" fmla="+- 232 0 0"/>
                <a:gd name="G27" fmla="+- 1 0 0"/>
                <a:gd name="G28" fmla="+- 1 0 0"/>
                <a:gd name="G29" fmla="+- 1 0 0"/>
                <a:gd name="T0" fmla="*/ 624 w 659"/>
                <a:gd name="T1" fmla="*/ 39 h 233"/>
                <a:gd name="T2" fmla="*/ 658 w 659"/>
                <a:gd name="T3" fmla="*/ 20 h 233"/>
                <a:gd name="T4" fmla="*/ 624 w 659"/>
                <a:gd name="T5" fmla="*/ 0 h 233"/>
                <a:gd name="T6" fmla="*/ 34 w 659"/>
                <a:gd name="T7" fmla="*/ 0 h 233"/>
                <a:gd name="T8" fmla="*/ 0 w 659"/>
                <a:gd name="T9" fmla="*/ 20 h 233"/>
                <a:gd name="T10" fmla="*/ 34 w 659"/>
                <a:gd name="T11" fmla="*/ 39 h 233"/>
                <a:gd name="T12" fmla="*/ 624 w 659"/>
                <a:gd name="T13" fmla="*/ 39 h 233"/>
                <a:gd name="T14" fmla="*/ 624 w 659"/>
                <a:gd name="T15" fmla="*/ 232 h 233"/>
                <a:gd name="T16" fmla="*/ 658 w 659"/>
                <a:gd name="T17" fmla="*/ 213 h 233"/>
                <a:gd name="T18" fmla="*/ 624 w 659"/>
                <a:gd name="T19" fmla="*/ 193 h 233"/>
                <a:gd name="T20" fmla="*/ 34 w 659"/>
                <a:gd name="T21" fmla="*/ 193 h 233"/>
                <a:gd name="T22" fmla="*/ 0 w 659"/>
                <a:gd name="T23" fmla="*/ 213 h 233"/>
                <a:gd name="T24" fmla="*/ 34 w 659"/>
                <a:gd name="T25" fmla="*/ 232 h 233"/>
                <a:gd name="T26" fmla="*/ 624 w 659"/>
                <a:gd name="T27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9" h="233">
                  <a:moveTo>
                    <a:pt x="624" y="39"/>
                  </a:moveTo>
                  <a:cubicBezTo>
                    <a:pt x="638" y="39"/>
                    <a:pt x="658" y="39"/>
                    <a:pt x="658" y="20"/>
                  </a:cubicBezTo>
                  <a:cubicBezTo>
                    <a:pt x="658" y="0"/>
                    <a:pt x="638" y="0"/>
                    <a:pt x="624" y="0"/>
                  </a:cubicBezTo>
                  <a:lnTo>
                    <a:pt x="34" y="0"/>
                  </a:lnTo>
                  <a:cubicBezTo>
                    <a:pt x="20" y="0"/>
                    <a:pt x="0" y="0"/>
                    <a:pt x="0" y="20"/>
                  </a:cubicBezTo>
                  <a:cubicBezTo>
                    <a:pt x="0" y="39"/>
                    <a:pt x="20" y="39"/>
                    <a:pt x="34" y="39"/>
                  </a:cubicBezTo>
                  <a:lnTo>
                    <a:pt x="624" y="39"/>
                  </a:lnTo>
                  <a:close/>
                  <a:moveTo>
                    <a:pt x="624" y="232"/>
                  </a:moveTo>
                  <a:cubicBezTo>
                    <a:pt x="638" y="232"/>
                    <a:pt x="658" y="232"/>
                    <a:pt x="658" y="213"/>
                  </a:cubicBezTo>
                  <a:cubicBezTo>
                    <a:pt x="658" y="193"/>
                    <a:pt x="638" y="193"/>
                    <a:pt x="624" y="193"/>
                  </a:cubicBezTo>
                  <a:lnTo>
                    <a:pt x="34" y="193"/>
                  </a:lnTo>
                  <a:cubicBezTo>
                    <a:pt x="20" y="193"/>
                    <a:pt x="0" y="193"/>
                    <a:pt x="0" y="213"/>
                  </a:cubicBezTo>
                  <a:cubicBezTo>
                    <a:pt x="0" y="232"/>
                    <a:pt x="20" y="232"/>
                    <a:pt x="34" y="232"/>
                  </a:cubicBezTo>
                  <a:lnTo>
                    <a:pt x="624" y="2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61" name="Freeform 65">
              <a:extLst>
                <a:ext uri="{FF2B5EF4-FFF2-40B4-BE49-F238E27FC236}">
                  <a16:creationId xmlns:a16="http://schemas.microsoft.com/office/drawing/2014/main" id="{1E6A9E64-DB15-814B-8D8B-035C91C4E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2180"/>
              <a:ext cx="92" cy="152"/>
            </a:xfrm>
            <a:custGeom>
              <a:avLst/>
              <a:gdLst>
                <a:gd name="G0" fmla="+- 1 0 0"/>
                <a:gd name="G1" fmla="+- 1 0 0"/>
                <a:gd name="G2" fmla="*/ 1 0 0"/>
                <a:gd name="G3" fmla="*/ 1 0 0"/>
                <a:gd name="G4" fmla="*/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0 0"/>
                <a:gd name="G15" fmla="cos 54736 G14"/>
                <a:gd name="G16" fmla="*/ 1 0 0"/>
                <a:gd name="G17" fmla="sin 54901 G16"/>
                <a:gd name="G18" fmla="+- G15 G17 0"/>
                <a:gd name="G19" fmla="+- G18 10800 0"/>
                <a:gd name="G20" fmla="*/ 1 0 0"/>
                <a:gd name="G21" fmla="cos 54736 G20"/>
                <a:gd name="G22" fmla="*/ 1 0 0"/>
                <a:gd name="G23" fmla="sin 54870 G22"/>
                <a:gd name="G24" fmla="+- G21 G23 0"/>
                <a:gd name="G25" fmla="+- G24 10800 0"/>
                <a:gd name="G26" fmla="*/ 1 0 0"/>
                <a:gd name="G27" fmla="cos 54736 G26"/>
                <a:gd name="G28" fmla="*/ 1 0 0"/>
                <a:gd name="G29" fmla="sin 54823 G28"/>
                <a:gd name="G30" fmla="+- G27 G29 0"/>
                <a:gd name="G31" fmla="+- G30 1080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*/ 1 0 0"/>
                <a:gd name="T0" fmla="*/ 249 256 1"/>
                <a:gd name="T1" fmla="*/ 0 256 1"/>
                <a:gd name="G43" fmla="+- 0 T0 T1"/>
                <a:gd name="G44" fmla="cos G42 G43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*/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481 0 0"/>
                <a:gd name="G75" fmla="+- 523 0 0"/>
                <a:gd name="G76" fmla="+- 616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T2" fmla="*/ 246 w 413"/>
                <a:gd name="T3" fmla="*/ 311 h 681"/>
                <a:gd name="T4" fmla="*/ 384 w 413"/>
                <a:gd name="T5" fmla="*/ 137 h 681"/>
                <a:gd name="T6" fmla="*/ 202 w 413"/>
                <a:gd name="T7" fmla="*/ 0 h 681"/>
                <a:gd name="T8" fmla="*/ 28 w 413"/>
                <a:gd name="T9" fmla="*/ 134 h 681"/>
                <a:gd name="T10" fmla="*/ 78 w 413"/>
                <a:gd name="T11" fmla="*/ 185 h 681"/>
                <a:gd name="T12" fmla="*/ 129 w 413"/>
                <a:gd name="T13" fmla="*/ 134 h 681"/>
                <a:gd name="T14" fmla="*/ 67 w 413"/>
                <a:gd name="T15" fmla="*/ 87 h 681"/>
                <a:gd name="T16" fmla="*/ 199 w 413"/>
                <a:gd name="T17" fmla="*/ 25 h 681"/>
                <a:gd name="T18" fmla="*/ 294 w 413"/>
                <a:gd name="T19" fmla="*/ 134 h 681"/>
                <a:gd name="T20" fmla="*/ 266 w 413"/>
                <a:gd name="T21" fmla="*/ 249 h 681"/>
                <a:gd name="T22" fmla="*/ 176 w 413"/>
                <a:gd name="T23" fmla="*/ 299 h 681"/>
                <a:gd name="T24" fmla="*/ 140 w 413"/>
                <a:gd name="T25" fmla="*/ 302 h 681"/>
                <a:gd name="T26" fmla="*/ 123 w 413"/>
                <a:gd name="T27" fmla="*/ 313 h 681"/>
                <a:gd name="T28" fmla="*/ 148 w 413"/>
                <a:gd name="T29" fmla="*/ 325 h 681"/>
                <a:gd name="T30" fmla="*/ 190 w 413"/>
                <a:gd name="T31" fmla="*/ 325 h 681"/>
                <a:gd name="T32" fmla="*/ 308 w 413"/>
                <a:gd name="T33" fmla="*/ 490 h 681"/>
                <a:gd name="T34" fmla="*/ 196 w 413"/>
                <a:gd name="T35" fmla="*/ 652 h 681"/>
                <a:gd name="T36" fmla="*/ 45 w 413"/>
                <a:gd name="T37" fmla="*/ 577 h 681"/>
                <a:gd name="T38" fmla="*/ 112 w 413"/>
                <a:gd name="T39" fmla="*/ 523 h 681"/>
                <a:gd name="T40" fmla="*/ 56 w 413"/>
                <a:gd name="T41" fmla="*/ 467 h 681"/>
                <a:gd name="T42" fmla="*/ 0 w 413"/>
                <a:gd name="T43" fmla="*/ 523 h 681"/>
                <a:gd name="T44" fmla="*/ 199 w 413"/>
                <a:gd name="T45" fmla="*/ 680 h 681"/>
                <a:gd name="T46" fmla="*/ 412 w 413"/>
                <a:gd name="T47" fmla="*/ 490 h 681"/>
                <a:gd name="T48" fmla="*/ 246 w 413"/>
                <a:gd name="T49" fmla="*/ 311 h 681"/>
              </a:gdLst>
              <a:ahLst/>
              <a:cxnLst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3" h="681">
                  <a:moveTo>
                    <a:pt x="246" y="311"/>
                  </a:moveTo>
                  <a:cubicBezTo>
                    <a:pt x="328" y="283"/>
                    <a:pt x="384" y="215"/>
                    <a:pt x="384" y="137"/>
                  </a:cubicBezTo>
                  <a:cubicBezTo>
                    <a:pt x="384" y="56"/>
                    <a:pt x="297" y="0"/>
                    <a:pt x="202" y="0"/>
                  </a:cubicBezTo>
                  <a:cubicBezTo>
                    <a:pt x="101" y="0"/>
                    <a:pt x="28" y="59"/>
                    <a:pt x="28" y="134"/>
                  </a:cubicBezTo>
                  <a:cubicBezTo>
                    <a:pt x="28" y="168"/>
                    <a:pt x="48" y="185"/>
                    <a:pt x="78" y="185"/>
                  </a:cubicBezTo>
                  <a:cubicBezTo>
                    <a:pt x="109" y="185"/>
                    <a:pt x="129" y="165"/>
                    <a:pt x="129" y="134"/>
                  </a:cubicBezTo>
                  <a:cubicBezTo>
                    <a:pt x="129" y="87"/>
                    <a:pt x="81" y="87"/>
                    <a:pt x="67" y="87"/>
                  </a:cubicBezTo>
                  <a:cubicBezTo>
                    <a:pt x="98" y="36"/>
                    <a:pt x="162" y="25"/>
                    <a:pt x="199" y="25"/>
                  </a:cubicBezTo>
                  <a:cubicBezTo>
                    <a:pt x="238" y="25"/>
                    <a:pt x="294" y="48"/>
                    <a:pt x="294" y="134"/>
                  </a:cubicBezTo>
                  <a:cubicBezTo>
                    <a:pt x="294" y="148"/>
                    <a:pt x="291" y="204"/>
                    <a:pt x="266" y="249"/>
                  </a:cubicBezTo>
                  <a:cubicBezTo>
                    <a:pt x="235" y="297"/>
                    <a:pt x="202" y="299"/>
                    <a:pt x="176" y="299"/>
                  </a:cubicBezTo>
                  <a:cubicBezTo>
                    <a:pt x="171" y="299"/>
                    <a:pt x="146" y="302"/>
                    <a:pt x="140" y="302"/>
                  </a:cubicBezTo>
                  <a:cubicBezTo>
                    <a:pt x="132" y="302"/>
                    <a:pt x="123" y="305"/>
                    <a:pt x="123" y="313"/>
                  </a:cubicBezTo>
                  <a:cubicBezTo>
                    <a:pt x="123" y="325"/>
                    <a:pt x="132" y="325"/>
                    <a:pt x="148" y="325"/>
                  </a:cubicBezTo>
                  <a:lnTo>
                    <a:pt x="190" y="325"/>
                  </a:lnTo>
                  <a:cubicBezTo>
                    <a:pt x="272" y="325"/>
                    <a:pt x="308" y="392"/>
                    <a:pt x="308" y="490"/>
                  </a:cubicBezTo>
                  <a:cubicBezTo>
                    <a:pt x="308" y="624"/>
                    <a:pt x="241" y="652"/>
                    <a:pt x="196" y="652"/>
                  </a:cubicBezTo>
                  <a:cubicBezTo>
                    <a:pt x="154" y="652"/>
                    <a:pt x="81" y="635"/>
                    <a:pt x="45" y="577"/>
                  </a:cubicBezTo>
                  <a:cubicBezTo>
                    <a:pt x="81" y="582"/>
                    <a:pt x="112" y="560"/>
                    <a:pt x="112" y="523"/>
                  </a:cubicBezTo>
                  <a:cubicBezTo>
                    <a:pt x="112" y="487"/>
                    <a:pt x="84" y="467"/>
                    <a:pt x="56" y="467"/>
                  </a:cubicBezTo>
                  <a:cubicBezTo>
                    <a:pt x="31" y="467"/>
                    <a:pt x="0" y="481"/>
                    <a:pt x="0" y="523"/>
                  </a:cubicBezTo>
                  <a:cubicBezTo>
                    <a:pt x="0" y="616"/>
                    <a:pt x="92" y="680"/>
                    <a:pt x="199" y="680"/>
                  </a:cubicBezTo>
                  <a:cubicBezTo>
                    <a:pt x="322" y="680"/>
                    <a:pt x="412" y="591"/>
                    <a:pt x="412" y="490"/>
                  </a:cubicBezTo>
                  <a:cubicBezTo>
                    <a:pt x="412" y="409"/>
                    <a:pt x="350" y="330"/>
                    <a:pt x="246" y="31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5362" name="Group 66">
            <a:extLst>
              <a:ext uri="{FF2B5EF4-FFF2-40B4-BE49-F238E27FC236}">
                <a16:creationId xmlns:a16="http://schemas.microsoft.com/office/drawing/2014/main" id="{8F0DE424-338C-2942-81BD-653E71C82F3C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3951613"/>
            <a:ext cx="96838" cy="319087"/>
            <a:chOff x="1776" y="2409"/>
            <a:chExt cx="61" cy="201"/>
          </a:xfrm>
        </p:grpSpPr>
        <p:sp>
          <p:nvSpPr>
            <p:cNvPr id="55363" name="Freeform 67">
              <a:extLst>
                <a:ext uri="{FF2B5EF4-FFF2-40B4-BE49-F238E27FC236}">
                  <a16:creationId xmlns:a16="http://schemas.microsoft.com/office/drawing/2014/main" id="{D5DE889B-6735-004E-96E9-DFC9499B4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2409"/>
              <a:ext cx="61" cy="201"/>
            </a:xfrm>
            <a:custGeom>
              <a:avLst/>
              <a:gdLst>
                <a:gd name="G0" fmla="+- 1 0 0"/>
                <a:gd name="G1" fmla="+- 893 0 0"/>
                <a:gd name="G2" fmla="+- 1 0 0"/>
                <a:gd name="G3" fmla="+- 1 0 0"/>
                <a:gd name="G4" fmla="+- 1 0 0"/>
                <a:gd name="G5" fmla="+- 1 0 0"/>
                <a:gd name="T0" fmla="*/ 137 w 278"/>
                <a:gd name="T1" fmla="*/ 893 h 894"/>
                <a:gd name="T2" fmla="*/ 0 w 278"/>
                <a:gd name="T3" fmla="*/ 893 h 894"/>
                <a:gd name="T4" fmla="*/ 0 w 278"/>
                <a:gd name="T5" fmla="*/ 0 h 894"/>
                <a:gd name="T6" fmla="*/ 277 w 278"/>
                <a:gd name="T7" fmla="*/ 0 h 894"/>
                <a:gd name="T8" fmla="*/ 277 w 278"/>
                <a:gd name="T9" fmla="*/ 893 h 894"/>
                <a:gd name="T10" fmla="*/ 137 w 278"/>
                <a:gd name="T11" fmla="*/ 893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8" h="894">
                  <a:moveTo>
                    <a:pt x="137" y="893"/>
                  </a:moveTo>
                  <a:lnTo>
                    <a:pt x="0" y="893"/>
                  </a:lnTo>
                  <a:lnTo>
                    <a:pt x="0" y="0"/>
                  </a:lnTo>
                  <a:lnTo>
                    <a:pt x="277" y="0"/>
                  </a:lnTo>
                  <a:lnTo>
                    <a:pt x="277" y="893"/>
                  </a:lnTo>
                  <a:lnTo>
                    <a:pt x="137" y="89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64" name="Freeform 68">
              <a:extLst>
                <a:ext uri="{FF2B5EF4-FFF2-40B4-BE49-F238E27FC236}">
                  <a16:creationId xmlns:a16="http://schemas.microsoft.com/office/drawing/2014/main" id="{A0131AD4-FC98-5448-AE62-E1D483BBE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" y="2409"/>
              <a:ext cx="22" cy="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25 0 0"/>
                <a:gd name="G6" fmla="+- 53 0 0"/>
                <a:gd name="G7" fmla="+- 84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T0" fmla="*/ 106 w 107"/>
                <a:gd name="T1" fmla="*/ 53 h 107"/>
                <a:gd name="T2" fmla="*/ 53 w 107"/>
                <a:gd name="T3" fmla="*/ 0 h 107"/>
                <a:gd name="T4" fmla="*/ 0 w 107"/>
                <a:gd name="T5" fmla="*/ 53 h 107"/>
                <a:gd name="T6" fmla="*/ 53 w 107"/>
                <a:gd name="T7" fmla="*/ 106 h 107"/>
                <a:gd name="T8" fmla="*/ 106 w 107"/>
                <a:gd name="T9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7">
                  <a:moveTo>
                    <a:pt x="106" y="53"/>
                  </a:moveTo>
                  <a:cubicBezTo>
                    <a:pt x="106" y="25"/>
                    <a:pt x="84" y="0"/>
                    <a:pt x="53" y="0"/>
                  </a:cubicBezTo>
                  <a:cubicBezTo>
                    <a:pt x="25" y="0"/>
                    <a:pt x="0" y="25"/>
                    <a:pt x="0" y="53"/>
                  </a:cubicBezTo>
                  <a:cubicBezTo>
                    <a:pt x="0" y="84"/>
                    <a:pt x="25" y="106"/>
                    <a:pt x="53" y="106"/>
                  </a:cubicBezTo>
                  <a:cubicBezTo>
                    <a:pt x="84" y="106"/>
                    <a:pt x="106" y="84"/>
                    <a:pt x="106" y="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65" name="Freeform 69">
              <a:extLst>
                <a:ext uri="{FF2B5EF4-FFF2-40B4-BE49-F238E27FC236}">
                  <a16:creationId xmlns:a16="http://schemas.microsoft.com/office/drawing/2014/main" id="{BD6D3F10-B563-C94C-A45E-A05FE9FE6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" y="2498"/>
              <a:ext cx="22" cy="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25 0 0"/>
                <a:gd name="G6" fmla="+- 53 0 0"/>
                <a:gd name="G7" fmla="+- 84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T0" fmla="*/ 106 w 107"/>
                <a:gd name="T1" fmla="*/ 53 h 107"/>
                <a:gd name="T2" fmla="*/ 53 w 107"/>
                <a:gd name="T3" fmla="*/ 0 h 107"/>
                <a:gd name="T4" fmla="*/ 0 w 107"/>
                <a:gd name="T5" fmla="*/ 53 h 107"/>
                <a:gd name="T6" fmla="*/ 53 w 107"/>
                <a:gd name="T7" fmla="*/ 106 h 107"/>
                <a:gd name="T8" fmla="*/ 106 w 107"/>
                <a:gd name="T9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7">
                  <a:moveTo>
                    <a:pt x="106" y="53"/>
                  </a:moveTo>
                  <a:cubicBezTo>
                    <a:pt x="106" y="25"/>
                    <a:pt x="84" y="0"/>
                    <a:pt x="53" y="0"/>
                  </a:cubicBezTo>
                  <a:cubicBezTo>
                    <a:pt x="25" y="0"/>
                    <a:pt x="0" y="25"/>
                    <a:pt x="0" y="53"/>
                  </a:cubicBezTo>
                  <a:cubicBezTo>
                    <a:pt x="0" y="84"/>
                    <a:pt x="25" y="106"/>
                    <a:pt x="53" y="106"/>
                  </a:cubicBezTo>
                  <a:cubicBezTo>
                    <a:pt x="84" y="106"/>
                    <a:pt x="106" y="84"/>
                    <a:pt x="106" y="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66" name="Freeform 70">
              <a:extLst>
                <a:ext uri="{FF2B5EF4-FFF2-40B4-BE49-F238E27FC236}">
                  <a16:creationId xmlns:a16="http://schemas.microsoft.com/office/drawing/2014/main" id="{D6D81A91-BE9E-E44C-A23E-167E01EA9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" y="2588"/>
              <a:ext cx="22" cy="2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25 0 0"/>
                <a:gd name="G6" fmla="+- 53 0 0"/>
                <a:gd name="G7" fmla="+- 84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T0" fmla="*/ 106 w 107"/>
                <a:gd name="T1" fmla="*/ 53 h 107"/>
                <a:gd name="T2" fmla="*/ 53 w 107"/>
                <a:gd name="T3" fmla="*/ 0 h 107"/>
                <a:gd name="T4" fmla="*/ 0 w 107"/>
                <a:gd name="T5" fmla="*/ 53 h 107"/>
                <a:gd name="T6" fmla="*/ 53 w 107"/>
                <a:gd name="T7" fmla="*/ 106 h 107"/>
                <a:gd name="T8" fmla="*/ 106 w 107"/>
                <a:gd name="T9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7">
                  <a:moveTo>
                    <a:pt x="106" y="53"/>
                  </a:moveTo>
                  <a:cubicBezTo>
                    <a:pt x="106" y="25"/>
                    <a:pt x="84" y="0"/>
                    <a:pt x="53" y="0"/>
                  </a:cubicBezTo>
                  <a:cubicBezTo>
                    <a:pt x="25" y="0"/>
                    <a:pt x="0" y="25"/>
                    <a:pt x="0" y="53"/>
                  </a:cubicBezTo>
                  <a:cubicBezTo>
                    <a:pt x="0" y="84"/>
                    <a:pt x="25" y="106"/>
                    <a:pt x="53" y="106"/>
                  </a:cubicBezTo>
                  <a:cubicBezTo>
                    <a:pt x="84" y="106"/>
                    <a:pt x="106" y="84"/>
                    <a:pt x="106" y="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367" name="Text Box 71">
            <a:extLst>
              <a:ext uri="{FF2B5EF4-FFF2-40B4-BE49-F238E27FC236}">
                <a16:creationId xmlns:a16="http://schemas.microsoft.com/office/drawing/2014/main" id="{D8ADEBF4-CAC1-CD44-B2E9-94B583A19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4275" y="3030863"/>
            <a:ext cx="2187575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40" rIns="90000" bIns="45000"/>
          <a:lstStyle>
            <a:lvl1pPr marL="215900" indent="-215900"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>
              <a:lnSpc>
                <a:spcPct val="100000"/>
              </a:lnSpc>
              <a:buSzPct val="45000"/>
              <a:buFont typeface="Wingdings" pitchFamily="2" charset="2"/>
              <a:buNone/>
            </a:pPr>
            <a:r>
              <a:rPr lang="en-US" altLang="en-US"/>
              <a:t>A pawn counts for 1</a:t>
            </a:r>
          </a:p>
        </p:txBody>
      </p:sp>
      <p:sp>
        <p:nvSpPr>
          <p:cNvPr id="55368" name="Text Box 72">
            <a:extLst>
              <a:ext uri="{FF2B5EF4-FFF2-40B4-BE49-F238E27FC236}">
                <a16:creationId xmlns:a16="http://schemas.microsoft.com/office/drawing/2014/main" id="{2A5732FA-FAC4-6C46-9AD2-1F2AF5A676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1263" y="3559500"/>
            <a:ext cx="2251075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40" rIns="90000" bIns="45000"/>
          <a:lstStyle>
            <a:lvl1pPr marL="215900" indent="-215900"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>
              <a:lnSpc>
                <a:spcPct val="100000"/>
              </a:lnSpc>
              <a:buSzPct val="45000"/>
              <a:buFont typeface="Wingdings" pitchFamily="2" charset="2"/>
              <a:buNone/>
            </a:pPr>
            <a:r>
              <a:rPr lang="en-US" altLang="en-US"/>
              <a:t>A knight counts for 3</a:t>
            </a:r>
          </a:p>
        </p:txBody>
      </p:sp>
      <p:sp>
        <p:nvSpPr>
          <p:cNvPr id="55369" name="Line 73">
            <a:extLst>
              <a:ext uri="{FF2B5EF4-FFF2-40B4-BE49-F238E27FC236}">
                <a16:creationId xmlns:a16="http://schemas.microsoft.com/office/drawing/2014/main" id="{E450FDE5-F2BA-324A-A1B9-99AADE412E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73513" y="3195963"/>
            <a:ext cx="828675" cy="1587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70" name="Line 74">
            <a:extLst>
              <a:ext uri="{FF2B5EF4-FFF2-40B4-BE49-F238E27FC236}">
                <a16:creationId xmlns:a16="http://schemas.microsoft.com/office/drawing/2014/main" id="{5614D2BA-38EE-E846-B4A1-81B48894E2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73513" y="3743650"/>
            <a:ext cx="828675" cy="1588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71" name="Text Box 75">
            <a:extLst>
              <a:ext uri="{FF2B5EF4-FFF2-40B4-BE49-F238E27FC236}">
                <a16:creationId xmlns:a16="http://schemas.microsoft.com/office/drawing/2014/main" id="{05BC40C4-BB2D-B842-B7DB-D515E51BDD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4063" y="7035800"/>
            <a:ext cx="2417762" cy="45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/>
              <a:t>Eval = 3-2.5=0.5</a:t>
            </a:r>
          </a:p>
        </p:txBody>
      </p:sp>
      <p:sp>
        <p:nvSpPr>
          <p:cNvPr id="55372" name="Text Box 76">
            <a:extLst>
              <a:ext uri="{FF2B5EF4-FFF2-40B4-BE49-F238E27FC236}">
                <a16:creationId xmlns:a16="http://schemas.microsoft.com/office/drawing/2014/main" id="{5C86909D-483D-7F4B-8835-90B223B16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7000" y="7035800"/>
            <a:ext cx="3630613" cy="45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/>
              <a:t>Eval = 3+2.5+1+1-2.5 = 5</a:t>
            </a:r>
          </a:p>
        </p:txBody>
      </p:sp>
      <p:pic>
        <p:nvPicPr>
          <p:cNvPr id="55373" name="Picture 77">
            <a:extLst>
              <a:ext uri="{FF2B5EF4-FFF2-40B4-BE49-F238E27FC236}">
                <a16:creationId xmlns:a16="http://schemas.microsoft.com/office/drawing/2014/main" id="{F3E64378-725F-DE4C-A56B-1904992EE8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4327850"/>
            <a:ext cx="6451600" cy="283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5374" name="Rectangle 78">
            <a:extLst>
              <a:ext uri="{FF2B5EF4-FFF2-40B4-BE49-F238E27FC236}">
                <a16:creationId xmlns:a16="http://schemas.microsoft.com/office/drawing/2014/main" id="{8747B750-0A61-1349-AA26-09EF3D928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338" y="6561463"/>
            <a:ext cx="1824037" cy="60166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75" name="Rectangle 79">
            <a:extLst>
              <a:ext uri="{FF2B5EF4-FFF2-40B4-BE49-F238E27FC236}">
                <a16:creationId xmlns:a16="http://schemas.microsoft.com/office/drawing/2014/main" id="{8BF5E0C1-4700-C449-B5A0-14C3058E9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6575" y="6561463"/>
            <a:ext cx="1824038" cy="60166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" name="Title 3">
            <a:extLst>
              <a:ext uri="{FF2B5EF4-FFF2-40B4-BE49-F238E27FC236}">
                <a16:creationId xmlns:a16="http://schemas.microsoft.com/office/drawing/2014/main" id="{578FECED-9C38-D14B-8785-59CFE2CE7158}"/>
              </a:ext>
            </a:extLst>
          </p:cNvPr>
          <p:cNvSpPr txBox="1">
            <a:spLocks/>
          </p:cNvSpPr>
          <p:nvPr/>
        </p:nvSpPr>
        <p:spPr>
          <a:xfrm>
            <a:off x="433486" y="194401"/>
            <a:ext cx="8694539" cy="773438"/>
          </a:xfrm>
          <a:prstGeom prst="rect">
            <a:avLst/>
          </a:prstGeom>
        </p:spPr>
        <p:txBody>
          <a:bodyPr/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dirty="0"/>
              <a:t>Example: Weighted evaluation functions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ext Box 2">
            <a:extLst>
              <a:ext uri="{FF2B5EF4-FFF2-40B4-BE49-F238E27FC236}">
                <a16:creationId xmlns:a16="http://schemas.microsoft.com/office/drawing/2014/main" id="{E012087E-6BC0-1D45-B6CD-32DEC549B7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748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-	Linear function approximation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Special cases: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	Tabular (one-hot)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Each state </a:t>
            </a:r>
            <a:r>
              <a:rPr lang="en-US" altLang="en-US" sz="2400" i="1" dirty="0" err="1">
                <a:cs typeface="Segoe UI" panose="020B0502040204020203" pitchFamily="34" charset="0"/>
              </a:rPr>
              <a:t>s</a:t>
            </a:r>
            <a:r>
              <a:rPr lang="en-US" altLang="en-US" sz="2400" i="1" baseline="-33000" dirty="0" err="1">
                <a:cs typeface="Segoe UI" panose="020B0502040204020203" pitchFamily="34" charset="0"/>
              </a:rPr>
              <a:t>i</a:t>
            </a:r>
            <a:r>
              <a:rPr lang="en-US" altLang="en-US" sz="2400" dirty="0">
                <a:cs typeface="Segoe UI" panose="020B0502040204020203" pitchFamily="34" charset="0"/>
              </a:rPr>
              <a:t> has a corresponding feature </a:t>
            </a:r>
            <a:r>
              <a:rPr lang="en-US" altLang="en-US" sz="2400" i="1" dirty="0">
                <a:cs typeface="Segoe UI" panose="020B0502040204020203" pitchFamily="34" charset="0"/>
              </a:rPr>
              <a:t>f</a:t>
            </a:r>
            <a:r>
              <a:rPr lang="en-US" altLang="en-US" sz="2400" i="1" baseline="-33000" dirty="0">
                <a:cs typeface="Segoe UI" panose="020B0502040204020203" pitchFamily="34" charset="0"/>
              </a:rPr>
              <a:t>i</a:t>
            </a:r>
            <a:r>
              <a:rPr lang="en-US" altLang="en-US" sz="2400" i="1" dirty="0">
                <a:cs typeface="Segoe UI" panose="020B0502040204020203" pitchFamily="34" charset="0"/>
              </a:rPr>
              <a:t> </a:t>
            </a:r>
            <a:r>
              <a:rPr lang="en-US" altLang="en-US" sz="2400" dirty="0">
                <a:cs typeface="Segoe UI" panose="020B0502040204020203" pitchFamily="34" charset="0"/>
              </a:rPr>
              <a:t>where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	</a:t>
            </a:r>
            <a:r>
              <a:rPr lang="en-US" altLang="en-US" sz="2400" i="1" dirty="0">
                <a:cs typeface="Segoe UI" panose="020B0502040204020203" pitchFamily="34" charset="0"/>
              </a:rPr>
              <a:t>f</a:t>
            </a:r>
            <a:r>
              <a:rPr lang="en-US" altLang="en-US" sz="2400" i="1" baseline="-33000" dirty="0">
                <a:cs typeface="Segoe UI" panose="020B0502040204020203" pitchFamily="34" charset="0"/>
              </a:rPr>
              <a:t>i</a:t>
            </a:r>
            <a:r>
              <a:rPr lang="en-US" altLang="en-US" sz="2400" dirty="0">
                <a:cs typeface="Segoe UI" panose="020B0502040204020203" pitchFamily="34" charset="0"/>
              </a:rPr>
              <a:t>(</a:t>
            </a:r>
            <a:r>
              <a:rPr lang="en-US" altLang="en-US" sz="2400" i="1" dirty="0">
                <a:cs typeface="Segoe UI" panose="020B0502040204020203" pitchFamily="34" charset="0"/>
              </a:rPr>
              <a:t>S</a:t>
            </a:r>
            <a:r>
              <a:rPr lang="en-US" altLang="en-US" sz="2400" dirty="0">
                <a:cs typeface="Segoe UI" panose="020B0502040204020203" pitchFamily="34" charset="0"/>
              </a:rPr>
              <a:t>) = 1	if </a:t>
            </a:r>
            <a:r>
              <a:rPr lang="en-US" altLang="en-US" sz="2400" i="1" dirty="0">
                <a:cs typeface="Segoe UI" panose="020B0502040204020203" pitchFamily="34" charset="0"/>
              </a:rPr>
              <a:t>S</a:t>
            </a:r>
            <a:r>
              <a:rPr lang="en-US" altLang="en-US" sz="2400" dirty="0">
                <a:cs typeface="Segoe UI" panose="020B0502040204020203" pitchFamily="34" charset="0"/>
              </a:rPr>
              <a:t> = </a:t>
            </a:r>
            <a:r>
              <a:rPr lang="en-US" altLang="en-US" sz="2400" i="1" dirty="0" err="1">
                <a:cs typeface="Segoe UI" panose="020B0502040204020203" pitchFamily="34" charset="0"/>
              </a:rPr>
              <a:t>s</a:t>
            </a:r>
            <a:r>
              <a:rPr lang="en-US" altLang="en-US" sz="2400" i="1" baseline="-33000" dirty="0" err="1">
                <a:cs typeface="Segoe UI" panose="020B0502040204020203" pitchFamily="34" charset="0"/>
              </a:rPr>
              <a:t>i</a:t>
            </a:r>
            <a:r>
              <a:rPr lang="en-US" altLang="en-US" sz="2400" dirty="0">
                <a:cs typeface="Segoe UI" panose="020B0502040204020203" pitchFamily="34" charset="0"/>
              </a:rPr>
              <a:t> , 	0 otherwise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Weight </a:t>
            </a:r>
            <a:r>
              <a:rPr lang="en-US" altLang="en-US" sz="2400" i="1" dirty="0" err="1">
                <a:cs typeface="Segoe UI" panose="020B0502040204020203" pitchFamily="34" charset="0"/>
              </a:rPr>
              <a:t>w</a:t>
            </a:r>
            <a:r>
              <a:rPr lang="en-US" altLang="en-US" sz="2400" i="1" baseline="-33000" dirty="0" err="1">
                <a:cs typeface="Segoe UI" panose="020B0502040204020203" pitchFamily="34" charset="0"/>
              </a:rPr>
              <a:t>i</a:t>
            </a:r>
            <a:r>
              <a:rPr lang="en-US" altLang="en-US" sz="2400" i="1" baseline="-33000" dirty="0">
                <a:cs typeface="Segoe UI" panose="020B0502040204020203" pitchFamily="34" charset="0"/>
              </a:rPr>
              <a:t> </a:t>
            </a:r>
            <a:r>
              <a:rPr lang="en-US" altLang="en-US" sz="2400" dirty="0">
                <a:cs typeface="Segoe UI" panose="020B0502040204020203" pitchFamily="34" charset="0"/>
              </a:rPr>
              <a:t>= value of state </a:t>
            </a:r>
            <a:r>
              <a:rPr lang="en-US" altLang="en-US" sz="2400" i="1" dirty="0" err="1">
                <a:cs typeface="Segoe UI" panose="020B0502040204020203" pitchFamily="34" charset="0"/>
              </a:rPr>
              <a:t>s</a:t>
            </a:r>
            <a:r>
              <a:rPr lang="en-US" altLang="en-US" sz="2400" i="1" baseline="-33000" dirty="0" err="1">
                <a:cs typeface="Segoe UI" panose="020B0502040204020203" pitchFamily="34" charset="0"/>
              </a:rPr>
              <a:t>i</a:t>
            </a:r>
            <a:endParaRPr lang="en-US" altLang="en-US" sz="2400" i="1" baseline="-330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State aggregation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Partition state space into subsets of states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Each subset has a one-hot feature as above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(i.e., each subset is merged as a single state)</a:t>
            </a:r>
          </a:p>
        </p:txBody>
      </p:sp>
      <p:pic>
        <p:nvPicPr>
          <p:cNvPr id="13315" name="Picture 3">
            <a:extLst>
              <a:ext uri="{FF2B5EF4-FFF2-40B4-BE49-F238E27FC236}">
                <a16:creationId xmlns:a16="http://schemas.microsoft.com/office/drawing/2014/main" id="{4112BF0C-186D-1D47-A74F-62F54E1963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1363" y="2057400"/>
            <a:ext cx="610711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500AA91F-A066-E14F-97BE-2616F6DC38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2514600"/>
            <a:ext cx="69008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3317" name="Picture 5">
            <a:extLst>
              <a:ext uri="{FF2B5EF4-FFF2-40B4-BE49-F238E27FC236}">
                <a16:creationId xmlns:a16="http://schemas.microsoft.com/office/drawing/2014/main" id="{F4396E44-CDB0-6F49-B4CD-B80609BE63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3200400"/>
            <a:ext cx="2743200" cy="272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3">
            <a:extLst>
              <a:ext uri="{FF2B5EF4-FFF2-40B4-BE49-F238E27FC236}">
                <a16:creationId xmlns:a16="http://schemas.microsoft.com/office/drawing/2014/main" id="{DCC9F4E4-75DB-E845-81F5-7BF1F1649B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>
            <a:normAutofit/>
          </a:bodyPr>
          <a:lstStyle/>
          <a:p>
            <a:r>
              <a:rPr lang="en-US" sz="4000" dirty="0"/>
              <a:t>Simple function approximator examples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Rectangle 3"/>
          <p:cNvSpPr>
            <a:spLocks noGrp="1" noChangeArrowheads="1"/>
          </p:cNvSpPr>
          <p:nvPr>
            <p:ph idx="1"/>
          </p:nvPr>
        </p:nvSpPr>
        <p:spPr>
          <a:xfrm>
            <a:off x="378315" y="1763925"/>
            <a:ext cx="5669955" cy="5398438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80000"/>
              </a:lnSpc>
              <a:spcBef>
                <a:spcPts val="2015"/>
              </a:spcBef>
            </a:pPr>
            <a:r>
              <a:rPr lang="en-US" altLang="en-US" sz="2400" dirty="0"/>
              <a:t>Solution: describe a state using a vector of features (properties)</a:t>
            </a:r>
          </a:p>
          <a:p>
            <a:pPr lvl="1">
              <a:lnSpc>
                <a:spcPct val="80000"/>
              </a:lnSpc>
              <a:spcBef>
                <a:spcPts val="2015"/>
              </a:spcBef>
            </a:pPr>
            <a:r>
              <a:rPr lang="en-US" altLang="en-US" sz="2000" dirty="0"/>
              <a:t>Features are functions from states to real numbers (often 0/1) that capture important properties of the state</a:t>
            </a:r>
          </a:p>
          <a:p>
            <a:pPr lvl="1">
              <a:lnSpc>
                <a:spcPct val="80000"/>
              </a:lnSpc>
              <a:spcBef>
                <a:spcPts val="2015"/>
              </a:spcBef>
            </a:pPr>
            <a:r>
              <a:rPr lang="en-US" altLang="en-US" sz="2000" dirty="0"/>
              <a:t>Example features:</a:t>
            </a:r>
          </a:p>
          <a:p>
            <a:pPr lvl="2">
              <a:lnSpc>
                <a:spcPct val="80000"/>
              </a:lnSpc>
              <a:spcBef>
                <a:spcPts val="2015"/>
              </a:spcBef>
            </a:pPr>
            <a:r>
              <a:rPr lang="en-US" altLang="en-US" sz="1800" dirty="0"/>
              <a:t>Distance to closest ghost</a:t>
            </a:r>
          </a:p>
          <a:p>
            <a:pPr lvl="2">
              <a:lnSpc>
                <a:spcPct val="80000"/>
              </a:lnSpc>
              <a:spcBef>
                <a:spcPts val="2015"/>
              </a:spcBef>
            </a:pPr>
            <a:r>
              <a:rPr lang="en-US" altLang="en-US" sz="1800" dirty="0"/>
              <a:t>Distance to closest dot</a:t>
            </a:r>
          </a:p>
          <a:p>
            <a:pPr lvl="2">
              <a:lnSpc>
                <a:spcPct val="80000"/>
              </a:lnSpc>
              <a:spcBef>
                <a:spcPts val="2015"/>
              </a:spcBef>
            </a:pPr>
            <a:r>
              <a:rPr lang="en-US" altLang="en-US" sz="1800" dirty="0"/>
              <a:t>Number of ghosts</a:t>
            </a:r>
          </a:p>
          <a:p>
            <a:pPr lvl="2">
              <a:lnSpc>
                <a:spcPct val="80000"/>
              </a:lnSpc>
              <a:spcBef>
                <a:spcPts val="2015"/>
              </a:spcBef>
            </a:pPr>
            <a:r>
              <a:rPr lang="en-US" altLang="en-US" sz="1800" dirty="0"/>
              <a:t>1 / (</a:t>
            </a:r>
            <a:r>
              <a:rPr lang="en-US" altLang="en-US" sz="1800" dirty="0" err="1"/>
              <a:t>dist</a:t>
            </a:r>
            <a:r>
              <a:rPr lang="en-US" altLang="en-US" sz="1800" dirty="0"/>
              <a:t> to dot)</a:t>
            </a:r>
            <a:r>
              <a:rPr lang="en-US" altLang="en-US" sz="1800" baseline="30000" dirty="0"/>
              <a:t>2</a:t>
            </a:r>
          </a:p>
          <a:p>
            <a:pPr lvl="2">
              <a:lnSpc>
                <a:spcPct val="80000"/>
              </a:lnSpc>
              <a:spcBef>
                <a:spcPts val="2015"/>
              </a:spcBef>
            </a:pPr>
            <a:r>
              <a:rPr lang="en-US" altLang="en-US" sz="1800" dirty="0"/>
              <a:t>Is Pacman in a tunnel? (0/1)</a:t>
            </a:r>
          </a:p>
          <a:p>
            <a:pPr lvl="2">
              <a:lnSpc>
                <a:spcPct val="80000"/>
              </a:lnSpc>
              <a:spcBef>
                <a:spcPts val="2015"/>
              </a:spcBef>
            </a:pPr>
            <a:r>
              <a:rPr lang="en-US" altLang="en-US" sz="1800" dirty="0"/>
              <a:t>…… etc.</a:t>
            </a:r>
          </a:p>
          <a:p>
            <a:pPr lvl="1">
              <a:lnSpc>
                <a:spcPct val="80000"/>
              </a:lnSpc>
              <a:spcBef>
                <a:spcPts val="2015"/>
              </a:spcBef>
            </a:pPr>
            <a:r>
              <a:rPr lang="en-US" altLang="en-US" sz="2000" dirty="0"/>
              <a:t>Can also describe a Q-state (s, a) with features (e.g. action moves closer to food)</a:t>
            </a:r>
          </a:p>
        </p:txBody>
      </p:sp>
      <p:grpSp>
        <p:nvGrpSpPr>
          <p:cNvPr id="118786" name="Group 16"/>
          <p:cNvGrpSpPr>
            <a:grpSpLocks/>
          </p:cNvGrpSpPr>
          <p:nvPr/>
        </p:nvGrpSpPr>
        <p:grpSpPr bwMode="auto">
          <a:xfrm>
            <a:off x="5851426" y="2271440"/>
            <a:ext cx="3850884" cy="3539752"/>
            <a:chOff x="5943604" y="1524000"/>
            <a:chExt cx="2482852" cy="2462213"/>
          </a:xfrm>
        </p:grpSpPr>
        <p:grpSp>
          <p:nvGrpSpPr>
            <p:cNvPr id="118788" name="Group 4"/>
            <p:cNvGrpSpPr>
              <a:grpSpLocks/>
            </p:cNvGrpSpPr>
            <p:nvPr/>
          </p:nvGrpSpPr>
          <p:grpSpPr bwMode="auto">
            <a:xfrm>
              <a:off x="5943604" y="1524000"/>
              <a:ext cx="2482852" cy="2462213"/>
              <a:chOff x="3744" y="960"/>
              <a:chExt cx="1564" cy="1551"/>
            </a:xfrm>
          </p:grpSpPr>
          <p:grpSp>
            <p:nvGrpSpPr>
              <p:cNvPr id="118790" name="Group 5"/>
              <p:cNvGrpSpPr>
                <a:grpSpLocks/>
              </p:cNvGrpSpPr>
              <p:nvPr/>
            </p:nvGrpSpPr>
            <p:grpSpPr bwMode="auto">
              <a:xfrm>
                <a:off x="3744" y="960"/>
                <a:ext cx="1564" cy="1551"/>
                <a:chOff x="3408" y="912"/>
                <a:chExt cx="1564" cy="1551"/>
              </a:xfrm>
            </p:grpSpPr>
            <p:grpSp>
              <p:nvGrpSpPr>
                <p:cNvPr id="118794" name="Group 6"/>
                <p:cNvGrpSpPr>
                  <a:grpSpLocks/>
                </p:cNvGrpSpPr>
                <p:nvPr/>
              </p:nvGrpSpPr>
              <p:grpSpPr bwMode="auto">
                <a:xfrm>
                  <a:off x="3408" y="912"/>
                  <a:ext cx="1564" cy="1551"/>
                  <a:chOff x="3360" y="1008"/>
                  <a:chExt cx="1564" cy="1551"/>
                </a:xfrm>
              </p:grpSpPr>
              <p:pic>
                <p:nvPicPr>
                  <p:cNvPr id="118798" name="Picture 7"/>
                  <p:cNvPicPr>
                    <a:picLocks noChangeAspect="1" noChangeArrowheads="1"/>
                  </p:cNvPicPr>
                  <p:nvPr/>
                </p:nvPicPr>
                <p:blipFill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r="73026"/>
                  <a:stretch>
                    <a:fillRect/>
                  </a:stretch>
                </p:blipFill>
                <p:spPr bwMode="auto">
                  <a:xfrm>
                    <a:off x="3360" y="1008"/>
                    <a:ext cx="768" cy="155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18799" name="Picture 8"/>
                  <p:cNvPicPr>
                    <a:picLocks noChangeAspect="1" noChangeArrowheads="1"/>
                  </p:cNvPicPr>
                  <p:nvPr/>
                </p:nvPicPr>
                <p:blipFill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72498" r="-1158"/>
                  <a:stretch>
                    <a:fillRect/>
                  </a:stretch>
                </p:blipFill>
                <p:spPr bwMode="auto">
                  <a:xfrm>
                    <a:off x="4108" y="1008"/>
                    <a:ext cx="816" cy="155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pic>
              <p:nvPicPr>
                <p:cNvPr id="118795" name="Picture 9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80" y="1872"/>
                  <a:ext cx="216" cy="1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8796" name="Picture 10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792" y="2160"/>
                  <a:ext cx="197" cy="1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8797" name="Picture 11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504" y="2160"/>
                  <a:ext cx="216" cy="1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118791" name="Rectangle 12"/>
              <p:cNvSpPr>
                <a:spLocks noChangeArrowheads="1"/>
              </p:cNvSpPr>
              <p:nvPr/>
            </p:nvSpPr>
            <p:spPr bwMode="auto">
              <a:xfrm>
                <a:off x="4032" y="2208"/>
                <a:ext cx="96" cy="14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altLang="en-US" sz="3600"/>
              </a:p>
            </p:txBody>
          </p:sp>
          <p:sp>
            <p:nvSpPr>
              <p:cNvPr id="118793" name="Rectangle 14"/>
              <p:cNvSpPr>
                <a:spLocks noChangeArrowheads="1"/>
              </p:cNvSpPr>
              <p:nvPr/>
            </p:nvSpPr>
            <p:spPr bwMode="auto">
              <a:xfrm>
                <a:off x="4320" y="1968"/>
                <a:ext cx="528" cy="9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altLang="en-US" sz="3600"/>
              </a:p>
            </p:txBody>
          </p:sp>
        </p:grpSp>
        <p:sp>
          <p:nvSpPr>
            <p:cNvPr id="118789" name="Rectangle 15"/>
            <p:cNvSpPr>
              <a:spLocks noChangeArrowheads="1"/>
            </p:cNvSpPr>
            <p:nvPr/>
          </p:nvSpPr>
          <p:spPr bwMode="auto">
            <a:xfrm>
              <a:off x="6096000" y="3352800"/>
              <a:ext cx="228600" cy="15240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altLang="en-US" sz="3600"/>
            </a:p>
          </p:txBody>
        </p:sp>
      </p:grp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276142" y="196866"/>
            <a:ext cx="9528340" cy="1405078"/>
          </a:xfrm>
        </p:spPr>
        <p:txBody>
          <a:bodyPr>
            <a:normAutofit/>
          </a:bodyPr>
          <a:lstStyle/>
          <a:p>
            <a:r>
              <a:rPr lang="en-US" sz="5116" dirty="0"/>
              <a:t>Feature-based Representations</a:t>
            </a:r>
          </a:p>
        </p:txBody>
      </p:sp>
    </p:spTree>
    <p:extLst>
      <p:ext uri="{BB962C8B-B14F-4D97-AF65-F5344CB8AC3E}">
        <p14:creationId xmlns:p14="http://schemas.microsoft.com/office/powerpoint/2010/main" val="66643545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B93858-F15B-184B-8392-B56FD1C3EA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exactly to optimize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E40FA5C-092A-E248-9F3B-4921B7CBAC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2436" y="2012413"/>
            <a:ext cx="9282896" cy="5144777"/>
          </a:xfrm>
        </p:spPr>
        <p:txBody>
          <a:bodyPr>
            <a:normAutofit fontScale="92500"/>
          </a:bodyPr>
          <a:lstStyle/>
          <a:p>
            <a:r>
              <a:rPr lang="en-US" sz="2800" dirty="0"/>
              <a:t>In the tabular case, we directly maximize the value function</a:t>
            </a:r>
          </a:p>
          <a:p>
            <a:r>
              <a:rPr lang="en-US" sz="2800" dirty="0"/>
              <a:t>With function approximation, we will not be able to get the optimal value function exactly</a:t>
            </a:r>
          </a:p>
          <a:p>
            <a:r>
              <a:rPr lang="en-US" sz="2800" dirty="0"/>
              <a:t>Use some form of error/loss, e.g., Mean Squared Value Error (VE):</a:t>
            </a:r>
          </a:p>
          <a:p>
            <a:endParaRPr lang="en-US" dirty="0"/>
          </a:p>
          <a:p>
            <a:endParaRPr lang="en-US" dirty="0"/>
          </a:p>
          <a:p>
            <a:pPr lvl="1"/>
            <a:r>
              <a:rPr lang="en-US" dirty="0"/>
              <a:t>Given a distribution over states 𝜇(</a:t>
            </a:r>
            <a:r>
              <a:rPr lang="en-US" i="1" dirty="0"/>
              <a:t>s</a:t>
            </a:r>
            <a:r>
              <a:rPr lang="en-US" dirty="0"/>
              <a:t>) (we’ll come back to this)</a:t>
            </a:r>
          </a:p>
          <a:p>
            <a:r>
              <a:rPr lang="en-US" sz="2800" dirty="0"/>
              <a:t>We will minimize such errors in function approx. methods</a:t>
            </a:r>
          </a:p>
          <a:p>
            <a:r>
              <a:rPr lang="en-US" sz="2800" dirty="0"/>
              <a:t>Linear methods can often converge to a global optimum, but nonlinear (e.g., deep) methods only converge to a local optimum or not at all!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37931E7-CD49-FD40-AF74-7A0FFFCCEB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75875" y="3868615"/>
            <a:ext cx="5782091" cy="10841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276483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2">
            <a:extLst>
              <a:ext uri="{FF2B5EF4-FFF2-40B4-BE49-F238E27FC236}">
                <a16:creationId xmlns:a16="http://schemas.microsoft.com/office/drawing/2014/main" id="{C7116054-9AD6-EC4F-9681-E366C7DD91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955" y="1371600"/>
            <a:ext cx="842637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✓	Linear function approximation (FA)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General learning algorithm for </a:t>
            </a:r>
            <a:r>
              <a:rPr lang="en-US" altLang="en-US" sz="2400" i="1" dirty="0">
                <a:cs typeface="Segoe UI" panose="020B0502040204020203" pitchFamily="34" charset="0"/>
              </a:rPr>
              <a:t>prediction</a:t>
            </a:r>
            <a:r>
              <a:rPr lang="en-US" altLang="en-US" sz="2400" dirty="0">
                <a:cs typeface="Segoe UI" panose="020B0502040204020203" pitchFamily="34" charset="0"/>
              </a:rPr>
              <a:t> with linear FA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Specific learning targets and learning algorithms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Specific features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Prediction → Control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On-policy → Off-policy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939BFEE-CC0A-FE42-92ED-B4BFB63FBA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/>
          <a:lstStyle/>
          <a:p>
            <a:r>
              <a:rPr lang="en-US" dirty="0"/>
              <a:t>Outline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2">
            <a:extLst>
              <a:ext uri="{FF2B5EF4-FFF2-40B4-BE49-F238E27FC236}">
                <a16:creationId xmlns:a16="http://schemas.microsoft.com/office/drawing/2014/main" id="{36CB0B8F-8FED-0C40-8A23-084F84B00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394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en-US" sz="2400" dirty="0">
                <a:cs typeface="Segoe UI" panose="020B0502040204020203" pitchFamily="34" charset="0"/>
              </a:rPr>
              <a:t>Given a set of empirical learning targets </a:t>
            </a:r>
            <a:r>
              <a:rPr lang="en-US" altLang="en-US" sz="2400" u="sng" dirty="0">
                <a:cs typeface="Segoe UI" panose="020B0502040204020203" pitchFamily="34" charset="0"/>
              </a:rPr>
              <a:t>and</a:t>
            </a:r>
            <a:r>
              <a:rPr lang="en-US" altLang="en-US" sz="2400" dirty="0">
                <a:cs typeface="Segoe UI" panose="020B0502040204020203" pitchFamily="34" charset="0"/>
              </a:rPr>
              <a:t> a pre-defined set of features,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en-US" sz="2400" dirty="0">
                <a:cs typeface="Segoe UI" panose="020B0502040204020203" pitchFamily="34" charset="0"/>
              </a:rPr>
              <a:t>Find the best set of weights </a:t>
            </a:r>
            <a:r>
              <a:rPr lang="en-US" altLang="en-US" sz="2400" i="1" dirty="0">
                <a:cs typeface="Segoe UI" panose="020B0502040204020203" pitchFamily="34" charset="0"/>
              </a:rPr>
              <a:t>w </a:t>
            </a:r>
            <a:r>
              <a:rPr lang="en-US" altLang="en-US" sz="2400" dirty="0">
                <a:cs typeface="Segoe UI" panose="020B0502040204020203" pitchFamily="34" charset="0"/>
              </a:rPr>
              <a:t>to approximate the value function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Mean-squared value error: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pPr>
              <a:lnSpc>
                <a:spcPct val="112000"/>
              </a:lnSpc>
            </a:pP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	</a:t>
            </a:r>
            <a:r>
              <a:rPr lang="en-US" altLang="en-US" sz="2400" dirty="0" err="1">
                <a:latin typeface="Segoe UI" panose="020B0502040204020203" pitchFamily="34" charset="0"/>
                <a:cs typeface="Segoe UI" panose="020B0502040204020203" pitchFamily="34" charset="0"/>
              </a:rPr>
              <a:t>μ</a:t>
            </a:r>
            <a:r>
              <a:rPr lang="en-US" altLang="en-US" sz="2400" dirty="0">
                <a:cs typeface="Segoe UI" panose="020B0502040204020203" pitchFamily="34" charset="0"/>
              </a:rPr>
              <a:t>(s) is the </a:t>
            </a:r>
            <a:r>
              <a:rPr lang="en-US" altLang="en-US" sz="2400" u="sng" dirty="0">
                <a:cs typeface="Segoe UI" panose="020B0502040204020203" pitchFamily="34" charset="0"/>
              </a:rPr>
              <a:t>on-policy state distribution</a:t>
            </a:r>
            <a:r>
              <a:rPr lang="en-US" altLang="en-US" sz="2400" dirty="0">
                <a:cs typeface="Segoe UI" panose="020B0502040204020203" pitchFamily="34" charset="0"/>
              </a:rPr>
              <a:t> (stationary distribution under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)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Basically the fraction of time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 spends in state </a:t>
            </a:r>
            <a:r>
              <a:rPr lang="en-US" altLang="en-US" sz="2400" i="1" dirty="0">
                <a:cs typeface="Segoe UI" panose="020B0502040204020203" pitchFamily="34" charset="0"/>
              </a:rPr>
              <a:t>s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(see box on RL2e p. 199)</a:t>
            </a:r>
          </a:p>
        </p:txBody>
      </p:sp>
      <p:pic>
        <p:nvPicPr>
          <p:cNvPr id="17411" name="Picture 3">
            <a:extLst>
              <a:ext uri="{FF2B5EF4-FFF2-40B4-BE49-F238E27FC236}">
                <a16:creationId xmlns:a16="http://schemas.microsoft.com/office/drawing/2014/main" id="{E6A1CD04-FBE2-124D-A0B8-F039670477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657600"/>
            <a:ext cx="640080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6B24FB46-927B-3540-BA1A-3B434E26DE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38608"/>
          </a:xfrm>
        </p:spPr>
        <p:txBody>
          <a:bodyPr>
            <a:normAutofit fontScale="90000"/>
          </a:bodyPr>
          <a:lstStyle/>
          <a:p>
            <a:r>
              <a:rPr lang="en-US" dirty="0"/>
              <a:t>Function approximation: prediction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2">
            <a:extLst>
              <a:ext uri="{FF2B5EF4-FFF2-40B4-BE49-F238E27FC236}">
                <a16:creationId xmlns:a16="http://schemas.microsoft.com/office/drawing/2014/main" id="{843F8A93-C10B-5B4E-A639-034372ED78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en-US" sz="2400" dirty="0">
                <a:cs typeface="Segoe UI" panose="020B0502040204020203" pitchFamily="34" charset="0"/>
              </a:rPr>
              <a:t>Given a set of empirical learning targets </a:t>
            </a:r>
            <a:r>
              <a:rPr lang="en-US" altLang="en-US" sz="2400" u="sng" dirty="0">
                <a:cs typeface="Segoe UI" panose="020B0502040204020203" pitchFamily="34" charset="0"/>
              </a:rPr>
              <a:t>and</a:t>
            </a:r>
            <a:r>
              <a:rPr lang="en-US" altLang="en-US" sz="2400" dirty="0">
                <a:cs typeface="Segoe UI" panose="020B0502040204020203" pitchFamily="34" charset="0"/>
              </a:rPr>
              <a:t> a pre-defined set of features,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en-US" sz="2400" dirty="0">
                <a:cs typeface="Segoe UI" panose="020B0502040204020203" pitchFamily="34" charset="0"/>
              </a:rPr>
              <a:t>Find the best set of weights </a:t>
            </a:r>
            <a:r>
              <a:rPr lang="en-US" altLang="en-US" sz="2400" i="1" dirty="0">
                <a:cs typeface="Segoe UI" panose="020B0502040204020203" pitchFamily="34" charset="0"/>
              </a:rPr>
              <a:t>w </a:t>
            </a:r>
            <a:r>
              <a:rPr lang="en-US" altLang="en-US" sz="2400" dirty="0">
                <a:cs typeface="Segoe UI" panose="020B0502040204020203" pitchFamily="34" charset="0"/>
              </a:rPr>
              <a:t>to approximate the value function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Mean-squared value error: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Error above is an </a:t>
            </a:r>
            <a:r>
              <a:rPr lang="en-US" altLang="en-US" sz="2400" u="sng" dirty="0">
                <a:cs typeface="Segoe UI" panose="020B0502040204020203" pitchFamily="34" charset="0"/>
              </a:rPr>
              <a:t>expectation</a:t>
            </a:r>
            <a:r>
              <a:rPr lang="en-US" altLang="en-US" sz="2400" dirty="0">
                <a:cs typeface="Segoe UI" panose="020B0502040204020203" pitchFamily="34" charset="0"/>
              </a:rPr>
              <a:t> over states following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In general, we can convert this to a </a:t>
            </a:r>
            <a:r>
              <a:rPr lang="en-US" altLang="en-US" sz="2400" u="sng" dirty="0">
                <a:cs typeface="Segoe UI" panose="020B0502040204020203" pitchFamily="34" charset="0"/>
              </a:rPr>
              <a:t>sampled</a:t>
            </a:r>
            <a:r>
              <a:rPr lang="en-US" altLang="en-US" sz="2400" dirty="0">
                <a:cs typeface="Segoe UI" panose="020B0502040204020203" pitchFamily="34" charset="0"/>
              </a:rPr>
              <a:t> gradient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to give </a:t>
            </a:r>
            <a:r>
              <a:rPr lang="en-US" altLang="en-US" sz="2400" u="sng" dirty="0">
                <a:cs typeface="Segoe UI" panose="020B0502040204020203" pitchFamily="34" charset="0"/>
              </a:rPr>
              <a:t>stochastic gradient descent</a:t>
            </a:r>
            <a:r>
              <a:rPr lang="en-US" altLang="en-US" sz="2400" dirty="0">
                <a:cs typeface="Segoe UI" panose="020B0502040204020203" pitchFamily="34" charset="0"/>
              </a:rPr>
              <a:t> (SGD)</a:t>
            </a:r>
          </a:p>
        </p:txBody>
      </p:sp>
      <p:pic>
        <p:nvPicPr>
          <p:cNvPr id="18435" name="Picture 3">
            <a:extLst>
              <a:ext uri="{FF2B5EF4-FFF2-40B4-BE49-F238E27FC236}">
                <a16:creationId xmlns:a16="http://schemas.microsoft.com/office/drawing/2014/main" id="{630A590F-1FA1-CF41-A08D-28943AAB80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657600"/>
            <a:ext cx="640080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B32A565F-0FF7-B943-94F5-0836402D1D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38608"/>
          </a:xfrm>
        </p:spPr>
        <p:txBody>
          <a:bodyPr>
            <a:normAutofit fontScale="90000"/>
          </a:bodyPr>
          <a:lstStyle/>
          <a:p>
            <a:r>
              <a:rPr lang="en-US" dirty="0"/>
              <a:t>Function approximation: prediction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2">
            <a:extLst>
              <a:ext uri="{FF2B5EF4-FFF2-40B4-BE49-F238E27FC236}">
                <a16:creationId xmlns:a16="http://schemas.microsoft.com/office/drawing/2014/main" id="{5F6E1FA4-604D-4A48-BCC2-E7BCE7D4B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473182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1. 	Dynamic programming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Value iteration, policy evaluation, policy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2.	Monte-Carlo methods			(cf. Multi-armed bandits)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Sample average of episodic returns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3.	Temporal-difference learning</a:t>
            </a:r>
          </a:p>
        </p:txBody>
      </p:sp>
      <p:pic>
        <p:nvPicPr>
          <p:cNvPr id="20483" name="Picture 3">
            <a:extLst>
              <a:ext uri="{FF2B5EF4-FFF2-40B4-BE49-F238E27FC236}">
                <a16:creationId xmlns:a16="http://schemas.microsoft.com/office/drawing/2014/main" id="{2CB98755-8380-204F-9585-2D36F2CA56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484" name="Picture 4">
            <a:extLst>
              <a:ext uri="{FF2B5EF4-FFF2-40B4-BE49-F238E27FC236}">
                <a16:creationId xmlns:a16="http://schemas.microsoft.com/office/drawing/2014/main" id="{07EB033F-46EE-ED45-BC8D-DFB96F564A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9718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485" name="Picture 5">
            <a:extLst>
              <a:ext uri="{FF2B5EF4-FFF2-40B4-BE49-F238E27FC236}">
                <a16:creationId xmlns:a16="http://schemas.microsoft.com/office/drawing/2014/main" id="{046FD345-DA4E-0846-9FF4-C1E57814D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4699321"/>
            <a:ext cx="5029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EE7CE812-CF05-7D4C-8210-30A4E7CB80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2">
            <a:extLst>
              <a:ext uri="{FF2B5EF4-FFF2-40B4-BE49-F238E27FC236}">
                <a16:creationId xmlns:a16="http://schemas.microsoft.com/office/drawing/2014/main" id="{58313504-8264-7A44-AF63-B6F5F0EB8A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Minimize mean-squared value error: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Compute the gradient and iteratively descend: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Gradient:</a:t>
            </a:r>
          </a:p>
        </p:txBody>
      </p:sp>
      <p:pic>
        <p:nvPicPr>
          <p:cNvPr id="20483" name="Picture 3">
            <a:extLst>
              <a:ext uri="{FF2B5EF4-FFF2-40B4-BE49-F238E27FC236}">
                <a16:creationId xmlns:a16="http://schemas.microsoft.com/office/drawing/2014/main" id="{08AAB91C-218A-8046-8C48-97616D8125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657600"/>
            <a:ext cx="8229600" cy="191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484" name="Picture 4">
            <a:extLst>
              <a:ext uri="{FF2B5EF4-FFF2-40B4-BE49-F238E27FC236}">
                <a16:creationId xmlns:a16="http://schemas.microsoft.com/office/drawing/2014/main" id="{81FF078B-79D9-8C41-8CEE-BC0C5F03C9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828800"/>
            <a:ext cx="640080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485" name="Picture 5">
            <a:extLst>
              <a:ext uri="{FF2B5EF4-FFF2-40B4-BE49-F238E27FC236}">
                <a16:creationId xmlns:a16="http://schemas.microsoft.com/office/drawing/2014/main" id="{1612E411-7FAE-724D-AC2C-1D202F5E51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5897625"/>
            <a:ext cx="64008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4715093D-DD4A-F04F-BC7B-C0623FF7D9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0308" y="402484"/>
            <a:ext cx="9097701" cy="738608"/>
          </a:xfrm>
        </p:spPr>
        <p:txBody>
          <a:bodyPr>
            <a:noAutofit/>
          </a:bodyPr>
          <a:lstStyle/>
          <a:p>
            <a:r>
              <a:rPr lang="en-US" sz="4000" dirty="0"/>
              <a:t>Optimization by gradient descent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2">
            <a:extLst>
              <a:ext uri="{FF2B5EF4-FFF2-40B4-BE49-F238E27FC236}">
                <a16:creationId xmlns:a16="http://schemas.microsoft.com/office/drawing/2014/main" id="{31986200-151C-BF4F-BB5D-82CAC4697B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What is the gradient for the following features?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Tabular (one-hot)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State aggregation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Linear function approximation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Gradient:</a:t>
            </a:r>
          </a:p>
        </p:txBody>
      </p:sp>
      <p:pic>
        <p:nvPicPr>
          <p:cNvPr id="21507" name="Picture 3">
            <a:extLst>
              <a:ext uri="{FF2B5EF4-FFF2-40B4-BE49-F238E27FC236}">
                <a16:creationId xmlns:a16="http://schemas.microsoft.com/office/drawing/2014/main" id="{F180FB0A-342E-1043-BC5B-2636BC39B4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4892" y="5133181"/>
            <a:ext cx="64008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1508" name="Picture 4">
            <a:extLst>
              <a:ext uri="{FF2B5EF4-FFF2-40B4-BE49-F238E27FC236}">
                <a16:creationId xmlns:a16="http://schemas.microsoft.com/office/drawing/2014/main" id="{8BE0D71F-302B-004F-99D9-F66A13F7E1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1363" y="4114800"/>
            <a:ext cx="610711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1509" name="Picture 5">
            <a:extLst>
              <a:ext uri="{FF2B5EF4-FFF2-40B4-BE49-F238E27FC236}">
                <a16:creationId xmlns:a16="http://schemas.microsoft.com/office/drawing/2014/main" id="{C84FA298-EDC5-FA44-8D4E-1D2365697B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4572000"/>
            <a:ext cx="6900863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27BC19A9-8DE3-E84B-A95E-437519188F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0308" y="402484"/>
            <a:ext cx="9097701" cy="738608"/>
          </a:xfrm>
        </p:spPr>
        <p:txBody>
          <a:bodyPr>
            <a:noAutofit/>
          </a:bodyPr>
          <a:lstStyle/>
          <a:p>
            <a:r>
              <a:rPr lang="en-US" sz="4000" dirty="0"/>
              <a:t>Optimization by gradient descent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5D4C1C4-00DA-2947-8C1C-A00F1D3819E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93661" y="6756118"/>
            <a:ext cx="2493301" cy="376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683969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">
            <a:extLst>
              <a:ext uri="{FF2B5EF4-FFF2-40B4-BE49-F238E27FC236}">
                <a16:creationId xmlns:a16="http://schemas.microsoft.com/office/drawing/2014/main" id="{DCE18EEE-3000-7840-91B8-71D9F0513D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6011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Initialize weight vector </a:t>
            </a:r>
            <a:r>
              <a:rPr lang="en-US" altLang="en-US" sz="2400" b="1" i="1" dirty="0">
                <a:cs typeface="Segoe UI" panose="020B0502040204020203" pitchFamily="34" charset="0"/>
              </a:rPr>
              <a:t>w</a:t>
            </a:r>
            <a:r>
              <a:rPr lang="en-US" altLang="en-US" sz="2400" i="1" baseline="-33000" dirty="0">
                <a:cs typeface="Segoe UI" panose="020B0502040204020203" pitchFamily="34" charset="0"/>
              </a:rPr>
              <a:t>0</a:t>
            </a:r>
            <a:r>
              <a:rPr lang="en-US" altLang="en-US" sz="2400" dirty="0">
                <a:cs typeface="Segoe UI" panose="020B0502040204020203" pitchFamily="34" charset="0"/>
              </a:rPr>
              <a:t> arbitrarily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Iterate until convergence: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Gradient: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Under stochastic approximation conditions on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α</a:t>
            </a:r>
            <a:r>
              <a:rPr lang="en-US" altLang="en-US" sz="2400" dirty="0">
                <a:cs typeface="Segoe UI" panose="020B0502040204020203" pitchFamily="34" charset="0"/>
              </a:rPr>
              <a:t>,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guaranteed to converge to local minimum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(of mean-squared value error objective)</a:t>
            </a:r>
          </a:p>
        </p:txBody>
      </p:sp>
      <p:pic>
        <p:nvPicPr>
          <p:cNvPr id="22531" name="Picture 3">
            <a:extLst>
              <a:ext uri="{FF2B5EF4-FFF2-40B4-BE49-F238E27FC236}">
                <a16:creationId xmlns:a16="http://schemas.microsoft.com/office/drawing/2014/main" id="{C79BFC29-0A86-3A4C-B579-1FA796AEE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9092" y="2743200"/>
            <a:ext cx="7662441" cy="1779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2532" name="Picture 4">
            <a:extLst>
              <a:ext uri="{FF2B5EF4-FFF2-40B4-BE49-F238E27FC236}">
                <a16:creationId xmlns:a16="http://schemas.microsoft.com/office/drawing/2014/main" id="{23C25F4B-702B-7F42-AC98-B65E7C2DBE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4819588"/>
            <a:ext cx="64008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A3D62C05-7AA8-BE44-981A-235A770F82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0308" y="402484"/>
            <a:ext cx="9097701" cy="738608"/>
          </a:xfrm>
        </p:spPr>
        <p:txBody>
          <a:bodyPr>
            <a:noAutofit/>
          </a:bodyPr>
          <a:lstStyle/>
          <a:p>
            <a:r>
              <a:rPr lang="en-US" sz="4000" dirty="0"/>
              <a:t>General learning algorithm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">
            <a:extLst>
              <a:ext uri="{FF2B5EF4-FFF2-40B4-BE49-F238E27FC236}">
                <a16:creationId xmlns:a16="http://schemas.microsoft.com/office/drawing/2014/main" id="{DCE18EEE-3000-7840-91B8-71D9F0513D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6011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Initialize weight vector </a:t>
            </a:r>
            <a:r>
              <a:rPr lang="en-US" altLang="en-US" sz="2400" b="1" i="1" dirty="0">
                <a:cs typeface="Segoe UI" panose="020B0502040204020203" pitchFamily="34" charset="0"/>
              </a:rPr>
              <a:t>w</a:t>
            </a:r>
            <a:r>
              <a:rPr lang="en-US" altLang="en-US" sz="2400" i="1" baseline="-33000" dirty="0">
                <a:cs typeface="Segoe UI" panose="020B0502040204020203" pitchFamily="34" charset="0"/>
              </a:rPr>
              <a:t>0</a:t>
            </a:r>
            <a:r>
              <a:rPr lang="en-US" altLang="en-US" sz="2400" dirty="0">
                <a:cs typeface="Segoe UI" panose="020B0502040204020203" pitchFamily="34" charset="0"/>
              </a:rPr>
              <a:t> arbitrarily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Iterate until convergence: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Linear case:</a:t>
            </a:r>
          </a:p>
        </p:txBody>
      </p:sp>
      <p:pic>
        <p:nvPicPr>
          <p:cNvPr id="22531" name="Picture 3">
            <a:extLst>
              <a:ext uri="{FF2B5EF4-FFF2-40B4-BE49-F238E27FC236}">
                <a16:creationId xmlns:a16="http://schemas.microsoft.com/office/drawing/2014/main" id="{C79BFC29-0A86-3A4C-B579-1FA796AEE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9092" y="2743200"/>
            <a:ext cx="7662441" cy="1779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A3D62C05-7AA8-BE44-981A-235A770F82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0308" y="402484"/>
            <a:ext cx="9097701" cy="738608"/>
          </a:xfrm>
        </p:spPr>
        <p:txBody>
          <a:bodyPr>
            <a:noAutofit/>
          </a:bodyPr>
          <a:lstStyle/>
          <a:p>
            <a:r>
              <a:rPr lang="en-US" sz="4000" dirty="0"/>
              <a:t>General learning algorithm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B05DEF9-1A7D-8B4E-BA77-DE24C9FED9A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62125" y="4967687"/>
            <a:ext cx="6186737" cy="696008"/>
          </a:xfrm>
          <a:prstGeom prst="rect">
            <a:avLst/>
          </a:prstGeom>
        </p:spPr>
      </p:pic>
      <p:sp>
        <p:nvSpPr>
          <p:cNvPr id="8" name="Freeform 7">
            <a:extLst>
              <a:ext uri="{FF2B5EF4-FFF2-40B4-BE49-F238E27FC236}">
                <a16:creationId xmlns:a16="http://schemas.microsoft.com/office/drawing/2014/main" id="{783A7BAD-C583-F048-8911-26C55FC564F3}"/>
              </a:ext>
            </a:extLst>
          </p:cNvPr>
          <p:cNvSpPr/>
          <p:nvPr/>
        </p:nvSpPr>
        <p:spPr>
          <a:xfrm>
            <a:off x="7037408" y="6461181"/>
            <a:ext cx="2500131" cy="696009"/>
          </a:xfrm>
          <a:custGeom>
            <a:avLst>
              <a:gd name="f0" fmla="val 11857"/>
              <a:gd name="f1" fmla="val -2914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Feature vector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845F7710-F89B-3F4B-8914-17D0005EFB03}"/>
              </a:ext>
            </a:extLst>
          </p:cNvPr>
          <p:cNvSpPr/>
          <p:nvPr/>
        </p:nvSpPr>
        <p:spPr>
          <a:xfrm>
            <a:off x="3935392" y="6461181"/>
            <a:ext cx="1290578" cy="696009"/>
          </a:xfrm>
          <a:custGeom>
            <a:avLst>
              <a:gd name="f0" fmla="val 33456"/>
              <a:gd name="f1" fmla="val -3094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Target</a:t>
            </a:r>
          </a:p>
        </p:txBody>
      </p:sp>
    </p:spTree>
    <p:extLst>
      <p:ext uri="{BB962C8B-B14F-4D97-AF65-F5344CB8AC3E}">
        <p14:creationId xmlns:p14="http://schemas.microsoft.com/office/powerpoint/2010/main" val="370145329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2">
            <a:extLst>
              <a:ext uri="{FF2B5EF4-FFF2-40B4-BE49-F238E27FC236}">
                <a16:creationId xmlns:a16="http://schemas.microsoft.com/office/drawing/2014/main" id="{B378EEC3-13DB-4144-8485-3F1223F96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368496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✓	Linear function approximation (FA)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✓	General learning algorithm for prediction with linear FA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Specific learning targets and learning algorithms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Specific features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Prediction → Control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On-policy → Off-policy</a:t>
            </a:r>
          </a:p>
        </p:txBody>
      </p:sp>
      <p:sp>
        <p:nvSpPr>
          <p:cNvPr id="5" name="Stochastic Gradient Descent (SGD) is the idea behind most approximate learning">
            <a:extLst>
              <a:ext uri="{FF2B5EF4-FFF2-40B4-BE49-F238E27FC236}">
                <a16:creationId xmlns:a16="http://schemas.microsoft.com/office/drawing/2014/main" id="{0784E699-D19E-464F-BB0F-F81110E4F4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dirty="0"/>
              <a:t>Outline</a:t>
            </a:r>
            <a:endParaRPr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2">
            <a:extLst>
              <a:ext uri="{FF2B5EF4-FFF2-40B4-BE49-F238E27FC236}">
                <a16:creationId xmlns:a16="http://schemas.microsoft.com/office/drawing/2014/main" id="{ED950151-5427-7F4D-A59A-110103426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6207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Minimize mean-squared value error: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Compute the gradient and iteratively descend: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Gradient: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Where can we get the true values?</a:t>
            </a:r>
          </a:p>
        </p:txBody>
      </p:sp>
      <p:pic>
        <p:nvPicPr>
          <p:cNvPr id="24579" name="Picture 3">
            <a:extLst>
              <a:ext uri="{FF2B5EF4-FFF2-40B4-BE49-F238E27FC236}">
                <a16:creationId xmlns:a16="http://schemas.microsoft.com/office/drawing/2014/main" id="{8E771011-865C-5C46-8A71-56D99E78D0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1878" y="3565000"/>
            <a:ext cx="7216869" cy="16761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4580" name="Picture 4">
            <a:extLst>
              <a:ext uri="{FF2B5EF4-FFF2-40B4-BE49-F238E27FC236}">
                <a16:creationId xmlns:a16="http://schemas.microsoft.com/office/drawing/2014/main" id="{B2F24AD6-E39A-7A4A-9465-2E461AD5CA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828800"/>
            <a:ext cx="640080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4581" name="Picture 5">
            <a:extLst>
              <a:ext uri="{FF2B5EF4-FFF2-40B4-BE49-F238E27FC236}">
                <a16:creationId xmlns:a16="http://schemas.microsoft.com/office/drawing/2014/main" id="{10A25BFC-6017-3C46-A6A6-A736C4D5C9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7750" y="5552531"/>
            <a:ext cx="5903147" cy="9282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4582" name="Line 6">
            <a:extLst>
              <a:ext uri="{FF2B5EF4-FFF2-40B4-BE49-F238E27FC236}">
                <a16:creationId xmlns:a16="http://schemas.microsoft.com/office/drawing/2014/main" id="{7361F6B6-B1BF-1543-A4AB-6ED279A466D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8557" y="5144562"/>
            <a:ext cx="1189037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Line 7">
            <a:extLst>
              <a:ext uri="{FF2B5EF4-FFF2-40B4-BE49-F238E27FC236}">
                <a16:creationId xmlns:a16="http://schemas.microsoft.com/office/drawing/2014/main" id="{355EDE70-8707-9243-A5A5-31ED5F90B57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9925" y="4340503"/>
            <a:ext cx="1189038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Stochastic Gradient Descent (SGD) is the idea behind most approximate learning">
            <a:extLst>
              <a:ext uri="{FF2B5EF4-FFF2-40B4-BE49-F238E27FC236}">
                <a16:creationId xmlns:a16="http://schemas.microsoft.com/office/drawing/2014/main" id="{7F69A642-779D-0842-87C5-2145C5C155B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dirty="0"/>
              <a:t>Learning targets</a:t>
            </a:r>
            <a:endParaRPr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2">
            <a:extLst>
              <a:ext uri="{FF2B5EF4-FFF2-40B4-BE49-F238E27FC236}">
                <a16:creationId xmlns:a16="http://schemas.microsoft.com/office/drawing/2014/main" id="{ED950151-5427-7F4D-A59A-110103426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6207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Minimize mean-squared value error: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Compute the gradient and iteratively descend: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Change the true value to an </a:t>
            </a:r>
            <a:r>
              <a:rPr lang="en-US" altLang="en-US" sz="2400" u="sng" dirty="0">
                <a:cs typeface="Segoe UI" panose="020B0502040204020203" pitchFamily="34" charset="0"/>
              </a:rPr>
              <a:t>estimate</a:t>
            </a:r>
            <a:r>
              <a:rPr lang="en-US" altLang="en-US" sz="2400" dirty="0">
                <a:cs typeface="Segoe UI" panose="020B0502040204020203" pitchFamily="34" charset="0"/>
              </a:rPr>
              <a:t> (ideally unbiased):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</p:txBody>
      </p:sp>
      <p:pic>
        <p:nvPicPr>
          <p:cNvPr id="24579" name="Picture 3">
            <a:extLst>
              <a:ext uri="{FF2B5EF4-FFF2-40B4-BE49-F238E27FC236}">
                <a16:creationId xmlns:a16="http://schemas.microsoft.com/office/drawing/2014/main" id="{8E771011-865C-5C46-8A71-56D99E78D0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1878" y="3565000"/>
            <a:ext cx="7216869" cy="16761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4580" name="Picture 4">
            <a:extLst>
              <a:ext uri="{FF2B5EF4-FFF2-40B4-BE49-F238E27FC236}">
                <a16:creationId xmlns:a16="http://schemas.microsoft.com/office/drawing/2014/main" id="{B2F24AD6-E39A-7A4A-9465-2E461AD5CA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828800"/>
            <a:ext cx="640080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4582" name="Line 6">
            <a:extLst>
              <a:ext uri="{FF2B5EF4-FFF2-40B4-BE49-F238E27FC236}">
                <a16:creationId xmlns:a16="http://schemas.microsoft.com/office/drawing/2014/main" id="{7361F6B6-B1BF-1543-A4AB-6ED279A466D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8557" y="5144562"/>
            <a:ext cx="1189037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Line 7">
            <a:extLst>
              <a:ext uri="{FF2B5EF4-FFF2-40B4-BE49-F238E27FC236}">
                <a16:creationId xmlns:a16="http://schemas.microsoft.com/office/drawing/2014/main" id="{355EDE70-8707-9243-A5A5-31ED5F90B57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9925" y="4340503"/>
            <a:ext cx="1189038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Stochastic Gradient Descent (SGD) is the idea behind most approximate learning">
            <a:extLst>
              <a:ext uri="{FF2B5EF4-FFF2-40B4-BE49-F238E27FC236}">
                <a16:creationId xmlns:a16="http://schemas.microsoft.com/office/drawing/2014/main" id="{7F69A642-779D-0842-87C5-2145C5C155B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dirty="0"/>
              <a:t>Learning targets</a:t>
            </a:r>
            <a:endParaRPr dirty="0"/>
          </a:p>
        </p:txBody>
      </p:sp>
      <p:pic>
        <p:nvPicPr>
          <p:cNvPr id="9" name="Picture 7">
            <a:extLst>
              <a:ext uri="{FF2B5EF4-FFF2-40B4-BE49-F238E27FC236}">
                <a16:creationId xmlns:a16="http://schemas.microsoft.com/office/drawing/2014/main" id="{385193EB-4898-484B-8B63-FE031D0E00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7786" y="6296625"/>
            <a:ext cx="6285053" cy="712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2023917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C0DA565-7BF1-904E-9601-762F233BCAC6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39400" y="1719820"/>
            <a:ext cx="9544680" cy="421452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831E19C-1CC9-3C42-A1D1-C24EB17F3771}"/>
              </a:ext>
            </a:extLst>
          </p:cNvPr>
          <p:cNvSpPr txBox="1"/>
          <p:nvPr/>
        </p:nvSpPr>
        <p:spPr>
          <a:xfrm>
            <a:off x="822960" y="6217919"/>
            <a:ext cx="8463600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Let’s think about how to do the same thing using function approximation...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F398B69A-598F-0249-B53A-15D24FB9D3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500" dirty="0"/>
              <a:t>Recall: Monte Carlo policy evaluation</a:t>
            </a:r>
          </a:p>
        </p:txBody>
      </p:sp>
    </p:spTree>
    <p:extLst>
      <p:ext uri="{BB962C8B-B14F-4D97-AF65-F5344CB8AC3E}">
        <p14:creationId xmlns:p14="http://schemas.microsoft.com/office/powerpoint/2010/main" val="373077509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59FBF4B-3841-9A46-936D-F84ABFA50B66}"/>
              </a:ext>
            </a:extLst>
          </p:cNvPr>
          <p:cNvSpPr txBox="1"/>
          <p:nvPr/>
        </p:nvSpPr>
        <p:spPr>
          <a:xfrm>
            <a:off x="822960" y="2480452"/>
            <a:ext cx="8666280" cy="715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Notice that in MC, the return       is an unbiased, noisy sample of the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true value,</a:t>
            </a:r>
          </a:p>
        </p:txBody>
      </p:sp>
      <p:grpSp>
        <p:nvGrpSpPr>
          <p:cNvPr id="4" name="Group 3" descr="20§display§G_t§svg§600§FALSE" title="TexMaths">
            <a:extLst>
              <a:ext uri="{FF2B5EF4-FFF2-40B4-BE49-F238E27FC236}">
                <a16:creationId xmlns:a16="http://schemas.microsoft.com/office/drawing/2014/main" id="{6D9F7BEF-75BA-7D4F-8F3F-8A5EDF2C98F1}"/>
              </a:ext>
            </a:extLst>
          </p:cNvPr>
          <p:cNvGrpSpPr/>
          <p:nvPr/>
        </p:nvGrpSpPr>
        <p:grpSpPr>
          <a:xfrm>
            <a:off x="4502880" y="2571892"/>
            <a:ext cx="343080" cy="273240"/>
            <a:chOff x="4502880" y="2027880"/>
            <a:chExt cx="343080" cy="27324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A722BF-C8B3-0349-88E2-AFCD7A227131}"/>
                </a:ext>
              </a:extLst>
            </p:cNvPr>
            <p:cNvSpPr/>
            <p:nvPr/>
          </p:nvSpPr>
          <p:spPr>
            <a:xfrm>
              <a:off x="4502880" y="2035799"/>
              <a:ext cx="343080" cy="26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4" h="732">
                  <a:moveTo>
                    <a:pt x="478" y="732"/>
                  </a:moveTo>
                  <a:lnTo>
                    <a:pt x="0" y="732"/>
                  </a:lnTo>
                  <a:lnTo>
                    <a:pt x="0" y="0"/>
                  </a:lnTo>
                  <a:lnTo>
                    <a:pt x="954" y="0"/>
                  </a:lnTo>
                  <a:lnTo>
                    <a:pt x="954" y="7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56EFD86C-3D55-B441-AFC6-A3582110A0BC}"/>
                </a:ext>
              </a:extLst>
            </p:cNvPr>
            <p:cNvSpPr/>
            <p:nvPr/>
          </p:nvSpPr>
          <p:spPr>
            <a:xfrm>
              <a:off x="4518720" y="2027880"/>
              <a:ext cx="225000" cy="23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6" h="640">
                  <a:moveTo>
                    <a:pt x="626" y="8"/>
                  </a:moveTo>
                  <a:cubicBezTo>
                    <a:pt x="626" y="6"/>
                    <a:pt x="624" y="0"/>
                    <a:pt x="616" y="0"/>
                  </a:cubicBezTo>
                  <a:cubicBezTo>
                    <a:pt x="614" y="0"/>
                    <a:pt x="612" y="0"/>
                    <a:pt x="602" y="10"/>
                  </a:cubicBezTo>
                  <a:lnTo>
                    <a:pt x="542" y="78"/>
                  </a:lnTo>
                  <a:cubicBezTo>
                    <a:pt x="534" y="66"/>
                    <a:pt x="492" y="0"/>
                    <a:pt x="394" y="0"/>
                  </a:cubicBezTo>
                  <a:cubicBezTo>
                    <a:pt x="198" y="0"/>
                    <a:pt x="0" y="194"/>
                    <a:pt x="0" y="400"/>
                  </a:cubicBezTo>
                  <a:cubicBezTo>
                    <a:pt x="0" y="540"/>
                    <a:pt x="98" y="640"/>
                    <a:pt x="240" y="640"/>
                  </a:cubicBezTo>
                  <a:cubicBezTo>
                    <a:pt x="280" y="640"/>
                    <a:pt x="320" y="632"/>
                    <a:pt x="350" y="620"/>
                  </a:cubicBezTo>
                  <a:cubicBezTo>
                    <a:pt x="394" y="602"/>
                    <a:pt x="412" y="584"/>
                    <a:pt x="428" y="566"/>
                  </a:cubicBezTo>
                  <a:cubicBezTo>
                    <a:pt x="436" y="588"/>
                    <a:pt x="458" y="620"/>
                    <a:pt x="468" y="620"/>
                  </a:cubicBezTo>
                  <a:cubicBezTo>
                    <a:pt x="472" y="620"/>
                    <a:pt x="474" y="618"/>
                    <a:pt x="474" y="616"/>
                  </a:cubicBezTo>
                  <a:cubicBezTo>
                    <a:pt x="476" y="616"/>
                    <a:pt x="484" y="582"/>
                    <a:pt x="488" y="564"/>
                  </a:cubicBezTo>
                  <a:lnTo>
                    <a:pt x="506" y="496"/>
                  </a:lnTo>
                  <a:cubicBezTo>
                    <a:pt x="508" y="480"/>
                    <a:pt x="514" y="466"/>
                    <a:pt x="516" y="450"/>
                  </a:cubicBezTo>
                  <a:cubicBezTo>
                    <a:pt x="526" y="410"/>
                    <a:pt x="528" y="408"/>
                    <a:pt x="578" y="408"/>
                  </a:cubicBezTo>
                  <a:cubicBezTo>
                    <a:pt x="582" y="408"/>
                    <a:pt x="592" y="408"/>
                    <a:pt x="592" y="390"/>
                  </a:cubicBezTo>
                  <a:cubicBezTo>
                    <a:pt x="592" y="384"/>
                    <a:pt x="588" y="380"/>
                    <a:pt x="580" y="380"/>
                  </a:cubicBezTo>
                  <a:cubicBezTo>
                    <a:pt x="560" y="380"/>
                    <a:pt x="508" y="384"/>
                    <a:pt x="488" y="384"/>
                  </a:cubicBezTo>
                  <a:cubicBezTo>
                    <a:pt x="460" y="384"/>
                    <a:pt x="392" y="380"/>
                    <a:pt x="364" y="380"/>
                  </a:cubicBezTo>
                  <a:cubicBezTo>
                    <a:pt x="356" y="380"/>
                    <a:pt x="346" y="380"/>
                    <a:pt x="346" y="398"/>
                  </a:cubicBezTo>
                  <a:cubicBezTo>
                    <a:pt x="346" y="408"/>
                    <a:pt x="352" y="408"/>
                    <a:pt x="372" y="408"/>
                  </a:cubicBezTo>
                  <a:cubicBezTo>
                    <a:pt x="372" y="408"/>
                    <a:pt x="398" y="408"/>
                    <a:pt x="418" y="410"/>
                  </a:cubicBezTo>
                  <a:cubicBezTo>
                    <a:pt x="442" y="412"/>
                    <a:pt x="446" y="416"/>
                    <a:pt x="446" y="426"/>
                  </a:cubicBezTo>
                  <a:cubicBezTo>
                    <a:pt x="446" y="434"/>
                    <a:pt x="436" y="474"/>
                    <a:pt x="428" y="506"/>
                  </a:cubicBezTo>
                  <a:cubicBezTo>
                    <a:pt x="402" y="604"/>
                    <a:pt x="288" y="614"/>
                    <a:pt x="258" y="614"/>
                  </a:cubicBezTo>
                  <a:cubicBezTo>
                    <a:pt x="172" y="614"/>
                    <a:pt x="80" y="564"/>
                    <a:pt x="80" y="428"/>
                  </a:cubicBezTo>
                  <a:cubicBezTo>
                    <a:pt x="80" y="402"/>
                    <a:pt x="90" y="256"/>
                    <a:pt x="182" y="142"/>
                  </a:cubicBezTo>
                  <a:cubicBezTo>
                    <a:pt x="230" y="82"/>
                    <a:pt x="314" y="28"/>
                    <a:pt x="402" y="28"/>
                  </a:cubicBezTo>
                  <a:cubicBezTo>
                    <a:pt x="492" y="28"/>
                    <a:pt x="544" y="96"/>
                    <a:pt x="544" y="198"/>
                  </a:cubicBezTo>
                  <a:cubicBezTo>
                    <a:pt x="544" y="232"/>
                    <a:pt x="542" y="234"/>
                    <a:pt x="542" y="242"/>
                  </a:cubicBezTo>
                  <a:cubicBezTo>
                    <a:pt x="542" y="252"/>
                    <a:pt x="550" y="252"/>
                    <a:pt x="554" y="252"/>
                  </a:cubicBezTo>
                  <a:cubicBezTo>
                    <a:pt x="566" y="252"/>
                    <a:pt x="566" y="250"/>
                    <a:pt x="570" y="2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8A6A035-ECA6-1D47-A445-71C55C5763AF}"/>
                </a:ext>
              </a:extLst>
            </p:cNvPr>
            <p:cNvSpPr/>
            <p:nvPr/>
          </p:nvSpPr>
          <p:spPr>
            <a:xfrm>
              <a:off x="4759920" y="216036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" name="Group 7" descr="20§display§V^\pi(s_t)§svg§600§FALSE" title="TexMaths">
            <a:extLst>
              <a:ext uri="{FF2B5EF4-FFF2-40B4-BE49-F238E27FC236}">
                <a16:creationId xmlns:a16="http://schemas.microsoft.com/office/drawing/2014/main" id="{911A25D1-2E11-9D46-98BA-823708AD5660}"/>
              </a:ext>
            </a:extLst>
          </p:cNvPr>
          <p:cNvGrpSpPr/>
          <p:nvPr/>
        </p:nvGrpSpPr>
        <p:grpSpPr>
          <a:xfrm>
            <a:off x="2286000" y="2846212"/>
            <a:ext cx="930600" cy="316440"/>
            <a:chOff x="2286000" y="2302200"/>
            <a:chExt cx="930600" cy="316440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7B09993-CB2C-6E49-9D5F-32C27D59876F}"/>
                </a:ext>
              </a:extLst>
            </p:cNvPr>
            <p:cNvSpPr/>
            <p:nvPr/>
          </p:nvSpPr>
          <p:spPr>
            <a:xfrm>
              <a:off x="2286000" y="2302920"/>
              <a:ext cx="930600" cy="31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86" h="878">
                  <a:moveTo>
                    <a:pt x="1292" y="878"/>
                  </a:moveTo>
                  <a:lnTo>
                    <a:pt x="0" y="878"/>
                  </a:lnTo>
                  <a:lnTo>
                    <a:pt x="0" y="0"/>
                  </a:lnTo>
                  <a:lnTo>
                    <a:pt x="2586" y="0"/>
                  </a:lnTo>
                  <a:lnTo>
                    <a:pt x="2586" y="8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0366B89-C8E1-C34E-BABD-F5384E4D3D9E}"/>
                </a:ext>
              </a:extLst>
            </p:cNvPr>
            <p:cNvSpPr/>
            <p:nvPr/>
          </p:nvSpPr>
          <p:spPr>
            <a:xfrm>
              <a:off x="2304000" y="2323080"/>
              <a:ext cx="225720" cy="223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8" h="622">
                  <a:moveTo>
                    <a:pt x="504" y="100"/>
                  </a:moveTo>
                  <a:cubicBezTo>
                    <a:pt x="548" y="32"/>
                    <a:pt x="584" y="30"/>
                    <a:pt x="618" y="28"/>
                  </a:cubicBezTo>
                  <a:cubicBezTo>
                    <a:pt x="628" y="26"/>
                    <a:pt x="628" y="12"/>
                    <a:pt x="628" y="10"/>
                  </a:cubicBezTo>
                  <a:cubicBezTo>
                    <a:pt x="628" y="4"/>
                    <a:pt x="624" y="0"/>
                    <a:pt x="618" y="0"/>
                  </a:cubicBezTo>
                  <a:cubicBezTo>
                    <a:pt x="594" y="0"/>
                    <a:pt x="568" y="2"/>
                    <a:pt x="544" y="2"/>
                  </a:cubicBezTo>
                  <a:cubicBezTo>
                    <a:pt x="516" y="2"/>
                    <a:pt x="486" y="0"/>
                    <a:pt x="458" y="0"/>
                  </a:cubicBezTo>
                  <a:cubicBezTo>
                    <a:pt x="452" y="0"/>
                    <a:pt x="440" y="0"/>
                    <a:pt x="440" y="16"/>
                  </a:cubicBezTo>
                  <a:cubicBezTo>
                    <a:pt x="440" y="26"/>
                    <a:pt x="448" y="28"/>
                    <a:pt x="454" y="28"/>
                  </a:cubicBezTo>
                  <a:cubicBezTo>
                    <a:pt x="478" y="30"/>
                    <a:pt x="496" y="38"/>
                    <a:pt x="496" y="56"/>
                  </a:cubicBezTo>
                  <a:cubicBezTo>
                    <a:pt x="496" y="70"/>
                    <a:pt x="482" y="90"/>
                    <a:pt x="482" y="90"/>
                  </a:cubicBezTo>
                  <a:lnTo>
                    <a:pt x="212" y="520"/>
                  </a:lnTo>
                  <a:lnTo>
                    <a:pt x="152" y="54"/>
                  </a:lnTo>
                  <a:cubicBezTo>
                    <a:pt x="152" y="38"/>
                    <a:pt x="172" y="28"/>
                    <a:pt x="212" y="28"/>
                  </a:cubicBezTo>
                  <a:cubicBezTo>
                    <a:pt x="224" y="28"/>
                    <a:pt x="234" y="28"/>
                    <a:pt x="234" y="10"/>
                  </a:cubicBezTo>
                  <a:cubicBezTo>
                    <a:pt x="234" y="2"/>
                    <a:pt x="228" y="0"/>
                    <a:pt x="222" y="0"/>
                  </a:cubicBezTo>
                  <a:cubicBezTo>
                    <a:pt x="186" y="0"/>
                    <a:pt x="148" y="2"/>
                    <a:pt x="112" y="2"/>
                  </a:cubicBezTo>
                  <a:cubicBezTo>
                    <a:pt x="96" y="2"/>
                    <a:pt x="80" y="2"/>
                    <a:pt x="64" y="2"/>
                  </a:cubicBezTo>
                  <a:cubicBezTo>
                    <a:pt x="48" y="2"/>
                    <a:pt x="32" y="0"/>
                    <a:pt x="16" y="0"/>
                  </a:cubicBezTo>
                  <a:cubicBezTo>
                    <a:pt x="10" y="0"/>
                    <a:pt x="0" y="0"/>
                    <a:pt x="0" y="16"/>
                  </a:cubicBezTo>
                  <a:cubicBezTo>
                    <a:pt x="0" y="28"/>
                    <a:pt x="8" y="28"/>
                    <a:pt x="22" y="28"/>
                  </a:cubicBezTo>
                  <a:cubicBezTo>
                    <a:pt x="72" y="28"/>
                    <a:pt x="72" y="36"/>
                    <a:pt x="74" y="58"/>
                  </a:cubicBezTo>
                  <a:lnTo>
                    <a:pt x="144" y="602"/>
                  </a:lnTo>
                  <a:cubicBezTo>
                    <a:pt x="148" y="618"/>
                    <a:pt x="150" y="622"/>
                    <a:pt x="162" y="622"/>
                  </a:cubicBezTo>
                  <a:cubicBezTo>
                    <a:pt x="176" y="622"/>
                    <a:pt x="180" y="618"/>
                    <a:pt x="186" y="6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BD66A19-D5EF-9E4B-B8FB-B27364E7327B}"/>
                </a:ext>
              </a:extLst>
            </p:cNvPr>
            <p:cNvSpPr/>
            <p:nvPr/>
          </p:nvSpPr>
          <p:spPr>
            <a:xfrm>
              <a:off x="2550240" y="231300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4F655B0D-6AC7-BF4C-88B9-614F9D5DBDD8}"/>
                </a:ext>
              </a:extLst>
            </p:cNvPr>
            <p:cNvSpPr/>
            <p:nvPr/>
          </p:nvSpPr>
          <p:spPr>
            <a:xfrm>
              <a:off x="2743199" y="230220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03B8E2F-7A74-D34C-AC84-65B09C907249}"/>
                </a:ext>
              </a:extLst>
            </p:cNvPr>
            <p:cNvSpPr/>
            <p:nvPr/>
          </p:nvSpPr>
          <p:spPr>
            <a:xfrm>
              <a:off x="2850480" y="2399399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8C2A959-BD74-EE4E-A44E-B4BA41792B5F}"/>
                </a:ext>
              </a:extLst>
            </p:cNvPr>
            <p:cNvSpPr/>
            <p:nvPr/>
          </p:nvSpPr>
          <p:spPr>
            <a:xfrm>
              <a:off x="2991600" y="244836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58C4083-ECAE-3242-BF35-8F9BB5F09134}"/>
                </a:ext>
              </a:extLst>
            </p:cNvPr>
            <p:cNvSpPr/>
            <p:nvPr/>
          </p:nvSpPr>
          <p:spPr>
            <a:xfrm>
              <a:off x="3111120" y="230220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663C98F9-7181-7540-B2A5-FEB83226CC8D}"/>
              </a:ext>
            </a:extLst>
          </p:cNvPr>
          <p:cNvSpPr txBox="1"/>
          <p:nvPr/>
        </p:nvSpPr>
        <p:spPr>
          <a:xfrm>
            <a:off x="834119" y="3470091"/>
            <a:ext cx="7331399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Can therefore apply supervised learning to “training data”:</a:t>
            </a:r>
          </a:p>
        </p:txBody>
      </p:sp>
      <p:grpSp>
        <p:nvGrpSpPr>
          <p:cNvPr id="17" name="Group 16" descr="22§display§\langle s_1,G_1 \rangle, \langle s_2,G_2 \rangle, \dots, \langle s_T,G_T \rangle§svg§600§FALSE" title="TexMaths">
            <a:extLst>
              <a:ext uri="{FF2B5EF4-FFF2-40B4-BE49-F238E27FC236}">
                <a16:creationId xmlns:a16="http://schemas.microsoft.com/office/drawing/2014/main" id="{74A9F26D-7449-4E43-81A7-B71C8D085EB1}"/>
              </a:ext>
            </a:extLst>
          </p:cNvPr>
          <p:cNvGrpSpPr/>
          <p:nvPr/>
        </p:nvGrpSpPr>
        <p:grpSpPr>
          <a:xfrm>
            <a:off x="2468880" y="4073452"/>
            <a:ext cx="4566960" cy="348120"/>
            <a:chOff x="2468880" y="3529440"/>
            <a:chExt cx="4566960" cy="34812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8D49035-FE0D-624A-8A30-B2D0882C0711}"/>
                </a:ext>
              </a:extLst>
            </p:cNvPr>
            <p:cNvSpPr/>
            <p:nvPr/>
          </p:nvSpPr>
          <p:spPr>
            <a:xfrm>
              <a:off x="2468880" y="3530160"/>
              <a:ext cx="456696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687" h="966">
                  <a:moveTo>
                    <a:pt x="6342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2687" y="0"/>
                  </a:lnTo>
                  <a:lnTo>
                    <a:pt x="12687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14355AD-CB7D-B242-9ECF-80568E8525D6}"/>
                </a:ext>
              </a:extLst>
            </p:cNvPr>
            <p:cNvSpPr/>
            <p:nvPr/>
          </p:nvSpPr>
          <p:spPr>
            <a:xfrm>
              <a:off x="2507040" y="352944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37"/>
                  </a:moveTo>
                  <a:cubicBezTo>
                    <a:pt x="218" y="26"/>
                    <a:pt x="218" y="24"/>
                    <a:pt x="218" y="20"/>
                  </a:cubicBezTo>
                  <a:cubicBezTo>
                    <a:pt x="218" y="9"/>
                    <a:pt x="209" y="0"/>
                    <a:pt x="198" y="0"/>
                  </a:cubicBezTo>
                  <a:cubicBezTo>
                    <a:pt x="189" y="0"/>
                    <a:pt x="183" y="4"/>
                    <a:pt x="176" y="22"/>
                  </a:cubicBezTo>
                  <a:lnTo>
                    <a:pt x="4" y="466"/>
                  </a:lnTo>
                  <a:cubicBezTo>
                    <a:pt x="2" y="473"/>
                    <a:pt x="0" y="480"/>
                    <a:pt x="0" y="484"/>
                  </a:cubicBezTo>
                  <a:cubicBezTo>
                    <a:pt x="0" y="486"/>
                    <a:pt x="0" y="488"/>
                    <a:pt x="4" y="502"/>
                  </a:cubicBezTo>
                  <a:lnTo>
                    <a:pt x="176" y="946"/>
                  </a:lnTo>
                  <a:cubicBezTo>
                    <a:pt x="180" y="957"/>
                    <a:pt x="185" y="968"/>
                    <a:pt x="198" y="968"/>
                  </a:cubicBezTo>
                  <a:cubicBezTo>
                    <a:pt x="209" y="968"/>
                    <a:pt x="218" y="959"/>
                    <a:pt x="218" y="950"/>
                  </a:cubicBezTo>
                  <a:cubicBezTo>
                    <a:pt x="218" y="946"/>
                    <a:pt x="218" y="944"/>
                    <a:pt x="213" y="933"/>
                  </a:cubicBezTo>
                  <a:lnTo>
                    <a:pt x="40" y="4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A0E5465F-CDBE-844E-BAF3-3DA6E02E7807}"/>
                </a:ext>
              </a:extLst>
            </p:cNvPr>
            <p:cNvSpPr/>
            <p:nvPr/>
          </p:nvSpPr>
          <p:spPr>
            <a:xfrm>
              <a:off x="2621880" y="36363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D9704CE-04AA-0D48-B47D-4A798A330501}"/>
                </a:ext>
              </a:extLst>
            </p:cNvPr>
            <p:cNvSpPr/>
            <p:nvPr/>
          </p:nvSpPr>
          <p:spPr>
            <a:xfrm>
              <a:off x="2792880" y="368063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4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D7F9E8D-9891-1B43-A5C7-7F47D009F40A}"/>
                </a:ext>
              </a:extLst>
            </p:cNvPr>
            <p:cNvSpPr/>
            <p:nvPr/>
          </p:nvSpPr>
          <p:spPr>
            <a:xfrm>
              <a:off x="2951999" y="3753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C42C9723-B025-8344-A74A-86D99A8C2C5F}"/>
                </a:ext>
              </a:extLst>
            </p:cNvPr>
            <p:cNvSpPr/>
            <p:nvPr/>
          </p:nvSpPr>
          <p:spPr>
            <a:xfrm>
              <a:off x="3093840" y="3545279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0DF6C9A-C4AE-374F-A633-69B6E6CB50EA}"/>
                </a:ext>
              </a:extLst>
            </p:cNvPr>
            <p:cNvSpPr/>
            <p:nvPr/>
          </p:nvSpPr>
          <p:spPr>
            <a:xfrm>
              <a:off x="3375720" y="368063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69D6FD2-2725-1641-B628-27BEC62D6AD8}"/>
                </a:ext>
              </a:extLst>
            </p:cNvPr>
            <p:cNvSpPr/>
            <p:nvPr/>
          </p:nvSpPr>
          <p:spPr>
            <a:xfrm>
              <a:off x="3524759" y="352944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502"/>
                  </a:moveTo>
                  <a:cubicBezTo>
                    <a:pt x="218" y="488"/>
                    <a:pt x="218" y="486"/>
                    <a:pt x="218" y="484"/>
                  </a:cubicBezTo>
                  <a:cubicBezTo>
                    <a:pt x="218" y="482"/>
                    <a:pt x="218" y="480"/>
                    <a:pt x="213" y="469"/>
                  </a:cubicBezTo>
                  <a:lnTo>
                    <a:pt x="42" y="22"/>
                  </a:lnTo>
                  <a:cubicBezTo>
                    <a:pt x="35" y="7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2"/>
                    <a:pt x="0" y="24"/>
                    <a:pt x="4" y="35"/>
                  </a:cubicBezTo>
                  <a:lnTo>
                    <a:pt x="178" y="484"/>
                  </a:lnTo>
                  <a:lnTo>
                    <a:pt x="4" y="933"/>
                  </a:lnTo>
                  <a:cubicBezTo>
                    <a:pt x="0" y="942"/>
                    <a:pt x="0" y="944"/>
                    <a:pt x="0" y="950"/>
                  </a:cubicBezTo>
                  <a:cubicBezTo>
                    <a:pt x="0" y="959"/>
                    <a:pt x="9" y="968"/>
                    <a:pt x="20" y="968"/>
                  </a:cubicBezTo>
                  <a:cubicBezTo>
                    <a:pt x="33" y="968"/>
                    <a:pt x="35" y="959"/>
                    <a:pt x="40" y="9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0C36B01-2AA1-0441-9BD4-DCA9D558DBE9}"/>
                </a:ext>
              </a:extLst>
            </p:cNvPr>
            <p:cNvSpPr/>
            <p:nvPr/>
          </p:nvSpPr>
          <p:spPr>
            <a:xfrm>
              <a:off x="3669480" y="3753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E8826F31-A5FF-7E4E-83D1-D841AE1A080F}"/>
                </a:ext>
              </a:extLst>
            </p:cNvPr>
            <p:cNvSpPr/>
            <p:nvPr/>
          </p:nvSpPr>
          <p:spPr>
            <a:xfrm>
              <a:off x="3832559" y="352944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37"/>
                  </a:moveTo>
                  <a:cubicBezTo>
                    <a:pt x="218" y="26"/>
                    <a:pt x="218" y="24"/>
                    <a:pt x="218" y="20"/>
                  </a:cubicBezTo>
                  <a:cubicBezTo>
                    <a:pt x="218" y="9"/>
                    <a:pt x="209" y="0"/>
                    <a:pt x="198" y="0"/>
                  </a:cubicBezTo>
                  <a:cubicBezTo>
                    <a:pt x="189" y="0"/>
                    <a:pt x="183" y="4"/>
                    <a:pt x="176" y="22"/>
                  </a:cubicBezTo>
                  <a:lnTo>
                    <a:pt x="4" y="466"/>
                  </a:lnTo>
                  <a:cubicBezTo>
                    <a:pt x="2" y="473"/>
                    <a:pt x="0" y="480"/>
                    <a:pt x="0" y="484"/>
                  </a:cubicBezTo>
                  <a:cubicBezTo>
                    <a:pt x="0" y="486"/>
                    <a:pt x="0" y="488"/>
                    <a:pt x="4" y="502"/>
                  </a:cubicBezTo>
                  <a:lnTo>
                    <a:pt x="176" y="946"/>
                  </a:lnTo>
                  <a:cubicBezTo>
                    <a:pt x="180" y="957"/>
                    <a:pt x="185" y="968"/>
                    <a:pt x="198" y="968"/>
                  </a:cubicBezTo>
                  <a:cubicBezTo>
                    <a:pt x="209" y="968"/>
                    <a:pt x="218" y="959"/>
                    <a:pt x="218" y="950"/>
                  </a:cubicBezTo>
                  <a:cubicBezTo>
                    <a:pt x="218" y="946"/>
                    <a:pt x="218" y="944"/>
                    <a:pt x="213" y="933"/>
                  </a:cubicBezTo>
                  <a:lnTo>
                    <a:pt x="40" y="4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6FADF398-E660-A442-98B1-FFBAF3A3EB84}"/>
                </a:ext>
              </a:extLst>
            </p:cNvPr>
            <p:cNvSpPr/>
            <p:nvPr/>
          </p:nvSpPr>
          <p:spPr>
            <a:xfrm>
              <a:off x="3947400" y="36363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FCBABFF5-729E-284E-A38C-891455CDE12F}"/>
                </a:ext>
              </a:extLst>
            </p:cNvPr>
            <p:cNvSpPr/>
            <p:nvPr/>
          </p:nvSpPr>
          <p:spPr>
            <a:xfrm>
              <a:off x="4106520" y="3680639"/>
              <a:ext cx="10800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1" h="451">
                  <a:moveTo>
                    <a:pt x="301" y="328"/>
                  </a:moveTo>
                  <a:lnTo>
                    <a:pt x="277" y="328"/>
                  </a:lnTo>
                  <a:cubicBezTo>
                    <a:pt x="275" y="343"/>
                    <a:pt x="268" y="383"/>
                    <a:pt x="260" y="389"/>
                  </a:cubicBezTo>
                  <a:cubicBezTo>
                    <a:pt x="255" y="394"/>
                    <a:pt x="202" y="394"/>
                    <a:pt x="194" y="394"/>
                  </a:cubicBezTo>
                  <a:lnTo>
                    <a:pt x="68" y="394"/>
                  </a:lnTo>
                  <a:cubicBezTo>
                    <a:pt x="139" y="330"/>
                    <a:pt x="163" y="312"/>
                    <a:pt x="205" y="279"/>
                  </a:cubicBezTo>
                  <a:cubicBezTo>
                    <a:pt x="255" y="240"/>
                    <a:pt x="301" y="198"/>
                    <a:pt x="301" y="132"/>
                  </a:cubicBezTo>
                  <a:cubicBezTo>
                    <a:pt x="301" y="51"/>
                    <a:pt x="229" y="0"/>
                    <a:pt x="141" y="0"/>
                  </a:cubicBezTo>
                  <a:cubicBezTo>
                    <a:pt x="57" y="0"/>
                    <a:pt x="0" y="59"/>
                    <a:pt x="0" y="121"/>
                  </a:cubicBezTo>
                  <a:cubicBezTo>
                    <a:pt x="0" y="156"/>
                    <a:pt x="29" y="161"/>
                    <a:pt x="35" y="161"/>
                  </a:cubicBezTo>
                  <a:cubicBezTo>
                    <a:pt x="53" y="161"/>
                    <a:pt x="73" y="147"/>
                    <a:pt x="73" y="123"/>
                  </a:cubicBezTo>
                  <a:cubicBezTo>
                    <a:pt x="73" y="112"/>
                    <a:pt x="68" y="88"/>
                    <a:pt x="33" y="88"/>
                  </a:cubicBezTo>
                  <a:cubicBezTo>
                    <a:pt x="53" y="40"/>
                    <a:pt x="99" y="24"/>
                    <a:pt x="132" y="24"/>
                  </a:cubicBezTo>
                  <a:cubicBezTo>
                    <a:pt x="200" y="24"/>
                    <a:pt x="235" y="77"/>
                    <a:pt x="235" y="132"/>
                  </a:cubicBezTo>
                  <a:cubicBezTo>
                    <a:pt x="235" y="191"/>
                    <a:pt x="194" y="238"/>
                    <a:pt x="172" y="264"/>
                  </a:cubicBezTo>
                  <a:lnTo>
                    <a:pt x="7" y="425"/>
                  </a:lnTo>
                  <a:cubicBezTo>
                    <a:pt x="0" y="431"/>
                    <a:pt x="0" y="433"/>
                    <a:pt x="0" y="451"/>
                  </a:cubicBezTo>
                  <a:lnTo>
                    <a:pt x="282" y="4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55A8A0B-13F8-804D-9C49-5B15DFED51FB}"/>
                </a:ext>
              </a:extLst>
            </p:cNvPr>
            <p:cNvSpPr/>
            <p:nvPr/>
          </p:nvSpPr>
          <p:spPr>
            <a:xfrm>
              <a:off x="4277880" y="3753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7EA77F35-A5F4-8146-9B9B-C714B7C64880}"/>
                </a:ext>
              </a:extLst>
            </p:cNvPr>
            <p:cNvSpPr/>
            <p:nvPr/>
          </p:nvSpPr>
          <p:spPr>
            <a:xfrm>
              <a:off x="4419360" y="3545279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3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A8295EF-6649-D945-AF83-963458E11F1D}"/>
                </a:ext>
              </a:extLst>
            </p:cNvPr>
            <p:cNvSpPr/>
            <p:nvPr/>
          </p:nvSpPr>
          <p:spPr>
            <a:xfrm>
              <a:off x="4689720" y="3680639"/>
              <a:ext cx="10800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1" h="451">
                  <a:moveTo>
                    <a:pt x="301" y="328"/>
                  </a:moveTo>
                  <a:lnTo>
                    <a:pt x="277" y="328"/>
                  </a:lnTo>
                  <a:cubicBezTo>
                    <a:pt x="275" y="343"/>
                    <a:pt x="268" y="383"/>
                    <a:pt x="260" y="389"/>
                  </a:cubicBezTo>
                  <a:cubicBezTo>
                    <a:pt x="255" y="394"/>
                    <a:pt x="202" y="394"/>
                    <a:pt x="194" y="394"/>
                  </a:cubicBezTo>
                  <a:lnTo>
                    <a:pt x="68" y="394"/>
                  </a:lnTo>
                  <a:cubicBezTo>
                    <a:pt x="139" y="330"/>
                    <a:pt x="163" y="312"/>
                    <a:pt x="205" y="279"/>
                  </a:cubicBezTo>
                  <a:cubicBezTo>
                    <a:pt x="255" y="240"/>
                    <a:pt x="301" y="198"/>
                    <a:pt x="301" y="132"/>
                  </a:cubicBezTo>
                  <a:cubicBezTo>
                    <a:pt x="301" y="51"/>
                    <a:pt x="229" y="0"/>
                    <a:pt x="141" y="0"/>
                  </a:cubicBezTo>
                  <a:cubicBezTo>
                    <a:pt x="57" y="0"/>
                    <a:pt x="0" y="59"/>
                    <a:pt x="0" y="121"/>
                  </a:cubicBezTo>
                  <a:cubicBezTo>
                    <a:pt x="0" y="156"/>
                    <a:pt x="29" y="161"/>
                    <a:pt x="35" y="161"/>
                  </a:cubicBezTo>
                  <a:cubicBezTo>
                    <a:pt x="53" y="161"/>
                    <a:pt x="73" y="147"/>
                    <a:pt x="73" y="123"/>
                  </a:cubicBezTo>
                  <a:cubicBezTo>
                    <a:pt x="73" y="112"/>
                    <a:pt x="68" y="88"/>
                    <a:pt x="33" y="88"/>
                  </a:cubicBezTo>
                  <a:cubicBezTo>
                    <a:pt x="53" y="40"/>
                    <a:pt x="99" y="24"/>
                    <a:pt x="132" y="24"/>
                  </a:cubicBezTo>
                  <a:cubicBezTo>
                    <a:pt x="200" y="24"/>
                    <a:pt x="235" y="77"/>
                    <a:pt x="235" y="132"/>
                  </a:cubicBezTo>
                  <a:cubicBezTo>
                    <a:pt x="235" y="191"/>
                    <a:pt x="194" y="238"/>
                    <a:pt x="172" y="264"/>
                  </a:cubicBezTo>
                  <a:lnTo>
                    <a:pt x="7" y="425"/>
                  </a:lnTo>
                  <a:cubicBezTo>
                    <a:pt x="0" y="431"/>
                    <a:pt x="0" y="433"/>
                    <a:pt x="0" y="451"/>
                  </a:cubicBezTo>
                  <a:lnTo>
                    <a:pt x="282" y="4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956AF42D-9DB2-A246-91DA-F55897B057E8}"/>
                </a:ext>
              </a:extLst>
            </p:cNvPr>
            <p:cNvSpPr/>
            <p:nvPr/>
          </p:nvSpPr>
          <p:spPr>
            <a:xfrm>
              <a:off x="4849560" y="352944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502"/>
                  </a:moveTo>
                  <a:cubicBezTo>
                    <a:pt x="218" y="488"/>
                    <a:pt x="218" y="486"/>
                    <a:pt x="218" y="484"/>
                  </a:cubicBezTo>
                  <a:cubicBezTo>
                    <a:pt x="218" y="482"/>
                    <a:pt x="218" y="480"/>
                    <a:pt x="213" y="469"/>
                  </a:cubicBezTo>
                  <a:lnTo>
                    <a:pt x="42" y="22"/>
                  </a:lnTo>
                  <a:cubicBezTo>
                    <a:pt x="35" y="7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2"/>
                    <a:pt x="0" y="24"/>
                    <a:pt x="4" y="35"/>
                  </a:cubicBezTo>
                  <a:lnTo>
                    <a:pt x="178" y="484"/>
                  </a:lnTo>
                  <a:lnTo>
                    <a:pt x="4" y="933"/>
                  </a:lnTo>
                  <a:cubicBezTo>
                    <a:pt x="0" y="942"/>
                    <a:pt x="0" y="944"/>
                    <a:pt x="0" y="950"/>
                  </a:cubicBezTo>
                  <a:cubicBezTo>
                    <a:pt x="0" y="959"/>
                    <a:pt x="9" y="968"/>
                    <a:pt x="20" y="968"/>
                  </a:cubicBezTo>
                  <a:cubicBezTo>
                    <a:pt x="33" y="968"/>
                    <a:pt x="35" y="959"/>
                    <a:pt x="40" y="9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0E6D2F7-841F-A34F-8214-B88499960703}"/>
                </a:ext>
              </a:extLst>
            </p:cNvPr>
            <p:cNvSpPr/>
            <p:nvPr/>
          </p:nvSpPr>
          <p:spPr>
            <a:xfrm>
              <a:off x="4995360" y="3753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002A9E8-B561-B946-863C-C1D228676A16}"/>
                </a:ext>
              </a:extLst>
            </p:cNvPr>
            <p:cNvSpPr/>
            <p:nvPr/>
          </p:nvSpPr>
          <p:spPr>
            <a:xfrm>
              <a:off x="5149800" y="375372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DC08E22-5108-0B4F-B9F1-66C52283589E}"/>
                </a:ext>
              </a:extLst>
            </p:cNvPr>
            <p:cNvSpPr/>
            <p:nvPr/>
          </p:nvSpPr>
          <p:spPr>
            <a:xfrm>
              <a:off x="5304239" y="375372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0F775A60-BBD2-3249-9C0F-93CD0591E23E}"/>
                </a:ext>
              </a:extLst>
            </p:cNvPr>
            <p:cNvSpPr/>
            <p:nvPr/>
          </p:nvSpPr>
          <p:spPr>
            <a:xfrm>
              <a:off x="5457960" y="375372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0353644-9699-4B45-8E8C-AAC49559D453}"/>
                </a:ext>
              </a:extLst>
            </p:cNvPr>
            <p:cNvSpPr/>
            <p:nvPr/>
          </p:nvSpPr>
          <p:spPr>
            <a:xfrm>
              <a:off x="5613840" y="3753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91B3C885-54C2-D34B-A95B-3A05696F69F3}"/>
                </a:ext>
              </a:extLst>
            </p:cNvPr>
            <p:cNvSpPr/>
            <p:nvPr/>
          </p:nvSpPr>
          <p:spPr>
            <a:xfrm>
              <a:off x="5776199" y="352944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37"/>
                  </a:moveTo>
                  <a:cubicBezTo>
                    <a:pt x="218" y="26"/>
                    <a:pt x="218" y="24"/>
                    <a:pt x="218" y="20"/>
                  </a:cubicBezTo>
                  <a:cubicBezTo>
                    <a:pt x="218" y="9"/>
                    <a:pt x="209" y="0"/>
                    <a:pt x="198" y="0"/>
                  </a:cubicBezTo>
                  <a:cubicBezTo>
                    <a:pt x="189" y="0"/>
                    <a:pt x="183" y="4"/>
                    <a:pt x="176" y="22"/>
                  </a:cubicBezTo>
                  <a:lnTo>
                    <a:pt x="4" y="466"/>
                  </a:lnTo>
                  <a:cubicBezTo>
                    <a:pt x="2" y="473"/>
                    <a:pt x="0" y="480"/>
                    <a:pt x="0" y="484"/>
                  </a:cubicBezTo>
                  <a:cubicBezTo>
                    <a:pt x="0" y="486"/>
                    <a:pt x="0" y="488"/>
                    <a:pt x="4" y="502"/>
                  </a:cubicBezTo>
                  <a:lnTo>
                    <a:pt x="176" y="946"/>
                  </a:lnTo>
                  <a:cubicBezTo>
                    <a:pt x="180" y="957"/>
                    <a:pt x="185" y="968"/>
                    <a:pt x="198" y="968"/>
                  </a:cubicBezTo>
                  <a:cubicBezTo>
                    <a:pt x="209" y="968"/>
                    <a:pt x="218" y="959"/>
                    <a:pt x="218" y="950"/>
                  </a:cubicBezTo>
                  <a:cubicBezTo>
                    <a:pt x="218" y="946"/>
                    <a:pt x="218" y="944"/>
                    <a:pt x="213" y="933"/>
                  </a:cubicBezTo>
                  <a:lnTo>
                    <a:pt x="40" y="4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8B1E95C-ED97-2444-AC15-BCE7D56C613D}"/>
                </a:ext>
              </a:extLst>
            </p:cNvPr>
            <p:cNvSpPr/>
            <p:nvPr/>
          </p:nvSpPr>
          <p:spPr>
            <a:xfrm>
              <a:off x="5891040" y="36363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C15AB28C-54B2-6F4A-81EF-46870F5992D8}"/>
                </a:ext>
              </a:extLst>
            </p:cNvPr>
            <p:cNvSpPr/>
            <p:nvPr/>
          </p:nvSpPr>
          <p:spPr>
            <a:xfrm>
              <a:off x="6045480" y="3677400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7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70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3"/>
                  </a:lnTo>
                  <a:cubicBezTo>
                    <a:pt x="143" y="429"/>
                    <a:pt x="141" y="436"/>
                    <a:pt x="68" y="436"/>
                  </a:cubicBezTo>
                  <a:cubicBezTo>
                    <a:pt x="44" y="436"/>
                    <a:pt x="37" y="436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8"/>
                    <a:pt x="108" y="458"/>
                  </a:cubicBezTo>
                  <a:cubicBezTo>
                    <a:pt x="128" y="458"/>
                    <a:pt x="147" y="458"/>
                    <a:pt x="167" y="458"/>
                  </a:cubicBezTo>
                  <a:cubicBezTo>
                    <a:pt x="185" y="458"/>
                    <a:pt x="209" y="458"/>
                    <a:pt x="229" y="458"/>
                  </a:cubicBezTo>
                  <a:cubicBezTo>
                    <a:pt x="246" y="458"/>
                    <a:pt x="266" y="460"/>
                    <a:pt x="284" y="460"/>
                  </a:cubicBezTo>
                  <a:cubicBezTo>
                    <a:pt x="290" y="460"/>
                    <a:pt x="301" y="460"/>
                    <a:pt x="301" y="444"/>
                  </a:cubicBezTo>
                  <a:cubicBezTo>
                    <a:pt x="301" y="436"/>
                    <a:pt x="293" y="436"/>
                    <a:pt x="273" y="436"/>
                  </a:cubicBezTo>
                  <a:cubicBezTo>
                    <a:pt x="260" y="436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4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E19654F-5819-4246-823D-E1722D607B3B}"/>
                </a:ext>
              </a:extLst>
            </p:cNvPr>
            <p:cNvSpPr/>
            <p:nvPr/>
          </p:nvSpPr>
          <p:spPr>
            <a:xfrm>
              <a:off x="6283799" y="3753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624E9C0-3DE9-3F4E-B78E-E5698F481B00}"/>
                </a:ext>
              </a:extLst>
            </p:cNvPr>
            <p:cNvSpPr/>
            <p:nvPr/>
          </p:nvSpPr>
          <p:spPr>
            <a:xfrm>
              <a:off x="6425640" y="3545279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3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1EDB3DD-94A5-6446-BF5B-6F786B703DB1}"/>
                </a:ext>
              </a:extLst>
            </p:cNvPr>
            <p:cNvSpPr/>
            <p:nvPr/>
          </p:nvSpPr>
          <p:spPr>
            <a:xfrm>
              <a:off x="6691679" y="3677400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5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68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3"/>
                  </a:lnTo>
                  <a:cubicBezTo>
                    <a:pt x="143" y="429"/>
                    <a:pt x="141" y="436"/>
                    <a:pt x="68" y="436"/>
                  </a:cubicBezTo>
                  <a:cubicBezTo>
                    <a:pt x="44" y="436"/>
                    <a:pt x="37" y="436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8"/>
                    <a:pt x="108" y="458"/>
                  </a:cubicBezTo>
                  <a:cubicBezTo>
                    <a:pt x="128" y="458"/>
                    <a:pt x="147" y="458"/>
                    <a:pt x="167" y="458"/>
                  </a:cubicBezTo>
                  <a:cubicBezTo>
                    <a:pt x="185" y="458"/>
                    <a:pt x="209" y="458"/>
                    <a:pt x="227" y="458"/>
                  </a:cubicBezTo>
                  <a:cubicBezTo>
                    <a:pt x="246" y="458"/>
                    <a:pt x="266" y="460"/>
                    <a:pt x="284" y="460"/>
                  </a:cubicBezTo>
                  <a:cubicBezTo>
                    <a:pt x="290" y="460"/>
                    <a:pt x="299" y="460"/>
                    <a:pt x="299" y="444"/>
                  </a:cubicBezTo>
                  <a:cubicBezTo>
                    <a:pt x="299" y="436"/>
                    <a:pt x="293" y="436"/>
                    <a:pt x="273" y="436"/>
                  </a:cubicBezTo>
                  <a:cubicBezTo>
                    <a:pt x="260" y="436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4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7C80B98C-E892-2B40-8DE0-0C29534A02A3}"/>
                </a:ext>
              </a:extLst>
            </p:cNvPr>
            <p:cNvSpPr/>
            <p:nvPr/>
          </p:nvSpPr>
          <p:spPr>
            <a:xfrm>
              <a:off x="6919919" y="352944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502"/>
                  </a:moveTo>
                  <a:cubicBezTo>
                    <a:pt x="218" y="488"/>
                    <a:pt x="218" y="486"/>
                    <a:pt x="218" y="484"/>
                  </a:cubicBezTo>
                  <a:cubicBezTo>
                    <a:pt x="218" y="482"/>
                    <a:pt x="218" y="480"/>
                    <a:pt x="213" y="469"/>
                  </a:cubicBezTo>
                  <a:lnTo>
                    <a:pt x="42" y="22"/>
                  </a:lnTo>
                  <a:cubicBezTo>
                    <a:pt x="35" y="7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2"/>
                    <a:pt x="0" y="24"/>
                    <a:pt x="4" y="35"/>
                  </a:cubicBezTo>
                  <a:lnTo>
                    <a:pt x="178" y="484"/>
                  </a:lnTo>
                  <a:lnTo>
                    <a:pt x="4" y="933"/>
                  </a:lnTo>
                  <a:cubicBezTo>
                    <a:pt x="0" y="942"/>
                    <a:pt x="0" y="944"/>
                    <a:pt x="0" y="950"/>
                  </a:cubicBezTo>
                  <a:cubicBezTo>
                    <a:pt x="0" y="959"/>
                    <a:pt x="9" y="968"/>
                    <a:pt x="20" y="968"/>
                  </a:cubicBezTo>
                  <a:cubicBezTo>
                    <a:pt x="33" y="968"/>
                    <a:pt x="35" y="959"/>
                    <a:pt x="40" y="9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51E2A988-AC09-124A-9AB6-8E298CDB3CB7}"/>
              </a:ext>
            </a:extLst>
          </p:cNvPr>
          <p:cNvSpPr txBox="1"/>
          <p:nvPr/>
        </p:nvSpPr>
        <p:spPr>
          <a:xfrm>
            <a:off x="822960" y="4750612"/>
            <a:ext cx="6940275" cy="138841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The weight update “sampled” from the training data is: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7" name="Group 46" descr="22§latex§\Delta w = \alpha ( G_t - \hat{V}(s,w) ) \nabla_w \hat{V}(s,w) &#10;§svg§600§FALSE" title="TexMaths">
            <a:extLst>
              <a:ext uri="{FF2B5EF4-FFF2-40B4-BE49-F238E27FC236}">
                <a16:creationId xmlns:a16="http://schemas.microsoft.com/office/drawing/2014/main" id="{E9F6A229-4A11-5F4C-874A-858C0B9079D0}"/>
              </a:ext>
            </a:extLst>
          </p:cNvPr>
          <p:cNvGrpSpPr/>
          <p:nvPr/>
        </p:nvGrpSpPr>
        <p:grpSpPr>
          <a:xfrm>
            <a:off x="1920239" y="5247412"/>
            <a:ext cx="5084280" cy="416880"/>
            <a:chOff x="1920239" y="4703400"/>
            <a:chExt cx="5084280" cy="416880"/>
          </a:xfrm>
        </p:grpSpPr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228B7B6-77CD-1F4C-B145-D9D9F382D97C}"/>
                </a:ext>
              </a:extLst>
            </p:cNvPr>
            <p:cNvSpPr/>
            <p:nvPr/>
          </p:nvSpPr>
          <p:spPr>
            <a:xfrm>
              <a:off x="1920239" y="4704120"/>
              <a:ext cx="5084280" cy="41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24" h="1155">
                  <a:moveTo>
                    <a:pt x="7062" y="1155"/>
                  </a:moveTo>
                  <a:lnTo>
                    <a:pt x="0" y="1155"/>
                  </a:lnTo>
                  <a:lnTo>
                    <a:pt x="0" y="0"/>
                  </a:lnTo>
                  <a:lnTo>
                    <a:pt x="14124" y="0"/>
                  </a:lnTo>
                  <a:lnTo>
                    <a:pt x="14124" y="1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95EF452-22A3-2C40-BFCF-84D62CC744E3}"/>
                </a:ext>
              </a:extLst>
            </p:cNvPr>
            <p:cNvSpPr/>
            <p:nvPr/>
          </p:nvSpPr>
          <p:spPr>
            <a:xfrm>
              <a:off x="1936800" y="4783320"/>
              <a:ext cx="25704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695">
                  <a:moveTo>
                    <a:pt x="383" y="18"/>
                  </a:moveTo>
                  <a:cubicBezTo>
                    <a:pt x="376" y="4"/>
                    <a:pt x="374" y="0"/>
                    <a:pt x="359" y="0"/>
                  </a:cubicBezTo>
                  <a:cubicBezTo>
                    <a:pt x="341" y="0"/>
                    <a:pt x="339" y="4"/>
                    <a:pt x="332" y="18"/>
                  </a:cubicBezTo>
                  <a:lnTo>
                    <a:pt x="4" y="675"/>
                  </a:lnTo>
                  <a:cubicBezTo>
                    <a:pt x="0" y="684"/>
                    <a:pt x="0" y="686"/>
                    <a:pt x="0" y="686"/>
                  </a:cubicBezTo>
                  <a:cubicBezTo>
                    <a:pt x="0" y="695"/>
                    <a:pt x="7" y="695"/>
                    <a:pt x="22" y="695"/>
                  </a:cubicBezTo>
                  <a:lnTo>
                    <a:pt x="695" y="695"/>
                  </a:lnTo>
                  <a:cubicBezTo>
                    <a:pt x="711" y="695"/>
                    <a:pt x="715" y="695"/>
                    <a:pt x="715" y="686"/>
                  </a:cubicBezTo>
                  <a:cubicBezTo>
                    <a:pt x="715" y="686"/>
                    <a:pt x="715" y="684"/>
                    <a:pt x="711" y="675"/>
                  </a:cubicBezTo>
                  <a:close/>
                  <a:moveTo>
                    <a:pt x="328" y="97"/>
                  </a:moveTo>
                  <a:lnTo>
                    <a:pt x="587" y="620"/>
                  </a:lnTo>
                  <a:lnTo>
                    <a:pt x="66" y="6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6E545AA8-3873-364A-981A-C0266DB84949}"/>
                </a:ext>
              </a:extLst>
            </p:cNvPr>
            <p:cNvSpPr/>
            <p:nvPr/>
          </p:nvSpPr>
          <p:spPr>
            <a:xfrm>
              <a:off x="2218680" y="487908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74A1FEE8-28DD-7E4B-A555-EECE275DDA35}"/>
                </a:ext>
              </a:extLst>
            </p:cNvPr>
            <p:cNvSpPr/>
            <p:nvPr/>
          </p:nvSpPr>
          <p:spPr>
            <a:xfrm>
              <a:off x="2583000" y="49053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EFD46BDA-4891-DC48-B86F-8CBE28BC83B2}"/>
                </a:ext>
              </a:extLst>
            </p:cNvPr>
            <p:cNvSpPr/>
            <p:nvPr/>
          </p:nvSpPr>
          <p:spPr>
            <a:xfrm>
              <a:off x="2943360" y="487908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8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39874661-81E8-BC4B-B257-C359EB99F3F0}"/>
                </a:ext>
              </a:extLst>
            </p:cNvPr>
            <p:cNvSpPr/>
            <p:nvPr/>
          </p:nvSpPr>
          <p:spPr>
            <a:xfrm>
              <a:off x="3186720" y="47721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8F3051CB-C802-F04B-9415-54B993F99162}"/>
                </a:ext>
              </a:extLst>
            </p:cNvPr>
            <p:cNvSpPr/>
            <p:nvPr/>
          </p:nvSpPr>
          <p:spPr>
            <a:xfrm>
              <a:off x="3304800" y="4787279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2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7"/>
                  </a:cubicBezTo>
                  <a:cubicBezTo>
                    <a:pt x="524" y="677"/>
                    <a:pt x="532" y="640"/>
                    <a:pt x="537" y="620"/>
                  </a:cubicBezTo>
                  <a:lnTo>
                    <a:pt x="557" y="545"/>
                  </a:lnTo>
                  <a:cubicBezTo>
                    <a:pt x="559" y="528"/>
                    <a:pt x="563" y="512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7"/>
                    <a:pt x="491" y="468"/>
                  </a:cubicBezTo>
                  <a:cubicBezTo>
                    <a:pt x="491" y="477"/>
                    <a:pt x="480" y="521"/>
                    <a:pt x="471" y="556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0F98862B-E844-A340-A837-6EFE60A73A52}"/>
                </a:ext>
              </a:extLst>
            </p:cNvPr>
            <p:cNvSpPr/>
            <p:nvPr/>
          </p:nvSpPr>
          <p:spPr>
            <a:xfrm>
              <a:off x="3570120" y="49330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8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6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3"/>
                    <a:pt x="110" y="413"/>
                  </a:cubicBezTo>
                  <a:cubicBezTo>
                    <a:pt x="95" y="413"/>
                    <a:pt x="86" y="405"/>
                    <a:pt x="86" y="378"/>
                  </a:cubicBezTo>
                  <a:cubicBezTo>
                    <a:pt x="86" y="372"/>
                    <a:pt x="88" y="358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F879F9E1-7BF5-4448-B9F8-D269A39C992A}"/>
                </a:ext>
              </a:extLst>
            </p:cNvPr>
            <p:cNvSpPr/>
            <p:nvPr/>
          </p:nvSpPr>
          <p:spPr>
            <a:xfrm>
              <a:off x="3788639" y="4938479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BBFBB9DC-AF5A-4746-97BF-57E7566239D1}"/>
                </a:ext>
              </a:extLst>
            </p:cNvPr>
            <p:cNvSpPr/>
            <p:nvPr/>
          </p:nvSpPr>
          <p:spPr>
            <a:xfrm>
              <a:off x="4200480" y="470340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24934D0A-F3A7-5544-9ECF-7BEFE9031E23}"/>
                </a:ext>
              </a:extLst>
            </p:cNvPr>
            <p:cNvSpPr/>
            <p:nvPr/>
          </p:nvSpPr>
          <p:spPr>
            <a:xfrm>
              <a:off x="4125960" y="47952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DF5AF01A-2EC2-F04B-9BAE-DA7D33D9FFF9}"/>
                </a:ext>
              </a:extLst>
            </p:cNvPr>
            <p:cNvSpPr/>
            <p:nvPr/>
          </p:nvSpPr>
          <p:spPr>
            <a:xfrm>
              <a:off x="4421520" y="47721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2F00C9FF-5BAE-AA4E-B4B7-3D0707BDBF78}"/>
                </a:ext>
              </a:extLst>
            </p:cNvPr>
            <p:cNvSpPr/>
            <p:nvPr/>
          </p:nvSpPr>
          <p:spPr>
            <a:xfrm>
              <a:off x="4540320" y="4879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6A0CA8F-DA7B-CA4A-B2D1-48CEEA068ABC}"/>
                </a:ext>
              </a:extLst>
            </p:cNvPr>
            <p:cNvSpPr/>
            <p:nvPr/>
          </p:nvSpPr>
          <p:spPr>
            <a:xfrm>
              <a:off x="4714560" y="4995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874A654A-DC88-934F-9161-4C634273F74D}"/>
                </a:ext>
              </a:extLst>
            </p:cNvPr>
            <p:cNvSpPr/>
            <p:nvPr/>
          </p:nvSpPr>
          <p:spPr>
            <a:xfrm>
              <a:off x="4848120" y="487908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6" y="42"/>
                    <a:pt x="436" y="37"/>
                  </a:cubicBezTo>
                  <a:cubicBezTo>
                    <a:pt x="436" y="20"/>
                    <a:pt x="420" y="11"/>
                    <a:pt x="407" y="11"/>
                  </a:cubicBezTo>
                  <a:cubicBezTo>
                    <a:pt x="394" y="11"/>
                    <a:pt x="378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D283466B-1D9F-B541-82CD-84C4A81710C0}"/>
                </a:ext>
              </a:extLst>
            </p:cNvPr>
            <p:cNvSpPr/>
            <p:nvPr/>
          </p:nvSpPr>
          <p:spPr>
            <a:xfrm>
              <a:off x="5115959" y="47721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FE80DE64-EB7A-1C4C-BE1F-DC4B79A41FEE}"/>
                </a:ext>
              </a:extLst>
            </p:cNvPr>
            <p:cNvSpPr/>
            <p:nvPr/>
          </p:nvSpPr>
          <p:spPr>
            <a:xfrm>
              <a:off x="5250600" y="47721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80317B09-1E10-0B4C-BF57-E9AAD25145BC}"/>
                </a:ext>
              </a:extLst>
            </p:cNvPr>
            <p:cNvSpPr/>
            <p:nvPr/>
          </p:nvSpPr>
          <p:spPr>
            <a:xfrm>
              <a:off x="5382000" y="4795200"/>
              <a:ext cx="25704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695">
                  <a:moveTo>
                    <a:pt x="711" y="22"/>
                  </a:moveTo>
                  <a:cubicBezTo>
                    <a:pt x="713" y="18"/>
                    <a:pt x="715" y="11"/>
                    <a:pt x="715" y="9"/>
                  </a:cubicBezTo>
                  <a:cubicBezTo>
                    <a:pt x="715" y="0"/>
                    <a:pt x="715" y="0"/>
                    <a:pt x="693" y="0"/>
                  </a:cubicBezTo>
                  <a:lnTo>
                    <a:pt x="24" y="0"/>
                  </a:lnTo>
                  <a:cubicBezTo>
                    <a:pt x="0" y="0"/>
                    <a:pt x="0" y="0"/>
                    <a:pt x="0" y="9"/>
                  </a:cubicBezTo>
                  <a:cubicBezTo>
                    <a:pt x="0" y="11"/>
                    <a:pt x="2" y="18"/>
                    <a:pt x="4" y="22"/>
                  </a:cubicBezTo>
                  <a:lnTo>
                    <a:pt x="332" y="675"/>
                  </a:lnTo>
                  <a:cubicBezTo>
                    <a:pt x="339" y="688"/>
                    <a:pt x="341" y="695"/>
                    <a:pt x="359" y="695"/>
                  </a:cubicBezTo>
                  <a:cubicBezTo>
                    <a:pt x="374" y="695"/>
                    <a:pt x="376" y="688"/>
                    <a:pt x="385" y="675"/>
                  </a:cubicBezTo>
                  <a:close/>
                  <a:moveTo>
                    <a:pt x="121" y="70"/>
                  </a:moveTo>
                  <a:lnTo>
                    <a:pt x="653" y="70"/>
                  </a:lnTo>
                  <a:lnTo>
                    <a:pt x="387" y="6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451F443-93A6-E34F-99E7-F8D0E569432A}"/>
                </a:ext>
              </a:extLst>
            </p:cNvPr>
            <p:cNvSpPr/>
            <p:nvPr/>
          </p:nvSpPr>
          <p:spPr>
            <a:xfrm>
              <a:off x="5666399" y="4977360"/>
              <a:ext cx="1785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7" h="308">
                  <a:moveTo>
                    <a:pt x="326" y="84"/>
                  </a:moveTo>
                  <a:cubicBezTo>
                    <a:pt x="330" y="66"/>
                    <a:pt x="339" y="33"/>
                    <a:pt x="339" y="29"/>
                  </a:cubicBezTo>
                  <a:cubicBezTo>
                    <a:pt x="339" y="15"/>
                    <a:pt x="328" y="7"/>
                    <a:pt x="317" y="7"/>
                  </a:cubicBezTo>
                  <a:cubicBezTo>
                    <a:pt x="304" y="7"/>
                    <a:pt x="290" y="15"/>
                    <a:pt x="286" y="26"/>
                  </a:cubicBezTo>
                  <a:cubicBezTo>
                    <a:pt x="284" y="33"/>
                    <a:pt x="277" y="62"/>
                    <a:pt x="273" y="79"/>
                  </a:cubicBezTo>
                  <a:cubicBezTo>
                    <a:pt x="264" y="117"/>
                    <a:pt x="264" y="119"/>
                    <a:pt x="253" y="156"/>
                  </a:cubicBezTo>
                  <a:cubicBezTo>
                    <a:pt x="244" y="194"/>
                    <a:pt x="244" y="200"/>
                    <a:pt x="242" y="220"/>
                  </a:cubicBezTo>
                  <a:cubicBezTo>
                    <a:pt x="246" y="233"/>
                    <a:pt x="240" y="246"/>
                    <a:pt x="224" y="266"/>
                  </a:cubicBezTo>
                  <a:cubicBezTo>
                    <a:pt x="216" y="277"/>
                    <a:pt x="200" y="288"/>
                    <a:pt x="178" y="288"/>
                  </a:cubicBezTo>
                  <a:cubicBezTo>
                    <a:pt x="152" y="288"/>
                    <a:pt x="117" y="279"/>
                    <a:pt x="117" y="227"/>
                  </a:cubicBezTo>
                  <a:cubicBezTo>
                    <a:pt x="117" y="191"/>
                    <a:pt x="136" y="141"/>
                    <a:pt x="150" y="106"/>
                  </a:cubicBezTo>
                  <a:cubicBezTo>
                    <a:pt x="161" y="77"/>
                    <a:pt x="163" y="70"/>
                    <a:pt x="163" y="59"/>
                  </a:cubicBezTo>
                  <a:cubicBezTo>
                    <a:pt x="163" y="26"/>
                    <a:pt x="136" y="0"/>
                    <a:pt x="99" y="0"/>
                  </a:cubicBezTo>
                  <a:cubicBezTo>
                    <a:pt x="31" y="0"/>
                    <a:pt x="0" y="92"/>
                    <a:pt x="0" y="106"/>
                  </a:cubicBezTo>
                  <a:cubicBezTo>
                    <a:pt x="0" y="114"/>
                    <a:pt x="9" y="114"/>
                    <a:pt x="11" y="114"/>
                  </a:cubicBezTo>
                  <a:cubicBezTo>
                    <a:pt x="22" y="114"/>
                    <a:pt x="22" y="110"/>
                    <a:pt x="24" y="103"/>
                  </a:cubicBezTo>
                  <a:cubicBezTo>
                    <a:pt x="42" y="46"/>
                    <a:pt x="70" y="20"/>
                    <a:pt x="97" y="20"/>
                  </a:cubicBezTo>
                  <a:cubicBezTo>
                    <a:pt x="108" y="20"/>
                    <a:pt x="114" y="26"/>
                    <a:pt x="114" y="44"/>
                  </a:cubicBezTo>
                  <a:cubicBezTo>
                    <a:pt x="114" y="59"/>
                    <a:pt x="108" y="75"/>
                    <a:pt x="106" y="84"/>
                  </a:cubicBezTo>
                  <a:cubicBezTo>
                    <a:pt x="66" y="183"/>
                    <a:pt x="66" y="196"/>
                    <a:pt x="66" y="218"/>
                  </a:cubicBezTo>
                  <a:cubicBezTo>
                    <a:pt x="66" y="297"/>
                    <a:pt x="139" y="308"/>
                    <a:pt x="176" y="308"/>
                  </a:cubicBezTo>
                  <a:cubicBezTo>
                    <a:pt x="189" y="308"/>
                    <a:pt x="222" y="308"/>
                    <a:pt x="253" y="262"/>
                  </a:cubicBezTo>
                  <a:cubicBezTo>
                    <a:pt x="268" y="292"/>
                    <a:pt x="306" y="308"/>
                    <a:pt x="348" y="308"/>
                  </a:cubicBezTo>
                  <a:cubicBezTo>
                    <a:pt x="407" y="308"/>
                    <a:pt x="438" y="255"/>
                    <a:pt x="451" y="227"/>
                  </a:cubicBezTo>
                  <a:cubicBezTo>
                    <a:pt x="480" y="169"/>
                    <a:pt x="497" y="86"/>
                    <a:pt x="497" y="53"/>
                  </a:cubicBezTo>
                  <a:cubicBezTo>
                    <a:pt x="497" y="2"/>
                    <a:pt x="469" y="0"/>
                    <a:pt x="464" y="0"/>
                  </a:cubicBezTo>
                  <a:cubicBezTo>
                    <a:pt x="447" y="0"/>
                    <a:pt x="427" y="18"/>
                    <a:pt x="427" y="35"/>
                  </a:cubicBezTo>
                  <a:cubicBezTo>
                    <a:pt x="427" y="48"/>
                    <a:pt x="433" y="53"/>
                    <a:pt x="440" y="57"/>
                  </a:cubicBezTo>
                  <a:cubicBezTo>
                    <a:pt x="455" y="70"/>
                    <a:pt x="464" y="90"/>
                    <a:pt x="464" y="112"/>
                  </a:cubicBezTo>
                  <a:cubicBezTo>
                    <a:pt x="464" y="121"/>
                    <a:pt x="436" y="288"/>
                    <a:pt x="350" y="288"/>
                  </a:cubicBezTo>
                  <a:cubicBezTo>
                    <a:pt x="295" y="288"/>
                    <a:pt x="295" y="240"/>
                    <a:pt x="295" y="229"/>
                  </a:cubicBezTo>
                  <a:cubicBezTo>
                    <a:pt x="295" y="209"/>
                    <a:pt x="297" y="198"/>
                    <a:pt x="306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4F0F380D-680A-8343-B3CC-8C9AF0E570DF}"/>
                </a:ext>
              </a:extLst>
            </p:cNvPr>
            <p:cNvSpPr/>
            <p:nvPr/>
          </p:nvSpPr>
          <p:spPr>
            <a:xfrm>
              <a:off x="5973840" y="470340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2BAF6E63-6224-4B45-BA5E-891BDD1CD02D}"/>
                </a:ext>
              </a:extLst>
            </p:cNvPr>
            <p:cNvSpPr/>
            <p:nvPr/>
          </p:nvSpPr>
          <p:spPr>
            <a:xfrm>
              <a:off x="5899320" y="47952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4D1C2AE0-C18B-B740-9E0A-64BC960908ED}"/>
                </a:ext>
              </a:extLst>
            </p:cNvPr>
            <p:cNvSpPr/>
            <p:nvPr/>
          </p:nvSpPr>
          <p:spPr>
            <a:xfrm>
              <a:off x="6194520" y="47721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AFC3BF3D-044C-4F40-A34F-8A67CDC771A6}"/>
                </a:ext>
              </a:extLst>
            </p:cNvPr>
            <p:cNvSpPr/>
            <p:nvPr/>
          </p:nvSpPr>
          <p:spPr>
            <a:xfrm>
              <a:off x="6312600" y="4879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BF4E4CC4-D247-2140-9749-3F2787113BE7}"/>
                </a:ext>
              </a:extLst>
            </p:cNvPr>
            <p:cNvSpPr/>
            <p:nvPr/>
          </p:nvSpPr>
          <p:spPr>
            <a:xfrm>
              <a:off x="6487560" y="4995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AAFE7727-7685-7149-BB74-2227966AC68A}"/>
                </a:ext>
              </a:extLst>
            </p:cNvPr>
            <p:cNvSpPr/>
            <p:nvPr/>
          </p:nvSpPr>
          <p:spPr>
            <a:xfrm>
              <a:off x="6621480" y="487908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4E66FC92-23CE-FB45-AD21-66A1AF6E5C6A}"/>
                </a:ext>
              </a:extLst>
            </p:cNvPr>
            <p:cNvSpPr/>
            <p:nvPr/>
          </p:nvSpPr>
          <p:spPr>
            <a:xfrm>
              <a:off x="6889320" y="47721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D160798F-E44E-2447-903C-4A02B2AF1A85}"/>
              </a:ext>
            </a:extLst>
          </p:cNvPr>
          <p:cNvSpPr txBox="1"/>
          <p:nvPr/>
        </p:nvSpPr>
        <p:spPr>
          <a:xfrm>
            <a:off x="782640" y="1688092"/>
            <a:ext cx="203076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Goal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calculate</a:t>
            </a:r>
          </a:p>
        </p:txBody>
      </p:sp>
      <p:grpSp>
        <p:nvGrpSpPr>
          <p:cNvPr id="97" name="Group 96" descr="22§latex§\Delta w = \alpha \mathbb{E}_\pi [ ( V^\pi(s) - \hat{V}(s,w) ) \nabla_w \hat{V}(s,w) ] &#10;§svg§600§FALSE" title="TexMaths">
            <a:extLst>
              <a:ext uri="{FF2B5EF4-FFF2-40B4-BE49-F238E27FC236}">
                <a16:creationId xmlns:a16="http://schemas.microsoft.com/office/drawing/2014/main" id="{BD1382C7-DF27-914D-AC02-230FB8AB6FF3}"/>
              </a:ext>
            </a:extLst>
          </p:cNvPr>
          <p:cNvGrpSpPr/>
          <p:nvPr/>
        </p:nvGrpSpPr>
        <p:grpSpPr>
          <a:xfrm>
            <a:off x="2850480" y="1681252"/>
            <a:ext cx="6201720" cy="416879"/>
            <a:chOff x="2850480" y="1137240"/>
            <a:chExt cx="6201720" cy="416879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6E150456-98CA-A34A-AEEB-763B160EFCC9}"/>
                </a:ext>
              </a:extLst>
            </p:cNvPr>
            <p:cNvSpPr/>
            <p:nvPr/>
          </p:nvSpPr>
          <p:spPr>
            <a:xfrm>
              <a:off x="2850480" y="1137960"/>
              <a:ext cx="6201720" cy="41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28" h="1155">
                  <a:moveTo>
                    <a:pt x="8615" y="1155"/>
                  </a:moveTo>
                  <a:lnTo>
                    <a:pt x="0" y="1155"/>
                  </a:lnTo>
                  <a:lnTo>
                    <a:pt x="0" y="0"/>
                  </a:lnTo>
                  <a:lnTo>
                    <a:pt x="17228" y="0"/>
                  </a:lnTo>
                  <a:lnTo>
                    <a:pt x="17228" y="1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C92721A3-A983-614D-8E25-8266C9F17C75}"/>
                </a:ext>
              </a:extLst>
            </p:cNvPr>
            <p:cNvSpPr/>
            <p:nvPr/>
          </p:nvSpPr>
          <p:spPr>
            <a:xfrm>
              <a:off x="2867040" y="1217160"/>
              <a:ext cx="25704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695">
                  <a:moveTo>
                    <a:pt x="383" y="18"/>
                  </a:moveTo>
                  <a:cubicBezTo>
                    <a:pt x="376" y="4"/>
                    <a:pt x="374" y="0"/>
                    <a:pt x="359" y="0"/>
                  </a:cubicBezTo>
                  <a:cubicBezTo>
                    <a:pt x="341" y="0"/>
                    <a:pt x="339" y="4"/>
                    <a:pt x="332" y="18"/>
                  </a:cubicBezTo>
                  <a:lnTo>
                    <a:pt x="4" y="675"/>
                  </a:lnTo>
                  <a:cubicBezTo>
                    <a:pt x="0" y="684"/>
                    <a:pt x="0" y="686"/>
                    <a:pt x="0" y="686"/>
                  </a:cubicBezTo>
                  <a:cubicBezTo>
                    <a:pt x="0" y="695"/>
                    <a:pt x="7" y="695"/>
                    <a:pt x="22" y="695"/>
                  </a:cubicBezTo>
                  <a:lnTo>
                    <a:pt x="695" y="695"/>
                  </a:lnTo>
                  <a:cubicBezTo>
                    <a:pt x="711" y="695"/>
                    <a:pt x="715" y="695"/>
                    <a:pt x="715" y="686"/>
                  </a:cubicBezTo>
                  <a:cubicBezTo>
                    <a:pt x="715" y="686"/>
                    <a:pt x="715" y="684"/>
                    <a:pt x="711" y="675"/>
                  </a:cubicBezTo>
                  <a:close/>
                  <a:moveTo>
                    <a:pt x="328" y="97"/>
                  </a:moveTo>
                  <a:lnTo>
                    <a:pt x="587" y="620"/>
                  </a:lnTo>
                  <a:lnTo>
                    <a:pt x="66" y="6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B767D60E-B9FB-B34D-AC85-7569EB428F8A}"/>
                </a:ext>
              </a:extLst>
            </p:cNvPr>
            <p:cNvSpPr/>
            <p:nvPr/>
          </p:nvSpPr>
          <p:spPr>
            <a:xfrm>
              <a:off x="3148919" y="13129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A79E753-A10F-D248-AC84-54EEA8C98110}"/>
                </a:ext>
              </a:extLst>
            </p:cNvPr>
            <p:cNvSpPr/>
            <p:nvPr/>
          </p:nvSpPr>
          <p:spPr>
            <a:xfrm>
              <a:off x="3513240" y="13392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E0B8201F-FC61-C941-8BAD-67D8596247CE}"/>
                </a:ext>
              </a:extLst>
            </p:cNvPr>
            <p:cNvSpPr/>
            <p:nvPr/>
          </p:nvSpPr>
          <p:spPr>
            <a:xfrm>
              <a:off x="3873600" y="131292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8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2DB3CC59-E2D6-4A46-82C1-F25B7ECDCB88}"/>
                </a:ext>
              </a:extLst>
            </p:cNvPr>
            <p:cNvSpPr/>
            <p:nvPr/>
          </p:nvSpPr>
          <p:spPr>
            <a:xfrm>
              <a:off x="4087440" y="122831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8"/>
                  </a:cubicBezTo>
                  <a:cubicBezTo>
                    <a:pt x="389" y="389"/>
                    <a:pt x="394" y="442"/>
                    <a:pt x="394" y="446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3"/>
                    <a:pt x="238" y="303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5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79"/>
                  </a:cubicBezTo>
                  <a:cubicBezTo>
                    <a:pt x="565" y="504"/>
                    <a:pt x="557" y="545"/>
                    <a:pt x="486" y="587"/>
                  </a:cubicBezTo>
                  <a:cubicBezTo>
                    <a:pt x="436" y="616"/>
                    <a:pt x="385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8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7"/>
                  </a:lnTo>
                  <a:cubicBezTo>
                    <a:pt x="205" y="603"/>
                    <a:pt x="211" y="622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89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2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E7A1E506-2C51-F740-9649-A8BE2E3BBAA4}"/>
                </a:ext>
              </a:extLst>
            </p:cNvPr>
            <p:cNvSpPr/>
            <p:nvPr/>
          </p:nvSpPr>
          <p:spPr>
            <a:xfrm>
              <a:off x="4325040" y="14137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8751524D-CDA1-BB48-BE77-B6CE2AD472C1}"/>
                </a:ext>
              </a:extLst>
            </p:cNvPr>
            <p:cNvSpPr/>
            <p:nvPr/>
          </p:nvSpPr>
          <p:spPr>
            <a:xfrm>
              <a:off x="4543920" y="120599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0"/>
                  </a:lnTo>
                  <a:lnTo>
                    <a:pt x="40" y="930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6118B01-2836-CC49-A1ED-DCD536A96774}"/>
                </a:ext>
              </a:extLst>
            </p:cNvPr>
            <p:cNvSpPr/>
            <p:nvPr/>
          </p:nvSpPr>
          <p:spPr>
            <a:xfrm>
              <a:off x="4633200" y="12059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49219907-358E-6B44-9179-E0D5EB9C6D9A}"/>
                </a:ext>
              </a:extLst>
            </p:cNvPr>
            <p:cNvSpPr/>
            <p:nvPr/>
          </p:nvSpPr>
          <p:spPr>
            <a:xfrm>
              <a:off x="4753800" y="12290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4A7054BF-33FE-1A43-81CE-8555EC8E2604}"/>
                </a:ext>
              </a:extLst>
            </p:cNvPr>
            <p:cNvSpPr/>
            <p:nvPr/>
          </p:nvSpPr>
          <p:spPr>
            <a:xfrm>
              <a:off x="5024520" y="123551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101DC280-CF56-6F4D-8FC6-9B0928B5AFDE}"/>
                </a:ext>
              </a:extLst>
            </p:cNvPr>
            <p:cNvSpPr/>
            <p:nvPr/>
          </p:nvSpPr>
          <p:spPr>
            <a:xfrm>
              <a:off x="5236920" y="12059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2CDE7F14-7543-404C-9BA1-D22E60F7B0D9}"/>
                </a:ext>
              </a:extLst>
            </p:cNvPr>
            <p:cNvSpPr/>
            <p:nvPr/>
          </p:nvSpPr>
          <p:spPr>
            <a:xfrm>
              <a:off x="5354640" y="13129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2F420C94-FAA3-C149-AB5F-EA6BA1052191}"/>
                </a:ext>
              </a:extLst>
            </p:cNvPr>
            <p:cNvSpPr/>
            <p:nvPr/>
          </p:nvSpPr>
          <p:spPr>
            <a:xfrm>
              <a:off x="5519520" y="12059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9F805410-CFA1-C94D-AF84-0C33B77603C7}"/>
                </a:ext>
              </a:extLst>
            </p:cNvPr>
            <p:cNvSpPr/>
            <p:nvPr/>
          </p:nvSpPr>
          <p:spPr>
            <a:xfrm>
              <a:off x="5740560" y="1372319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8FDF82EB-D2E4-744B-8DCE-A798A111F8F5}"/>
                </a:ext>
              </a:extLst>
            </p:cNvPr>
            <p:cNvSpPr/>
            <p:nvPr/>
          </p:nvSpPr>
          <p:spPr>
            <a:xfrm>
              <a:off x="6152400" y="113724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A66B399D-06A8-0540-9211-6E1B56A51335}"/>
                </a:ext>
              </a:extLst>
            </p:cNvPr>
            <p:cNvSpPr/>
            <p:nvPr/>
          </p:nvSpPr>
          <p:spPr>
            <a:xfrm>
              <a:off x="6077880" y="12290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602BCD75-6D94-FE4E-ACE1-C716E5D9BAFF}"/>
                </a:ext>
              </a:extLst>
            </p:cNvPr>
            <p:cNvSpPr/>
            <p:nvPr/>
          </p:nvSpPr>
          <p:spPr>
            <a:xfrm>
              <a:off x="6373080" y="12059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0A0FED40-2546-B34F-AB77-54D4C1D257ED}"/>
                </a:ext>
              </a:extLst>
            </p:cNvPr>
            <p:cNvSpPr/>
            <p:nvPr/>
          </p:nvSpPr>
          <p:spPr>
            <a:xfrm>
              <a:off x="6491880" y="13129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9E9C66C0-AF13-A84A-8355-137D4844445E}"/>
                </a:ext>
              </a:extLst>
            </p:cNvPr>
            <p:cNvSpPr/>
            <p:nvPr/>
          </p:nvSpPr>
          <p:spPr>
            <a:xfrm>
              <a:off x="6666120" y="142955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3AD35EEC-E2E9-BD4A-8125-DFF9537577AF}"/>
                </a:ext>
              </a:extLst>
            </p:cNvPr>
            <p:cNvSpPr/>
            <p:nvPr/>
          </p:nvSpPr>
          <p:spPr>
            <a:xfrm>
              <a:off x="6800040" y="13129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6" y="42"/>
                    <a:pt x="436" y="37"/>
                  </a:cubicBezTo>
                  <a:cubicBezTo>
                    <a:pt x="436" y="20"/>
                    <a:pt x="420" y="11"/>
                    <a:pt x="407" y="11"/>
                  </a:cubicBezTo>
                  <a:cubicBezTo>
                    <a:pt x="394" y="11"/>
                    <a:pt x="378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4947CCBB-11BB-F546-97FD-22E9187687DF}"/>
                </a:ext>
              </a:extLst>
            </p:cNvPr>
            <p:cNvSpPr/>
            <p:nvPr/>
          </p:nvSpPr>
          <p:spPr>
            <a:xfrm>
              <a:off x="7067880" y="12059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54382CA2-2A20-D643-87B7-372AA4E7E2D9}"/>
                </a:ext>
              </a:extLst>
            </p:cNvPr>
            <p:cNvSpPr/>
            <p:nvPr/>
          </p:nvSpPr>
          <p:spPr>
            <a:xfrm>
              <a:off x="7202520" y="12059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7E8F57E0-0DD5-FC4B-A247-A31A36CED5A9}"/>
                </a:ext>
              </a:extLst>
            </p:cNvPr>
            <p:cNvSpPr/>
            <p:nvPr/>
          </p:nvSpPr>
          <p:spPr>
            <a:xfrm>
              <a:off x="7333920" y="1229040"/>
              <a:ext cx="25704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695">
                  <a:moveTo>
                    <a:pt x="711" y="22"/>
                  </a:moveTo>
                  <a:cubicBezTo>
                    <a:pt x="713" y="18"/>
                    <a:pt x="715" y="11"/>
                    <a:pt x="715" y="9"/>
                  </a:cubicBezTo>
                  <a:cubicBezTo>
                    <a:pt x="715" y="0"/>
                    <a:pt x="715" y="0"/>
                    <a:pt x="693" y="0"/>
                  </a:cubicBezTo>
                  <a:lnTo>
                    <a:pt x="24" y="0"/>
                  </a:lnTo>
                  <a:cubicBezTo>
                    <a:pt x="0" y="0"/>
                    <a:pt x="0" y="0"/>
                    <a:pt x="0" y="9"/>
                  </a:cubicBezTo>
                  <a:cubicBezTo>
                    <a:pt x="0" y="11"/>
                    <a:pt x="2" y="18"/>
                    <a:pt x="4" y="22"/>
                  </a:cubicBezTo>
                  <a:lnTo>
                    <a:pt x="332" y="675"/>
                  </a:lnTo>
                  <a:cubicBezTo>
                    <a:pt x="339" y="688"/>
                    <a:pt x="341" y="695"/>
                    <a:pt x="359" y="695"/>
                  </a:cubicBezTo>
                  <a:cubicBezTo>
                    <a:pt x="374" y="695"/>
                    <a:pt x="376" y="688"/>
                    <a:pt x="385" y="675"/>
                  </a:cubicBezTo>
                  <a:close/>
                  <a:moveTo>
                    <a:pt x="121" y="70"/>
                  </a:moveTo>
                  <a:lnTo>
                    <a:pt x="653" y="70"/>
                  </a:lnTo>
                  <a:lnTo>
                    <a:pt x="387" y="6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46CBBDEE-F766-3646-8207-B2399F8EEF7B}"/>
                </a:ext>
              </a:extLst>
            </p:cNvPr>
            <p:cNvSpPr/>
            <p:nvPr/>
          </p:nvSpPr>
          <p:spPr>
            <a:xfrm>
              <a:off x="7618320" y="1411200"/>
              <a:ext cx="1785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7" h="308">
                  <a:moveTo>
                    <a:pt x="326" y="84"/>
                  </a:moveTo>
                  <a:cubicBezTo>
                    <a:pt x="330" y="66"/>
                    <a:pt x="339" y="33"/>
                    <a:pt x="339" y="29"/>
                  </a:cubicBezTo>
                  <a:cubicBezTo>
                    <a:pt x="339" y="15"/>
                    <a:pt x="328" y="7"/>
                    <a:pt x="317" y="7"/>
                  </a:cubicBezTo>
                  <a:cubicBezTo>
                    <a:pt x="304" y="7"/>
                    <a:pt x="290" y="15"/>
                    <a:pt x="286" y="26"/>
                  </a:cubicBezTo>
                  <a:cubicBezTo>
                    <a:pt x="284" y="33"/>
                    <a:pt x="277" y="62"/>
                    <a:pt x="273" y="79"/>
                  </a:cubicBezTo>
                  <a:cubicBezTo>
                    <a:pt x="264" y="117"/>
                    <a:pt x="264" y="119"/>
                    <a:pt x="253" y="156"/>
                  </a:cubicBezTo>
                  <a:cubicBezTo>
                    <a:pt x="244" y="194"/>
                    <a:pt x="244" y="200"/>
                    <a:pt x="242" y="220"/>
                  </a:cubicBezTo>
                  <a:cubicBezTo>
                    <a:pt x="246" y="233"/>
                    <a:pt x="240" y="246"/>
                    <a:pt x="224" y="266"/>
                  </a:cubicBezTo>
                  <a:cubicBezTo>
                    <a:pt x="216" y="277"/>
                    <a:pt x="200" y="288"/>
                    <a:pt x="178" y="288"/>
                  </a:cubicBezTo>
                  <a:cubicBezTo>
                    <a:pt x="152" y="288"/>
                    <a:pt x="117" y="279"/>
                    <a:pt x="117" y="227"/>
                  </a:cubicBezTo>
                  <a:cubicBezTo>
                    <a:pt x="117" y="191"/>
                    <a:pt x="136" y="141"/>
                    <a:pt x="150" y="106"/>
                  </a:cubicBezTo>
                  <a:cubicBezTo>
                    <a:pt x="161" y="77"/>
                    <a:pt x="163" y="70"/>
                    <a:pt x="163" y="59"/>
                  </a:cubicBezTo>
                  <a:cubicBezTo>
                    <a:pt x="163" y="26"/>
                    <a:pt x="136" y="0"/>
                    <a:pt x="99" y="0"/>
                  </a:cubicBezTo>
                  <a:cubicBezTo>
                    <a:pt x="31" y="0"/>
                    <a:pt x="0" y="92"/>
                    <a:pt x="0" y="106"/>
                  </a:cubicBezTo>
                  <a:cubicBezTo>
                    <a:pt x="0" y="114"/>
                    <a:pt x="9" y="114"/>
                    <a:pt x="11" y="114"/>
                  </a:cubicBezTo>
                  <a:cubicBezTo>
                    <a:pt x="22" y="114"/>
                    <a:pt x="22" y="110"/>
                    <a:pt x="24" y="103"/>
                  </a:cubicBezTo>
                  <a:cubicBezTo>
                    <a:pt x="42" y="46"/>
                    <a:pt x="70" y="20"/>
                    <a:pt x="97" y="20"/>
                  </a:cubicBezTo>
                  <a:cubicBezTo>
                    <a:pt x="108" y="20"/>
                    <a:pt x="114" y="26"/>
                    <a:pt x="114" y="44"/>
                  </a:cubicBezTo>
                  <a:cubicBezTo>
                    <a:pt x="114" y="59"/>
                    <a:pt x="108" y="75"/>
                    <a:pt x="106" y="84"/>
                  </a:cubicBezTo>
                  <a:cubicBezTo>
                    <a:pt x="66" y="183"/>
                    <a:pt x="66" y="196"/>
                    <a:pt x="66" y="218"/>
                  </a:cubicBezTo>
                  <a:cubicBezTo>
                    <a:pt x="66" y="297"/>
                    <a:pt x="139" y="308"/>
                    <a:pt x="176" y="308"/>
                  </a:cubicBezTo>
                  <a:cubicBezTo>
                    <a:pt x="189" y="308"/>
                    <a:pt x="222" y="308"/>
                    <a:pt x="253" y="262"/>
                  </a:cubicBezTo>
                  <a:cubicBezTo>
                    <a:pt x="268" y="292"/>
                    <a:pt x="306" y="308"/>
                    <a:pt x="348" y="308"/>
                  </a:cubicBezTo>
                  <a:cubicBezTo>
                    <a:pt x="407" y="308"/>
                    <a:pt x="438" y="255"/>
                    <a:pt x="451" y="227"/>
                  </a:cubicBezTo>
                  <a:cubicBezTo>
                    <a:pt x="480" y="169"/>
                    <a:pt x="497" y="86"/>
                    <a:pt x="497" y="53"/>
                  </a:cubicBezTo>
                  <a:cubicBezTo>
                    <a:pt x="497" y="2"/>
                    <a:pt x="469" y="0"/>
                    <a:pt x="464" y="0"/>
                  </a:cubicBezTo>
                  <a:cubicBezTo>
                    <a:pt x="447" y="0"/>
                    <a:pt x="427" y="18"/>
                    <a:pt x="427" y="35"/>
                  </a:cubicBezTo>
                  <a:cubicBezTo>
                    <a:pt x="427" y="48"/>
                    <a:pt x="433" y="53"/>
                    <a:pt x="440" y="57"/>
                  </a:cubicBezTo>
                  <a:cubicBezTo>
                    <a:pt x="455" y="70"/>
                    <a:pt x="464" y="90"/>
                    <a:pt x="464" y="112"/>
                  </a:cubicBezTo>
                  <a:cubicBezTo>
                    <a:pt x="464" y="121"/>
                    <a:pt x="436" y="288"/>
                    <a:pt x="350" y="288"/>
                  </a:cubicBezTo>
                  <a:cubicBezTo>
                    <a:pt x="295" y="288"/>
                    <a:pt x="295" y="240"/>
                    <a:pt x="295" y="229"/>
                  </a:cubicBezTo>
                  <a:cubicBezTo>
                    <a:pt x="295" y="209"/>
                    <a:pt x="297" y="198"/>
                    <a:pt x="306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C949951A-B279-1B42-A822-7C1C6A4FFA6E}"/>
                </a:ext>
              </a:extLst>
            </p:cNvPr>
            <p:cNvSpPr/>
            <p:nvPr/>
          </p:nvSpPr>
          <p:spPr>
            <a:xfrm>
              <a:off x="7925400" y="113724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11A5EF9A-4FB2-EF4C-A165-D2FEA9737990}"/>
                </a:ext>
              </a:extLst>
            </p:cNvPr>
            <p:cNvSpPr/>
            <p:nvPr/>
          </p:nvSpPr>
          <p:spPr>
            <a:xfrm>
              <a:off x="7851240" y="12290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4D961E4F-1FC9-C74D-A86E-38BBB638D696}"/>
                </a:ext>
              </a:extLst>
            </p:cNvPr>
            <p:cNvSpPr/>
            <p:nvPr/>
          </p:nvSpPr>
          <p:spPr>
            <a:xfrm>
              <a:off x="8146440" y="12059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8174589-0A94-AF4B-879A-A1CEC5731D4F}"/>
                </a:ext>
              </a:extLst>
            </p:cNvPr>
            <p:cNvSpPr/>
            <p:nvPr/>
          </p:nvSpPr>
          <p:spPr>
            <a:xfrm>
              <a:off x="8264520" y="13129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C6BBD6C4-F628-BD48-B2FA-C3691A5D555A}"/>
                </a:ext>
              </a:extLst>
            </p:cNvPr>
            <p:cNvSpPr/>
            <p:nvPr/>
          </p:nvSpPr>
          <p:spPr>
            <a:xfrm>
              <a:off x="8439480" y="142955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1CC5729-3542-534A-BA21-EAFD40A922AA}"/>
                </a:ext>
              </a:extLst>
            </p:cNvPr>
            <p:cNvSpPr/>
            <p:nvPr/>
          </p:nvSpPr>
          <p:spPr>
            <a:xfrm>
              <a:off x="8573400" y="13129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EFB91E13-603C-A14B-960C-FD23A6519C16}"/>
                </a:ext>
              </a:extLst>
            </p:cNvPr>
            <p:cNvSpPr/>
            <p:nvPr/>
          </p:nvSpPr>
          <p:spPr>
            <a:xfrm>
              <a:off x="8841240" y="12059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30E03DF7-FB11-EE4A-9A2C-CC920EA10144}"/>
                </a:ext>
              </a:extLst>
            </p:cNvPr>
            <p:cNvSpPr/>
            <p:nvPr/>
          </p:nvSpPr>
          <p:spPr>
            <a:xfrm>
              <a:off x="8964000" y="120599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0"/>
                  </a:lnTo>
                  <a:lnTo>
                    <a:pt x="0" y="930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1" name="Title 130">
            <a:extLst>
              <a:ext uri="{FF2B5EF4-FFF2-40B4-BE49-F238E27FC236}">
                <a16:creationId xmlns:a16="http://schemas.microsoft.com/office/drawing/2014/main" id="{74958C22-AA82-2140-9E62-15F823A9D1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796197" cy="1151328"/>
          </a:xfrm>
        </p:spPr>
        <p:txBody>
          <a:bodyPr>
            <a:normAutofit/>
          </a:bodyPr>
          <a:lstStyle/>
          <a:p>
            <a:r>
              <a:rPr lang="en-US" sz="4300" dirty="0"/>
              <a:t>Gradient Monte Carlo policy evaluation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2540BB18-8D4B-AB4A-9DB2-2B6418DD822D}"/>
              </a:ext>
            </a:extLst>
          </p:cNvPr>
          <p:cNvSpPr txBox="1"/>
          <p:nvPr/>
        </p:nvSpPr>
        <p:spPr>
          <a:xfrm>
            <a:off x="822960" y="6161092"/>
            <a:ext cx="8257879" cy="41526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Gradient updates every ste</a:t>
            </a: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p gives us </a:t>
            </a:r>
            <a:r>
              <a:rPr lang="en-US" sz="2200" i="1" dirty="0">
                <a:latin typeface="Liberation Sans" pitchFamily="18"/>
                <a:ea typeface="Noto Sans CJK SC Regular" pitchFamily="2"/>
                <a:cs typeface="FreeSans" pitchFamily="2"/>
              </a:rPr>
              <a:t>stochastic</a:t>
            </a: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 gradient descent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407665729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ext Box 1">
            <a:extLst>
              <a:ext uri="{FF2B5EF4-FFF2-40B4-BE49-F238E27FC236}">
                <a16:creationId xmlns:a16="http://schemas.microsoft.com/office/drawing/2014/main" id="{C92B77F7-E3CA-7240-92ED-56EB4A4A34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19063"/>
            <a:ext cx="987583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marL="215900" indent="-214313" algn="ctr">
              <a:lnSpc>
                <a:spcPct val="100000"/>
              </a:lnSpc>
              <a:spcBef>
                <a:spcPts val="2000"/>
              </a:spcBef>
            </a:pPr>
            <a:r>
              <a:rPr lang="en-US" altLang="en-US" sz="3200"/>
              <a:t>Gradient Monte-Carlo</a:t>
            </a:r>
          </a:p>
        </p:txBody>
      </p:sp>
      <p:pic>
        <p:nvPicPr>
          <p:cNvPr id="27650" name="Picture 2">
            <a:extLst>
              <a:ext uri="{FF2B5EF4-FFF2-40B4-BE49-F238E27FC236}">
                <a16:creationId xmlns:a16="http://schemas.microsoft.com/office/drawing/2014/main" id="{E24C55C8-CA96-1643-A769-E501079CF6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914400"/>
            <a:ext cx="1828800" cy="593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7651" name="Picture 3">
            <a:extLst>
              <a:ext uri="{FF2B5EF4-FFF2-40B4-BE49-F238E27FC236}">
                <a16:creationId xmlns:a16="http://schemas.microsoft.com/office/drawing/2014/main" id="{DFA5D7F7-3FA7-9C43-9D76-2331C702A9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943600"/>
            <a:ext cx="457200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652" name="Line 4">
            <a:extLst>
              <a:ext uri="{FF2B5EF4-FFF2-40B4-BE49-F238E27FC236}">
                <a16:creationId xmlns:a16="http://schemas.microsoft.com/office/drawing/2014/main" id="{F79D4D85-67EA-4F44-9ED6-0B76594F932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2700" y="6575425"/>
            <a:ext cx="41592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3" name="Text Box 5">
            <a:extLst>
              <a:ext uri="{FF2B5EF4-FFF2-40B4-BE49-F238E27FC236}">
                <a16:creationId xmlns:a16="http://schemas.microsoft.com/office/drawing/2014/main" id="{124F7AEF-37AF-5C45-A1BD-9DBFC4430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023413"/>
            <a:ext cx="8229600" cy="1532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Compare with tabular MC:</a:t>
            </a:r>
          </a:p>
        </p:txBody>
      </p:sp>
      <p:pic>
        <p:nvPicPr>
          <p:cNvPr id="27654" name="Picture 6">
            <a:extLst>
              <a:ext uri="{FF2B5EF4-FFF2-40B4-BE49-F238E27FC236}">
                <a16:creationId xmlns:a16="http://schemas.microsoft.com/office/drawing/2014/main" id="{E92FBC0B-5732-E04E-A22F-5FC69670C1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828800"/>
            <a:ext cx="10058400" cy="3438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445A7C4-FBDE-FE4F-8B7C-BA079EEFEE1C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3189960" y="4572000"/>
            <a:ext cx="4125240" cy="235152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1DF75C8-C2CE-EB4F-A6F4-458EEB68D781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737359" y="1042882"/>
            <a:ext cx="7166879" cy="640079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ACC504F9-8E40-D747-8E2C-A5F1AF0582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79075"/>
          </a:xfrm>
        </p:spPr>
        <p:txBody>
          <a:bodyPr/>
          <a:lstStyle/>
          <a:p>
            <a:r>
              <a:rPr lang="en-US" dirty="0"/>
              <a:t>Unified view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58A4A5C-603D-A047-AD97-65E632BF694A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53710" y="1349609"/>
            <a:ext cx="9972623" cy="3558058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BCA2C76-3747-4C49-8431-2D1373C400CF}"/>
              </a:ext>
            </a:extLst>
          </p:cNvPr>
          <p:cNvSpPr txBox="1"/>
          <p:nvPr/>
        </p:nvSpPr>
        <p:spPr>
          <a:xfrm>
            <a:off x="343080" y="5064008"/>
            <a:ext cx="8980257" cy="2361565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342900" marR="0" lvl="0" indent="-34290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For linear function approximation, gradient MC converges to the </a:t>
            </a:r>
            <a:endParaRPr lang="en-US" sz="2200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R="0" lv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weights that minimize MSE </a:t>
            </a:r>
            <a:r>
              <a:rPr lang="en-US" sz="2200" b="0" i="0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wrt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the true value function</a:t>
            </a:r>
          </a:p>
          <a:p>
            <a:pPr marL="342900" marR="0" lvl="0" indent="-34290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342900" marR="0" lvl="0" indent="-34290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Even for non-linear function approximation, gradient MC converges </a:t>
            </a:r>
          </a:p>
          <a:p>
            <a:pPr marR="0" lv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to a local optimum</a:t>
            </a:r>
          </a:p>
          <a:p>
            <a:pPr marL="342900" marR="0" lvl="0" indent="-34290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342900" marR="0" lvl="0" indent="-34290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However, since this is MC, the estimates are high-variance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031F85AC-419A-6E43-A0DE-E5585E40EA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821347" cy="1012248"/>
          </a:xfrm>
        </p:spPr>
        <p:txBody>
          <a:bodyPr>
            <a:normAutofit/>
          </a:bodyPr>
          <a:lstStyle/>
          <a:p>
            <a:r>
              <a:rPr lang="en-US" sz="4300" dirty="0"/>
              <a:t>Gradient Monte Carlo policy evaluation</a:t>
            </a:r>
          </a:p>
        </p:txBody>
      </p:sp>
    </p:spTree>
    <p:extLst>
      <p:ext uri="{BB962C8B-B14F-4D97-AF65-F5344CB8AC3E}">
        <p14:creationId xmlns:p14="http://schemas.microsoft.com/office/powerpoint/2010/main" val="134757582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State aggregation is the simplest kind of VFA"/>
          <p:cNvSpPr txBox="1">
            <a:spLocks noGrp="1"/>
          </p:cNvSpPr>
          <p:nvPr>
            <p:ph type="title"/>
          </p:nvPr>
        </p:nvSpPr>
        <p:spPr>
          <a:xfrm>
            <a:off x="693043" y="402484"/>
            <a:ext cx="8925519" cy="1461188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sz="4200" dirty="0"/>
              <a:t>State aggregation</a:t>
            </a:r>
            <a:r>
              <a:rPr lang="en-US" sz="4200" dirty="0"/>
              <a:t>: </a:t>
            </a:r>
            <a:r>
              <a:rPr sz="4200" dirty="0"/>
              <a:t>simple </a:t>
            </a:r>
            <a:r>
              <a:rPr lang="en-US" sz="4200" dirty="0"/>
              <a:t>approximation</a:t>
            </a:r>
            <a:endParaRPr sz="4200" dirty="0"/>
          </a:p>
        </p:txBody>
      </p:sp>
      <p:sp>
        <p:nvSpPr>
          <p:cNvPr id="214" name="States are partitioned into disjoint subsets (groups)…"/>
          <p:cNvSpPr txBox="1">
            <a:spLocks noGrp="1"/>
          </p:cNvSpPr>
          <p:nvPr>
            <p:ph type="body" sz="quarter" idx="1"/>
          </p:nvPr>
        </p:nvSpPr>
        <p:spPr>
          <a:xfrm>
            <a:off x="1296365" y="2458231"/>
            <a:ext cx="8159253" cy="1346534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sz="2600" dirty="0"/>
              <a:t>States are partitioned into disjoint subsets (groups)</a:t>
            </a:r>
          </a:p>
          <a:p>
            <a:r>
              <a:rPr sz="2600" dirty="0"/>
              <a:t>One component of </a:t>
            </a:r>
            <a:r>
              <a:rPr sz="2600" b="1" dirty="0">
                <a:latin typeface="Times"/>
                <a:ea typeface="Times"/>
                <a:cs typeface="Times"/>
                <a:sym typeface="Times"/>
              </a:rPr>
              <a:t>w</a:t>
            </a:r>
            <a:r>
              <a:rPr sz="2600" dirty="0"/>
              <a:t> is allocated to each group</a:t>
            </a:r>
          </a:p>
        </p:txBody>
      </p:sp>
      <p:sp>
        <p:nvSpPr>
          <p:cNvPr id="215" name="Recall:"/>
          <p:cNvSpPr txBox="1"/>
          <p:nvPr/>
        </p:nvSpPr>
        <p:spPr>
          <a:xfrm>
            <a:off x="1883360" y="5509740"/>
            <a:ext cx="670836" cy="3366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/>
          <a:p>
            <a:r>
              <a:rPr dirty="0"/>
              <a:t>Recall:</a:t>
            </a:r>
          </a:p>
        </p:txBody>
      </p:sp>
      <p:pic>
        <p:nvPicPr>
          <p:cNvPr id="216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12492" y="4060259"/>
            <a:ext cx="2047627" cy="291288"/>
          </a:xfrm>
          <a:prstGeom prst="rect">
            <a:avLst/>
          </a:prstGeom>
          <a:ln w="12700">
            <a:miter lim="400000"/>
          </a:ln>
        </p:spPr>
      </p:pic>
      <p:pic>
        <p:nvPicPr>
          <p:cNvPr id="217" name="Image" descr="Image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99634" y="4639310"/>
            <a:ext cx="4053252" cy="265037"/>
          </a:xfrm>
          <a:prstGeom prst="rect">
            <a:avLst/>
          </a:prstGeom>
          <a:ln w="12700">
            <a:miter lim="400000"/>
          </a:ln>
        </p:spPr>
      </p:pic>
      <p:pic>
        <p:nvPicPr>
          <p:cNvPr id="218" name="Image" descr="Image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48142" y="5575641"/>
            <a:ext cx="4840801" cy="262517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147182193"/>
      </p:ext>
    </p:extLst>
  </p:cSld>
  <p:clrMapOvr>
    <a:masterClrMapping/>
  </p:clrMapOvr>
  <p:transition spd="med"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The 1000-state random walk example"/>
          <p:cNvSpPr txBox="1">
            <a:spLocks noGrp="1"/>
          </p:cNvSpPr>
          <p:nvPr>
            <p:ph type="title"/>
          </p:nvPr>
        </p:nvSpPr>
        <p:spPr>
          <a:xfrm>
            <a:off x="425570" y="399615"/>
            <a:ext cx="9229483" cy="1255156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dirty="0"/>
              <a:t>The 1000-state random walk example</a:t>
            </a:r>
          </a:p>
        </p:txBody>
      </p:sp>
      <p:sp>
        <p:nvSpPr>
          <p:cNvPr id="193" name="States are numbered 1 to 1000…"/>
          <p:cNvSpPr txBox="1">
            <a:spLocks noGrp="1"/>
          </p:cNvSpPr>
          <p:nvPr>
            <p:ph type="body" sz="half" idx="1"/>
          </p:nvPr>
        </p:nvSpPr>
        <p:spPr>
          <a:xfrm>
            <a:off x="888292" y="2140449"/>
            <a:ext cx="7805523" cy="2292655"/>
          </a:xfrm>
          <a:prstGeom prst="rect">
            <a:avLst/>
          </a:prstGeom>
        </p:spPr>
        <p:txBody>
          <a:bodyPr>
            <a:normAutofit fontScale="32500" lnSpcReduction="20000"/>
          </a:bodyPr>
          <a:lstStyle/>
          <a:p>
            <a:pPr>
              <a:spcBef>
                <a:spcPts val="1943"/>
              </a:spcBef>
              <a:defRPr sz="4400"/>
            </a:pPr>
            <a:r>
              <a:rPr dirty="0"/>
              <a:t>States are numbered 1 to 1000</a:t>
            </a:r>
          </a:p>
          <a:p>
            <a:pPr>
              <a:spcBef>
                <a:spcPts val="1943"/>
              </a:spcBef>
              <a:defRPr sz="4400"/>
            </a:pPr>
            <a:r>
              <a:rPr dirty="0"/>
              <a:t>Walks start in the near middle, at state 500</a:t>
            </a:r>
          </a:p>
          <a:p>
            <a:pPr>
              <a:spcBef>
                <a:spcPts val="1943"/>
              </a:spcBef>
              <a:defRPr sz="4400"/>
            </a:pPr>
            <a:r>
              <a:rPr dirty="0"/>
              <a:t>At each step, </a:t>
            </a:r>
            <a:r>
              <a:rPr i="1" dirty="0">
                <a:latin typeface="Helvetica"/>
                <a:ea typeface="Helvetica"/>
                <a:cs typeface="Helvetica"/>
                <a:sym typeface="Helvetica"/>
              </a:rPr>
              <a:t>jump</a:t>
            </a:r>
            <a:r>
              <a:rPr dirty="0"/>
              <a:t> to one of the 100 states to the right, </a:t>
            </a:r>
            <a:br>
              <a:rPr dirty="0"/>
            </a:br>
            <a:r>
              <a:rPr dirty="0"/>
              <a:t>or to one of the 100 states to the left</a:t>
            </a:r>
          </a:p>
          <a:p>
            <a:pPr>
              <a:spcBef>
                <a:spcPts val="1943"/>
              </a:spcBef>
              <a:defRPr sz="4400"/>
            </a:pPr>
            <a:r>
              <a:rPr dirty="0"/>
              <a:t>If the jump goes beyond 1 or 1000, terminates with a reward of </a:t>
            </a:r>
            <a:r>
              <a:rPr dirty="0">
                <a:latin typeface="Symbol"/>
                <a:ea typeface="Symbol"/>
                <a:cs typeface="Symbol"/>
                <a:sym typeface="Symbol"/>
              </a:rPr>
              <a:t>-</a:t>
            </a:r>
            <a:r>
              <a:rPr dirty="0"/>
              <a:t>1 or </a:t>
            </a:r>
            <a:r>
              <a:rPr dirty="0">
                <a:latin typeface="Symbol"/>
                <a:ea typeface="Symbol"/>
                <a:cs typeface="Symbol"/>
                <a:sym typeface="Symbol"/>
              </a:rPr>
              <a:t>+</a:t>
            </a:r>
            <a:r>
              <a:rPr dirty="0"/>
              <a:t>1</a:t>
            </a:r>
            <a:r>
              <a:rPr lang="en-US" dirty="0"/>
              <a:t> </a:t>
            </a:r>
            <a:r>
              <a:rPr dirty="0"/>
              <a:t>(otherwise </a:t>
            </a:r>
            <a:r>
              <a:rPr i="1" dirty="0">
                <a:latin typeface="Times"/>
                <a:ea typeface="Times"/>
                <a:cs typeface="Times"/>
                <a:sym typeface="Times"/>
              </a:rPr>
              <a:t>R</a:t>
            </a:r>
            <a:r>
              <a:rPr i="1" baseline="-5999" dirty="0">
                <a:latin typeface="Times"/>
                <a:ea typeface="Times"/>
                <a:cs typeface="Times"/>
                <a:sym typeface="Times"/>
              </a:rPr>
              <a:t>t</a:t>
            </a:r>
            <a:r>
              <a:rPr dirty="0"/>
              <a:t>=0)</a:t>
            </a:r>
          </a:p>
        </p:txBody>
      </p:sp>
      <p:pic>
        <p:nvPicPr>
          <p:cNvPr id="194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8468" y="4710347"/>
            <a:ext cx="9003687" cy="2131159"/>
          </a:xfrm>
          <a:prstGeom prst="rect">
            <a:avLst/>
          </a:prstGeom>
          <a:ln w="12700">
            <a:miter lim="400000"/>
          </a:ln>
        </p:spPr>
      </p:pic>
      <p:pic>
        <p:nvPicPr>
          <p:cNvPr id="195" name="Image" descr="Image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00811" y="2625901"/>
            <a:ext cx="729796" cy="1699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96" name="Image" descr="Image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00811" y="3183177"/>
            <a:ext cx="2346896" cy="196153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192837878"/>
      </p:ext>
    </p:extLst>
  </p:cSld>
  <p:clrMapOvr>
    <a:masterClrMapping/>
  </p:clrMapOvr>
  <p:transition spd="med"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2FD4AA2-ADEC-104E-96D2-61F1E7B5DEE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82880" y="2073275"/>
            <a:ext cx="9609840" cy="414144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0E2A947-454E-974F-A59B-9B0E258D7A90}"/>
              </a:ext>
            </a:extLst>
          </p:cNvPr>
          <p:cNvSpPr txBox="1"/>
          <p:nvPr/>
        </p:nvSpPr>
        <p:spPr>
          <a:xfrm>
            <a:off x="2238840" y="5857055"/>
            <a:ext cx="5497920" cy="715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The whole value function over 1000 states </a:t>
            </a:r>
            <a:b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</a:b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will be approximated with 10 numbers!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E42433CB-BB38-A340-81D6-2BE3546541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State aggregation into 10 groups</a:t>
            </a:r>
          </a:p>
        </p:txBody>
      </p:sp>
    </p:spTree>
    <p:extLst>
      <p:ext uri="{BB962C8B-B14F-4D97-AF65-F5344CB8AC3E}">
        <p14:creationId xmlns:p14="http://schemas.microsoft.com/office/powerpoint/2010/main" val="390531473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BC3A7E4-3CEF-9E49-8D92-4D1BF9777628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685874" y="1875104"/>
            <a:ext cx="6618960" cy="356616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CF09FA5-43CA-3F4C-8FE6-22314BFCD026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1126216" y="5684571"/>
            <a:ext cx="3161880" cy="248580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9CCFD72A-6040-DC4A-A26E-D53647726C4A}"/>
              </a:ext>
            </a:extLst>
          </p:cNvPr>
          <p:cNvSpPr/>
          <p:nvPr/>
        </p:nvSpPr>
        <p:spPr>
          <a:xfrm>
            <a:off x="1010469" y="7007353"/>
            <a:ext cx="3657600" cy="9144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5028BA5-F7B8-3C40-B2CE-4907DD77DC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Gradient MC example: 1000-state random walk</a:t>
            </a:r>
          </a:p>
        </p:txBody>
      </p:sp>
    </p:spTree>
    <p:extLst>
      <p:ext uri="{BB962C8B-B14F-4D97-AF65-F5344CB8AC3E}">
        <p14:creationId xmlns:p14="http://schemas.microsoft.com/office/powerpoint/2010/main" val="2960194745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BC3A7E4-3CEF-9E49-8D92-4D1BF9777628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685874" y="1875104"/>
            <a:ext cx="6618960" cy="356616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CF09FA5-43CA-3F4C-8FE6-22314BFCD026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3001314" y="5807024"/>
            <a:ext cx="3161880" cy="248580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231FA77D-034A-9544-AFA5-7C4C5A7F0AB2}"/>
              </a:ext>
            </a:extLst>
          </p:cNvPr>
          <p:cNvSpPr/>
          <p:nvPr/>
        </p:nvSpPr>
        <p:spPr>
          <a:xfrm>
            <a:off x="6293153" y="6264224"/>
            <a:ext cx="3383280" cy="914400"/>
          </a:xfrm>
          <a:custGeom>
            <a:avLst>
              <a:gd name="f0" fmla="val -206"/>
              <a:gd name="f1" fmla="val -2211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Converges to unbiased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value estimate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9CCFD72A-6040-DC4A-A26E-D53647726C4A}"/>
              </a:ext>
            </a:extLst>
          </p:cNvPr>
          <p:cNvSpPr/>
          <p:nvPr/>
        </p:nvSpPr>
        <p:spPr>
          <a:xfrm>
            <a:off x="2726993" y="7270064"/>
            <a:ext cx="3657600" cy="9144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B5028BA5-F7B8-3C40-B2CE-4907DD77DC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Gradient MC example: 1000-state random walk</a:t>
            </a:r>
          </a:p>
        </p:txBody>
      </p:sp>
    </p:spTree>
    <p:extLst>
      <p:ext uri="{BB962C8B-B14F-4D97-AF65-F5344CB8AC3E}">
        <p14:creationId xmlns:p14="http://schemas.microsoft.com/office/powerpoint/2010/main" val="340096673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F6968DF-F80D-5546-AC1B-897D89FF19FD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970666" y="1003022"/>
            <a:ext cx="6618960" cy="356616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36C5225-F90D-EA4E-BC8C-16BF488BFAF0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3383280" y="4846320"/>
            <a:ext cx="3161880" cy="248580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2BE7C0F0-42EF-BE4B-AC74-1F92B1E6C35A}"/>
              </a:ext>
            </a:extLst>
          </p:cNvPr>
          <p:cNvSpPr/>
          <p:nvPr/>
        </p:nvSpPr>
        <p:spPr>
          <a:xfrm>
            <a:off x="3108959" y="6309360"/>
            <a:ext cx="3657600" cy="9144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1982D707-6EB8-E644-B056-26D0A54188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Question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4FB100C-10C9-4446-8C6B-A3B998976916}"/>
              </a:ext>
            </a:extLst>
          </p:cNvPr>
          <p:cNvSpPr txBox="1"/>
          <p:nvPr/>
        </p:nvSpPr>
        <p:spPr>
          <a:xfrm>
            <a:off x="2104777" y="6510860"/>
            <a:ext cx="66189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Note: since we are calculating error using the state distribution, the learned values aren’t the unweighted average</a:t>
            </a:r>
          </a:p>
        </p:txBody>
      </p:sp>
    </p:spTree>
    <p:extLst>
      <p:ext uri="{BB962C8B-B14F-4D97-AF65-F5344CB8AC3E}">
        <p14:creationId xmlns:p14="http://schemas.microsoft.com/office/powerpoint/2010/main" val="2525480343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44622" y="3296026"/>
            <a:ext cx="6263639" cy="1853365"/>
          </a:xfrm>
          <a:prstGeom prst="rect">
            <a:avLst/>
          </a:prstGeom>
          <a:ln w="12700">
            <a:miter lim="400000"/>
          </a:ln>
        </p:spPr>
      </p:pic>
      <p:sp>
        <p:nvSpPr>
          <p:cNvPr id="177" name="Stochastic Gradient Descent (SGD) is the idea behind most approximate learning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>
            <a:normAutofit/>
          </a:bodyPr>
          <a:lstStyle/>
          <a:p>
            <a:r>
              <a:rPr dirty="0"/>
              <a:t>SGD</a:t>
            </a:r>
            <a:r>
              <a:rPr lang="en-US" dirty="0"/>
              <a:t> for TD case</a:t>
            </a:r>
            <a:endParaRPr dirty="0"/>
          </a:p>
        </p:txBody>
      </p:sp>
      <p:sp>
        <p:nvSpPr>
          <p:cNvPr id="178" name="General SGD:"/>
          <p:cNvSpPr txBox="1"/>
          <p:nvPr/>
        </p:nvSpPr>
        <p:spPr>
          <a:xfrm>
            <a:off x="1111956" y="3288589"/>
            <a:ext cx="1029011" cy="2750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/>
          <a:p>
            <a:r>
              <a:rPr sz="1400" dirty="0"/>
              <a:t>General SGD:</a:t>
            </a:r>
          </a:p>
        </p:txBody>
      </p:sp>
      <p:sp>
        <p:nvSpPr>
          <p:cNvPr id="179" name="For VFA:"/>
          <p:cNvSpPr txBox="1"/>
          <p:nvPr/>
        </p:nvSpPr>
        <p:spPr>
          <a:xfrm>
            <a:off x="1448746" y="3716260"/>
            <a:ext cx="662693" cy="2750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/>
          <a:p>
            <a:r>
              <a:rPr sz="1400"/>
              <a:t>For VFA:</a:t>
            </a:r>
          </a:p>
        </p:txBody>
      </p:sp>
      <p:sp>
        <p:nvSpPr>
          <p:cNvPr id="180" name="Chain rule:"/>
          <p:cNvSpPr txBox="1"/>
          <p:nvPr/>
        </p:nvSpPr>
        <p:spPr>
          <a:xfrm>
            <a:off x="1269327" y="4095481"/>
            <a:ext cx="849924" cy="2750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/>
          <a:p>
            <a:r>
              <a:rPr sz="1400"/>
              <a:t>Chain rule:</a:t>
            </a:r>
          </a:p>
        </p:txBody>
      </p:sp>
      <p:sp>
        <p:nvSpPr>
          <p:cNvPr id="181" name="Semi-gradient:"/>
          <p:cNvSpPr txBox="1"/>
          <p:nvPr/>
        </p:nvSpPr>
        <p:spPr>
          <a:xfrm>
            <a:off x="1024801" y="4478571"/>
            <a:ext cx="1237338" cy="2750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/>
          <a:p>
            <a:r>
              <a:rPr lang="en-US" sz="1400" dirty="0"/>
              <a:t>(</a:t>
            </a:r>
            <a:r>
              <a:rPr sz="1400" dirty="0"/>
              <a:t>Semi-</a:t>
            </a:r>
            <a:r>
              <a:rPr lang="en-US" sz="1400" dirty="0"/>
              <a:t>)</a:t>
            </a:r>
            <a:r>
              <a:rPr sz="1400" dirty="0"/>
              <a:t>gradient:</a:t>
            </a:r>
          </a:p>
        </p:txBody>
      </p:sp>
      <p:sp>
        <p:nvSpPr>
          <p:cNvPr id="182" name="Linear case:"/>
          <p:cNvSpPr txBox="1"/>
          <p:nvPr/>
        </p:nvSpPr>
        <p:spPr>
          <a:xfrm>
            <a:off x="1301230" y="4856594"/>
            <a:ext cx="918981" cy="2750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/>
          <a:p>
            <a:r>
              <a:rPr sz="1400" dirty="0"/>
              <a:t>Linear case: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8C05D43-4B40-2C44-8BA9-0574114B514E}"/>
              </a:ext>
            </a:extLst>
          </p:cNvPr>
          <p:cNvSpPr txBox="1"/>
          <p:nvPr/>
        </p:nvSpPr>
        <p:spPr>
          <a:xfrm>
            <a:off x="1755648" y="2218944"/>
            <a:ext cx="741023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Update the weights after each new sample to reduce the error (rather than in</a:t>
            </a:r>
          </a:p>
          <a:p>
            <a:r>
              <a:rPr lang="en-US" dirty="0"/>
              <a:t>batch model like regular gradient descent)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99C1DFF-2F18-5242-874C-AFED0FB0CAE9}"/>
              </a:ext>
            </a:extLst>
          </p:cNvPr>
          <p:cNvSpPr txBox="1"/>
          <p:nvPr/>
        </p:nvSpPr>
        <p:spPr>
          <a:xfrm>
            <a:off x="1261062" y="5474401"/>
            <a:ext cx="8126520" cy="17851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dirty="0"/>
              <a:t>The estimate is unbiased in the MC case, but biased in the TD case</a:t>
            </a: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dirty="0"/>
              <a:t>Target is no longer independent of </a:t>
            </a:r>
            <a:r>
              <a:rPr lang="en-US" b="1" dirty="0">
                <a:latin typeface="Times" pitchFamily="2" charset="0"/>
              </a:rPr>
              <a:t>w</a:t>
            </a: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dirty="0"/>
              <a:t>(would need to take the gradient </a:t>
            </a:r>
            <a:r>
              <a:rPr lang="en-US" dirty="0" err="1"/>
              <a:t>w.r.t.</a:t>
            </a:r>
            <a:r>
              <a:rPr lang="en-US" dirty="0"/>
              <a:t> it too!)</a:t>
            </a: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dirty="0"/>
              <a:t>We call the TD case </a:t>
            </a:r>
            <a:r>
              <a:rPr lang="en-US" i="1" dirty="0"/>
              <a:t>semi-gradient</a:t>
            </a:r>
            <a:endParaRPr lang="en-US" dirty="0"/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US" dirty="0"/>
              <a:t>Semi-gradient methods will have weaker convergence guarantees (but still useful)</a:t>
            </a:r>
            <a:endParaRPr lang="en-US" i="1" dirty="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4401A63-569D-0245-A27A-75ECF3ECF834}"/>
              </a:ext>
            </a:extLst>
          </p:cNvPr>
          <p:cNvSpPr/>
          <p:nvPr/>
        </p:nvSpPr>
        <p:spPr>
          <a:xfrm>
            <a:off x="7800464" y="4856594"/>
            <a:ext cx="1957862" cy="358999"/>
          </a:xfrm>
          <a:custGeom>
            <a:avLst>
              <a:gd name="f0" fmla="val -3839"/>
              <a:gd name="f1" fmla="val 1013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Feature vector</a:t>
            </a:r>
          </a:p>
        </p:txBody>
      </p:sp>
    </p:spTree>
    <p:extLst>
      <p:ext uri="{BB962C8B-B14F-4D97-AF65-F5344CB8AC3E}">
        <p14:creationId xmlns:p14="http://schemas.microsoft.com/office/powerpoint/2010/main" val="1432796757"/>
      </p:ext>
    </p:extLst>
  </p:cSld>
  <p:clrMapOvr>
    <a:masterClrMapping/>
  </p:clrMapOvr>
  <p:transition spd="med"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B867B0B-9BC1-CC41-A552-EF0BD23ACAB1}"/>
              </a:ext>
            </a:extLst>
          </p:cNvPr>
          <p:cNvSpPr txBox="1"/>
          <p:nvPr/>
        </p:nvSpPr>
        <p:spPr>
          <a:xfrm>
            <a:off x="640080" y="1969974"/>
            <a:ext cx="8318880" cy="35276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The TD target,                                      is an estimate of the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true value,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But, let’s ignore that and use the TD target anyway…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Training data: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 gives us TD(0) policy evaluation with:</a:t>
            </a:r>
          </a:p>
        </p:txBody>
      </p:sp>
      <p:grpSp>
        <p:nvGrpSpPr>
          <p:cNvPr id="4" name="Group 3" descr="20§display§R_{t+1} + \gamma \hat{V}(s_{t+1},w)§svg§600§FALSE" title="TexMaths">
            <a:extLst>
              <a:ext uri="{FF2B5EF4-FFF2-40B4-BE49-F238E27FC236}">
                <a16:creationId xmlns:a16="http://schemas.microsoft.com/office/drawing/2014/main" id="{02BC342D-B4A1-964D-A43D-D79380E680B4}"/>
              </a:ext>
            </a:extLst>
          </p:cNvPr>
          <p:cNvGrpSpPr/>
          <p:nvPr/>
        </p:nvGrpSpPr>
        <p:grpSpPr>
          <a:xfrm>
            <a:off x="2651760" y="1993374"/>
            <a:ext cx="2691000" cy="379080"/>
            <a:chOff x="2651760" y="1449360"/>
            <a:chExt cx="2691000" cy="37908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92AB163F-DE35-6948-81D7-49D812D7BFA0}"/>
                </a:ext>
              </a:extLst>
            </p:cNvPr>
            <p:cNvSpPr/>
            <p:nvPr/>
          </p:nvSpPr>
          <p:spPr>
            <a:xfrm>
              <a:off x="2651760" y="1450079"/>
              <a:ext cx="2691000" cy="37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76" h="1050">
                  <a:moveTo>
                    <a:pt x="3738" y="1050"/>
                  </a:moveTo>
                  <a:lnTo>
                    <a:pt x="0" y="1050"/>
                  </a:lnTo>
                  <a:lnTo>
                    <a:pt x="0" y="0"/>
                  </a:lnTo>
                  <a:lnTo>
                    <a:pt x="7476" y="0"/>
                  </a:lnTo>
                  <a:lnTo>
                    <a:pt x="7476" y="10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2E0D9100-D2EA-B744-AE22-63F2A6B1518B}"/>
                </a:ext>
              </a:extLst>
            </p:cNvPr>
            <p:cNvSpPr/>
            <p:nvPr/>
          </p:nvSpPr>
          <p:spPr>
            <a:xfrm>
              <a:off x="2664720" y="1532880"/>
              <a:ext cx="226440" cy="223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0" h="622">
                  <a:moveTo>
                    <a:pt x="294" y="60"/>
                  </a:moveTo>
                  <a:cubicBezTo>
                    <a:pt x="300" y="40"/>
                    <a:pt x="302" y="30"/>
                    <a:pt x="320" y="28"/>
                  </a:cubicBezTo>
                  <a:cubicBezTo>
                    <a:pt x="328" y="28"/>
                    <a:pt x="356" y="28"/>
                    <a:pt x="372" y="28"/>
                  </a:cubicBezTo>
                  <a:cubicBezTo>
                    <a:pt x="436" y="28"/>
                    <a:pt x="534" y="28"/>
                    <a:pt x="534" y="114"/>
                  </a:cubicBezTo>
                  <a:cubicBezTo>
                    <a:pt x="534" y="144"/>
                    <a:pt x="520" y="206"/>
                    <a:pt x="484" y="240"/>
                  </a:cubicBezTo>
                  <a:cubicBezTo>
                    <a:pt x="462" y="262"/>
                    <a:pt x="416" y="290"/>
                    <a:pt x="336" y="290"/>
                  </a:cubicBezTo>
                  <a:lnTo>
                    <a:pt x="238" y="290"/>
                  </a:lnTo>
                  <a:close/>
                  <a:moveTo>
                    <a:pt x="422" y="302"/>
                  </a:moveTo>
                  <a:cubicBezTo>
                    <a:pt x="510" y="282"/>
                    <a:pt x="616" y="222"/>
                    <a:pt x="616" y="132"/>
                  </a:cubicBezTo>
                  <a:cubicBezTo>
                    <a:pt x="616" y="56"/>
                    <a:pt x="536" y="0"/>
                    <a:pt x="420" y="0"/>
                  </a:cubicBezTo>
                  <a:lnTo>
                    <a:pt x="170" y="0"/>
                  </a:lnTo>
                  <a:cubicBezTo>
                    <a:pt x="152" y="0"/>
                    <a:pt x="144" y="0"/>
                    <a:pt x="144" y="18"/>
                  </a:cubicBezTo>
                  <a:cubicBezTo>
                    <a:pt x="144" y="28"/>
                    <a:pt x="152" y="28"/>
                    <a:pt x="168" y="28"/>
                  </a:cubicBezTo>
                  <a:cubicBezTo>
                    <a:pt x="170" y="28"/>
                    <a:pt x="186" y="28"/>
                    <a:pt x="202" y="30"/>
                  </a:cubicBezTo>
                  <a:cubicBezTo>
                    <a:pt x="218" y="30"/>
                    <a:pt x="226" y="32"/>
                    <a:pt x="226" y="44"/>
                  </a:cubicBezTo>
                  <a:cubicBezTo>
                    <a:pt x="226" y="46"/>
                    <a:pt x="224" y="50"/>
                    <a:pt x="222" y="60"/>
                  </a:cubicBezTo>
                  <a:lnTo>
                    <a:pt x="104" y="534"/>
                  </a:lnTo>
                  <a:cubicBezTo>
                    <a:pt x="96" y="568"/>
                    <a:pt x="94" y="574"/>
                    <a:pt x="24" y="574"/>
                  </a:cubicBezTo>
                  <a:cubicBezTo>
                    <a:pt x="8" y="574"/>
                    <a:pt x="0" y="574"/>
                    <a:pt x="0" y="592"/>
                  </a:cubicBezTo>
                  <a:cubicBezTo>
                    <a:pt x="0" y="602"/>
                    <a:pt x="10" y="602"/>
                    <a:pt x="12" y="602"/>
                  </a:cubicBezTo>
                  <a:cubicBezTo>
                    <a:pt x="38" y="602"/>
                    <a:pt x="98" y="600"/>
                    <a:pt x="124" y="600"/>
                  </a:cubicBezTo>
                  <a:cubicBezTo>
                    <a:pt x="148" y="600"/>
                    <a:pt x="210" y="602"/>
                    <a:pt x="236" y="602"/>
                  </a:cubicBezTo>
                  <a:cubicBezTo>
                    <a:pt x="242" y="602"/>
                    <a:pt x="252" y="602"/>
                    <a:pt x="252" y="584"/>
                  </a:cubicBezTo>
                  <a:cubicBezTo>
                    <a:pt x="252" y="574"/>
                    <a:pt x="246" y="574"/>
                    <a:pt x="228" y="574"/>
                  </a:cubicBezTo>
                  <a:cubicBezTo>
                    <a:pt x="196" y="574"/>
                    <a:pt x="170" y="574"/>
                    <a:pt x="170" y="558"/>
                  </a:cubicBezTo>
                  <a:cubicBezTo>
                    <a:pt x="170" y="554"/>
                    <a:pt x="172" y="550"/>
                    <a:pt x="174" y="544"/>
                  </a:cubicBezTo>
                  <a:lnTo>
                    <a:pt x="232" y="310"/>
                  </a:lnTo>
                  <a:lnTo>
                    <a:pt x="336" y="310"/>
                  </a:lnTo>
                  <a:cubicBezTo>
                    <a:pt x="416" y="310"/>
                    <a:pt x="432" y="360"/>
                    <a:pt x="432" y="390"/>
                  </a:cubicBezTo>
                  <a:cubicBezTo>
                    <a:pt x="432" y="404"/>
                    <a:pt x="426" y="432"/>
                    <a:pt x="420" y="452"/>
                  </a:cubicBezTo>
                  <a:cubicBezTo>
                    <a:pt x="414" y="476"/>
                    <a:pt x="406" y="508"/>
                    <a:pt x="406" y="526"/>
                  </a:cubicBezTo>
                  <a:cubicBezTo>
                    <a:pt x="406" y="622"/>
                    <a:pt x="512" y="622"/>
                    <a:pt x="524" y="622"/>
                  </a:cubicBezTo>
                  <a:cubicBezTo>
                    <a:pt x="598" y="622"/>
                    <a:pt x="630" y="532"/>
                    <a:pt x="630" y="520"/>
                  </a:cubicBezTo>
                  <a:cubicBezTo>
                    <a:pt x="630" y="510"/>
                    <a:pt x="620" y="510"/>
                    <a:pt x="618" y="510"/>
                  </a:cubicBezTo>
                  <a:cubicBezTo>
                    <a:pt x="610" y="510"/>
                    <a:pt x="610" y="516"/>
                    <a:pt x="608" y="522"/>
                  </a:cubicBezTo>
                  <a:cubicBezTo>
                    <a:pt x="586" y="588"/>
                    <a:pt x="548" y="602"/>
                    <a:pt x="528" y="602"/>
                  </a:cubicBezTo>
                  <a:cubicBezTo>
                    <a:pt x="498" y="602"/>
                    <a:pt x="492" y="582"/>
                    <a:pt x="492" y="548"/>
                  </a:cubicBezTo>
                  <a:cubicBezTo>
                    <a:pt x="492" y="520"/>
                    <a:pt x="498" y="476"/>
                    <a:pt x="500" y="448"/>
                  </a:cubicBezTo>
                  <a:cubicBezTo>
                    <a:pt x="502" y="436"/>
                    <a:pt x="504" y="418"/>
                    <a:pt x="504" y="406"/>
                  </a:cubicBezTo>
                  <a:cubicBezTo>
                    <a:pt x="504" y="338"/>
                    <a:pt x="446" y="312"/>
                    <a:pt x="422" y="3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3AE28F1-F6D0-E14C-B1F9-8EF5C6B35162}"/>
                </a:ext>
              </a:extLst>
            </p:cNvPr>
            <p:cNvSpPr/>
            <p:nvPr/>
          </p:nvSpPr>
          <p:spPr>
            <a:xfrm>
              <a:off x="2900160" y="165816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0B8CA5A-3A37-0E48-B07F-57F0F57584F5}"/>
                </a:ext>
              </a:extLst>
            </p:cNvPr>
            <p:cNvSpPr/>
            <p:nvPr/>
          </p:nvSpPr>
          <p:spPr>
            <a:xfrm>
              <a:off x="3001679" y="1659599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20383055-701B-1F4F-9BFB-CB339105CC4F}"/>
                </a:ext>
              </a:extLst>
            </p:cNvPr>
            <p:cNvSpPr/>
            <p:nvPr/>
          </p:nvSpPr>
          <p:spPr>
            <a:xfrm>
              <a:off x="3204000" y="164952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40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71C1083-55E6-F246-B373-4A625F80C41D}"/>
                </a:ext>
              </a:extLst>
            </p:cNvPr>
            <p:cNvSpPr/>
            <p:nvPr/>
          </p:nvSpPr>
          <p:spPr>
            <a:xfrm>
              <a:off x="3410640" y="156456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D204BFF-83DE-CE43-AA01-C746CE00AC7C}"/>
                </a:ext>
              </a:extLst>
            </p:cNvPr>
            <p:cNvSpPr/>
            <p:nvPr/>
          </p:nvSpPr>
          <p:spPr>
            <a:xfrm>
              <a:off x="3713760" y="160920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4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4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4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45A4A877-BEBF-E949-8D0A-5FF612A8401E}"/>
                </a:ext>
              </a:extLst>
            </p:cNvPr>
            <p:cNvSpPr/>
            <p:nvPr/>
          </p:nvSpPr>
          <p:spPr>
            <a:xfrm>
              <a:off x="3974399" y="1449360"/>
              <a:ext cx="84600" cy="4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6" h="138">
                  <a:moveTo>
                    <a:pt x="118" y="0"/>
                  </a:moveTo>
                  <a:lnTo>
                    <a:pt x="0" y="122"/>
                  </a:lnTo>
                  <a:lnTo>
                    <a:pt x="16" y="138"/>
                  </a:lnTo>
                  <a:lnTo>
                    <a:pt x="118" y="46"/>
                  </a:lnTo>
                  <a:lnTo>
                    <a:pt x="220" y="138"/>
                  </a:lnTo>
                  <a:lnTo>
                    <a:pt x="236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002C1C8-49C7-4D48-9777-33B4601A57C6}"/>
                </a:ext>
              </a:extLst>
            </p:cNvPr>
            <p:cNvSpPr/>
            <p:nvPr/>
          </p:nvSpPr>
          <p:spPr>
            <a:xfrm>
              <a:off x="3906720" y="1532880"/>
              <a:ext cx="225720" cy="223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8" h="622">
                  <a:moveTo>
                    <a:pt x="504" y="100"/>
                  </a:moveTo>
                  <a:cubicBezTo>
                    <a:pt x="548" y="32"/>
                    <a:pt x="584" y="30"/>
                    <a:pt x="618" y="28"/>
                  </a:cubicBezTo>
                  <a:cubicBezTo>
                    <a:pt x="628" y="26"/>
                    <a:pt x="628" y="12"/>
                    <a:pt x="628" y="10"/>
                  </a:cubicBezTo>
                  <a:cubicBezTo>
                    <a:pt x="628" y="4"/>
                    <a:pt x="624" y="0"/>
                    <a:pt x="618" y="0"/>
                  </a:cubicBezTo>
                  <a:cubicBezTo>
                    <a:pt x="594" y="0"/>
                    <a:pt x="568" y="2"/>
                    <a:pt x="544" y="2"/>
                  </a:cubicBezTo>
                  <a:cubicBezTo>
                    <a:pt x="516" y="2"/>
                    <a:pt x="486" y="0"/>
                    <a:pt x="458" y="0"/>
                  </a:cubicBezTo>
                  <a:cubicBezTo>
                    <a:pt x="452" y="0"/>
                    <a:pt x="440" y="0"/>
                    <a:pt x="440" y="16"/>
                  </a:cubicBezTo>
                  <a:cubicBezTo>
                    <a:pt x="440" y="26"/>
                    <a:pt x="448" y="28"/>
                    <a:pt x="454" y="28"/>
                  </a:cubicBezTo>
                  <a:cubicBezTo>
                    <a:pt x="478" y="30"/>
                    <a:pt x="496" y="38"/>
                    <a:pt x="496" y="56"/>
                  </a:cubicBezTo>
                  <a:cubicBezTo>
                    <a:pt x="496" y="70"/>
                    <a:pt x="482" y="90"/>
                    <a:pt x="482" y="90"/>
                  </a:cubicBezTo>
                  <a:lnTo>
                    <a:pt x="212" y="520"/>
                  </a:lnTo>
                  <a:lnTo>
                    <a:pt x="152" y="54"/>
                  </a:lnTo>
                  <a:cubicBezTo>
                    <a:pt x="152" y="38"/>
                    <a:pt x="172" y="28"/>
                    <a:pt x="212" y="28"/>
                  </a:cubicBezTo>
                  <a:cubicBezTo>
                    <a:pt x="224" y="28"/>
                    <a:pt x="234" y="28"/>
                    <a:pt x="234" y="10"/>
                  </a:cubicBezTo>
                  <a:cubicBezTo>
                    <a:pt x="234" y="2"/>
                    <a:pt x="228" y="0"/>
                    <a:pt x="222" y="0"/>
                  </a:cubicBezTo>
                  <a:cubicBezTo>
                    <a:pt x="186" y="0"/>
                    <a:pt x="148" y="2"/>
                    <a:pt x="112" y="2"/>
                  </a:cubicBezTo>
                  <a:cubicBezTo>
                    <a:pt x="96" y="2"/>
                    <a:pt x="80" y="2"/>
                    <a:pt x="64" y="2"/>
                  </a:cubicBezTo>
                  <a:cubicBezTo>
                    <a:pt x="48" y="2"/>
                    <a:pt x="32" y="0"/>
                    <a:pt x="16" y="0"/>
                  </a:cubicBezTo>
                  <a:cubicBezTo>
                    <a:pt x="10" y="0"/>
                    <a:pt x="0" y="0"/>
                    <a:pt x="0" y="16"/>
                  </a:cubicBezTo>
                  <a:cubicBezTo>
                    <a:pt x="0" y="28"/>
                    <a:pt x="8" y="28"/>
                    <a:pt x="22" y="28"/>
                  </a:cubicBezTo>
                  <a:cubicBezTo>
                    <a:pt x="72" y="28"/>
                    <a:pt x="72" y="36"/>
                    <a:pt x="74" y="58"/>
                  </a:cubicBezTo>
                  <a:lnTo>
                    <a:pt x="144" y="602"/>
                  </a:lnTo>
                  <a:cubicBezTo>
                    <a:pt x="148" y="618"/>
                    <a:pt x="150" y="622"/>
                    <a:pt x="162" y="622"/>
                  </a:cubicBezTo>
                  <a:cubicBezTo>
                    <a:pt x="176" y="622"/>
                    <a:pt x="180" y="618"/>
                    <a:pt x="186" y="6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C1B79D0-D273-F049-B381-A72457131F23}"/>
                </a:ext>
              </a:extLst>
            </p:cNvPr>
            <p:cNvSpPr/>
            <p:nvPr/>
          </p:nvSpPr>
          <p:spPr>
            <a:xfrm>
              <a:off x="4175279" y="151200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E716C42B-8822-0748-A84E-1580FFF9DDC8}"/>
                </a:ext>
              </a:extLst>
            </p:cNvPr>
            <p:cNvSpPr/>
            <p:nvPr/>
          </p:nvSpPr>
          <p:spPr>
            <a:xfrm>
              <a:off x="4282560" y="160920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9D48DEA-EDEF-D74D-916C-3FAF5BC51281}"/>
                </a:ext>
              </a:extLst>
            </p:cNvPr>
            <p:cNvSpPr/>
            <p:nvPr/>
          </p:nvSpPr>
          <p:spPr>
            <a:xfrm>
              <a:off x="4423679" y="165816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00C4CDAA-C96B-CC43-B930-2859C6F2CC37}"/>
                </a:ext>
              </a:extLst>
            </p:cNvPr>
            <p:cNvSpPr/>
            <p:nvPr/>
          </p:nvSpPr>
          <p:spPr>
            <a:xfrm>
              <a:off x="4525200" y="1659599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57474F6-70D1-794B-BC7B-900037ADE16B}"/>
                </a:ext>
              </a:extLst>
            </p:cNvPr>
            <p:cNvSpPr/>
            <p:nvPr/>
          </p:nvSpPr>
          <p:spPr>
            <a:xfrm>
              <a:off x="4726800" y="164952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57B54D0-F918-214F-850B-35E7AFBC4086}"/>
                </a:ext>
              </a:extLst>
            </p:cNvPr>
            <p:cNvSpPr/>
            <p:nvPr/>
          </p:nvSpPr>
          <p:spPr>
            <a:xfrm>
              <a:off x="4872960" y="1715039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65C643E-49D2-F446-BBC9-0D135A331CBE}"/>
                </a:ext>
              </a:extLst>
            </p:cNvPr>
            <p:cNvSpPr/>
            <p:nvPr/>
          </p:nvSpPr>
          <p:spPr>
            <a:xfrm>
              <a:off x="4995360" y="1609200"/>
              <a:ext cx="2098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400">
                  <a:moveTo>
                    <a:pt x="382" y="90"/>
                  </a:moveTo>
                  <a:cubicBezTo>
                    <a:pt x="386" y="72"/>
                    <a:pt x="396" y="38"/>
                    <a:pt x="396" y="34"/>
                  </a:cubicBezTo>
                  <a:cubicBezTo>
                    <a:pt x="396" y="18"/>
                    <a:pt x="382" y="10"/>
                    <a:pt x="370" y="10"/>
                  </a:cubicBezTo>
                  <a:cubicBezTo>
                    <a:pt x="358" y="10"/>
                    <a:pt x="344" y="16"/>
                    <a:pt x="336" y="34"/>
                  </a:cubicBezTo>
                  <a:cubicBezTo>
                    <a:pt x="334" y="40"/>
                    <a:pt x="292" y="210"/>
                    <a:pt x="286" y="232"/>
                  </a:cubicBezTo>
                  <a:cubicBezTo>
                    <a:pt x="280" y="258"/>
                    <a:pt x="278" y="274"/>
                    <a:pt x="278" y="290"/>
                  </a:cubicBezTo>
                  <a:cubicBezTo>
                    <a:pt x="278" y="300"/>
                    <a:pt x="278" y="302"/>
                    <a:pt x="280" y="306"/>
                  </a:cubicBezTo>
                  <a:cubicBezTo>
                    <a:pt x="260" y="354"/>
                    <a:pt x="232" y="380"/>
                    <a:pt x="198" y="380"/>
                  </a:cubicBezTo>
                  <a:cubicBezTo>
                    <a:pt x="128" y="380"/>
                    <a:pt x="128" y="316"/>
                    <a:pt x="128" y="300"/>
                  </a:cubicBezTo>
                  <a:cubicBezTo>
                    <a:pt x="128" y="272"/>
                    <a:pt x="132" y="238"/>
                    <a:pt x="174" y="128"/>
                  </a:cubicBezTo>
                  <a:cubicBezTo>
                    <a:pt x="184" y="102"/>
                    <a:pt x="188" y="90"/>
                    <a:pt x="188" y="72"/>
                  </a:cubicBezTo>
                  <a:cubicBezTo>
                    <a:pt x="188" y="32"/>
                    <a:pt x="160" y="0"/>
                    <a:pt x="116" y="0"/>
                  </a:cubicBezTo>
                  <a:cubicBezTo>
                    <a:pt x="32" y="0"/>
                    <a:pt x="0" y="128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4" y="128"/>
                  </a:cubicBezTo>
                  <a:cubicBezTo>
                    <a:pt x="48" y="46"/>
                    <a:pt x="82" y="20"/>
                    <a:pt x="114" y="20"/>
                  </a:cubicBezTo>
                  <a:cubicBezTo>
                    <a:pt x="122" y="20"/>
                    <a:pt x="136" y="20"/>
                    <a:pt x="136" y="48"/>
                  </a:cubicBezTo>
                  <a:cubicBezTo>
                    <a:pt x="136" y="70"/>
                    <a:pt x="126" y="96"/>
                    <a:pt x="120" y="110"/>
                  </a:cubicBezTo>
                  <a:cubicBezTo>
                    <a:pt x="82" y="214"/>
                    <a:pt x="70" y="256"/>
                    <a:pt x="70" y="288"/>
                  </a:cubicBezTo>
                  <a:cubicBezTo>
                    <a:pt x="70" y="370"/>
                    <a:pt x="130" y="400"/>
                    <a:pt x="196" y="400"/>
                  </a:cubicBezTo>
                  <a:cubicBezTo>
                    <a:pt x="210" y="400"/>
                    <a:pt x="252" y="400"/>
                    <a:pt x="288" y="338"/>
                  </a:cubicBezTo>
                  <a:cubicBezTo>
                    <a:pt x="310" y="394"/>
                    <a:pt x="372" y="400"/>
                    <a:pt x="398" y="400"/>
                  </a:cubicBezTo>
                  <a:cubicBezTo>
                    <a:pt x="464" y="400"/>
                    <a:pt x="502" y="344"/>
                    <a:pt x="526" y="292"/>
                  </a:cubicBezTo>
                  <a:cubicBezTo>
                    <a:pt x="556" y="222"/>
                    <a:pt x="584" y="104"/>
                    <a:pt x="584" y="62"/>
                  </a:cubicBezTo>
                  <a:cubicBezTo>
                    <a:pt x="584" y="14"/>
                    <a:pt x="560" y="0"/>
                    <a:pt x="544" y="0"/>
                  </a:cubicBezTo>
                  <a:cubicBezTo>
                    <a:pt x="522" y="0"/>
                    <a:pt x="500" y="22"/>
                    <a:pt x="500" y="42"/>
                  </a:cubicBezTo>
                  <a:cubicBezTo>
                    <a:pt x="500" y="54"/>
                    <a:pt x="506" y="60"/>
                    <a:pt x="514" y="66"/>
                  </a:cubicBezTo>
                  <a:cubicBezTo>
                    <a:pt x="524" y="76"/>
                    <a:pt x="546" y="98"/>
                    <a:pt x="546" y="142"/>
                  </a:cubicBezTo>
                  <a:cubicBezTo>
                    <a:pt x="546" y="172"/>
                    <a:pt x="520" y="258"/>
                    <a:pt x="498" y="302"/>
                  </a:cubicBezTo>
                  <a:cubicBezTo>
                    <a:pt x="474" y="350"/>
                    <a:pt x="444" y="380"/>
                    <a:pt x="400" y="380"/>
                  </a:cubicBezTo>
                  <a:cubicBezTo>
                    <a:pt x="358" y="380"/>
                    <a:pt x="336" y="354"/>
                    <a:pt x="336" y="304"/>
                  </a:cubicBezTo>
                  <a:cubicBezTo>
                    <a:pt x="336" y="280"/>
                    <a:pt x="342" y="252"/>
                    <a:pt x="344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278F65C-2379-8745-BAFA-F0596BED0C03}"/>
                </a:ext>
              </a:extLst>
            </p:cNvPr>
            <p:cNvSpPr/>
            <p:nvPr/>
          </p:nvSpPr>
          <p:spPr>
            <a:xfrm>
              <a:off x="5238000" y="151200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2" name="Group 21" descr="20§display§V^\pi(s_t)§svg§600§FALSE" title="TexMaths">
            <a:extLst>
              <a:ext uri="{FF2B5EF4-FFF2-40B4-BE49-F238E27FC236}">
                <a16:creationId xmlns:a16="http://schemas.microsoft.com/office/drawing/2014/main" id="{0401A93F-996D-D44C-B5A0-5ED76E28980B}"/>
              </a:ext>
            </a:extLst>
          </p:cNvPr>
          <p:cNvGrpSpPr/>
          <p:nvPr/>
        </p:nvGrpSpPr>
        <p:grpSpPr>
          <a:xfrm>
            <a:off x="2073600" y="2367774"/>
            <a:ext cx="930600" cy="316440"/>
            <a:chOff x="2073600" y="1823760"/>
            <a:chExt cx="930600" cy="316440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4A2DCAC-5EDD-2A4B-841A-CAF27C843FA8}"/>
                </a:ext>
              </a:extLst>
            </p:cNvPr>
            <p:cNvSpPr/>
            <p:nvPr/>
          </p:nvSpPr>
          <p:spPr>
            <a:xfrm>
              <a:off x="2073600" y="1824479"/>
              <a:ext cx="930600" cy="31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86" h="878">
                  <a:moveTo>
                    <a:pt x="1292" y="878"/>
                  </a:moveTo>
                  <a:lnTo>
                    <a:pt x="0" y="878"/>
                  </a:lnTo>
                  <a:lnTo>
                    <a:pt x="0" y="0"/>
                  </a:lnTo>
                  <a:lnTo>
                    <a:pt x="2586" y="0"/>
                  </a:lnTo>
                  <a:lnTo>
                    <a:pt x="2586" y="8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433B2CCA-9053-1B44-8017-C8833D18AA30}"/>
                </a:ext>
              </a:extLst>
            </p:cNvPr>
            <p:cNvSpPr/>
            <p:nvPr/>
          </p:nvSpPr>
          <p:spPr>
            <a:xfrm>
              <a:off x="2091599" y="1844639"/>
              <a:ext cx="225720" cy="223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8" h="622">
                  <a:moveTo>
                    <a:pt x="504" y="100"/>
                  </a:moveTo>
                  <a:cubicBezTo>
                    <a:pt x="548" y="32"/>
                    <a:pt x="584" y="30"/>
                    <a:pt x="618" y="28"/>
                  </a:cubicBezTo>
                  <a:cubicBezTo>
                    <a:pt x="628" y="26"/>
                    <a:pt x="628" y="12"/>
                    <a:pt x="628" y="10"/>
                  </a:cubicBezTo>
                  <a:cubicBezTo>
                    <a:pt x="628" y="4"/>
                    <a:pt x="624" y="0"/>
                    <a:pt x="618" y="0"/>
                  </a:cubicBezTo>
                  <a:cubicBezTo>
                    <a:pt x="594" y="0"/>
                    <a:pt x="568" y="2"/>
                    <a:pt x="544" y="2"/>
                  </a:cubicBezTo>
                  <a:cubicBezTo>
                    <a:pt x="516" y="2"/>
                    <a:pt x="486" y="0"/>
                    <a:pt x="458" y="0"/>
                  </a:cubicBezTo>
                  <a:cubicBezTo>
                    <a:pt x="452" y="0"/>
                    <a:pt x="440" y="0"/>
                    <a:pt x="440" y="16"/>
                  </a:cubicBezTo>
                  <a:cubicBezTo>
                    <a:pt x="440" y="26"/>
                    <a:pt x="448" y="28"/>
                    <a:pt x="454" y="28"/>
                  </a:cubicBezTo>
                  <a:cubicBezTo>
                    <a:pt x="478" y="30"/>
                    <a:pt x="496" y="38"/>
                    <a:pt x="496" y="56"/>
                  </a:cubicBezTo>
                  <a:cubicBezTo>
                    <a:pt x="496" y="70"/>
                    <a:pt x="482" y="90"/>
                    <a:pt x="482" y="90"/>
                  </a:cubicBezTo>
                  <a:lnTo>
                    <a:pt x="212" y="520"/>
                  </a:lnTo>
                  <a:lnTo>
                    <a:pt x="152" y="54"/>
                  </a:lnTo>
                  <a:cubicBezTo>
                    <a:pt x="152" y="38"/>
                    <a:pt x="172" y="28"/>
                    <a:pt x="212" y="28"/>
                  </a:cubicBezTo>
                  <a:cubicBezTo>
                    <a:pt x="224" y="28"/>
                    <a:pt x="234" y="28"/>
                    <a:pt x="234" y="10"/>
                  </a:cubicBezTo>
                  <a:cubicBezTo>
                    <a:pt x="234" y="2"/>
                    <a:pt x="228" y="0"/>
                    <a:pt x="222" y="0"/>
                  </a:cubicBezTo>
                  <a:cubicBezTo>
                    <a:pt x="186" y="0"/>
                    <a:pt x="148" y="2"/>
                    <a:pt x="112" y="2"/>
                  </a:cubicBezTo>
                  <a:cubicBezTo>
                    <a:pt x="96" y="2"/>
                    <a:pt x="80" y="2"/>
                    <a:pt x="64" y="2"/>
                  </a:cubicBezTo>
                  <a:cubicBezTo>
                    <a:pt x="48" y="2"/>
                    <a:pt x="32" y="0"/>
                    <a:pt x="16" y="0"/>
                  </a:cubicBezTo>
                  <a:cubicBezTo>
                    <a:pt x="10" y="0"/>
                    <a:pt x="0" y="0"/>
                    <a:pt x="0" y="16"/>
                  </a:cubicBezTo>
                  <a:cubicBezTo>
                    <a:pt x="0" y="28"/>
                    <a:pt x="8" y="28"/>
                    <a:pt x="22" y="28"/>
                  </a:cubicBezTo>
                  <a:cubicBezTo>
                    <a:pt x="72" y="28"/>
                    <a:pt x="72" y="36"/>
                    <a:pt x="74" y="58"/>
                  </a:cubicBezTo>
                  <a:lnTo>
                    <a:pt x="144" y="602"/>
                  </a:lnTo>
                  <a:cubicBezTo>
                    <a:pt x="148" y="618"/>
                    <a:pt x="150" y="622"/>
                    <a:pt x="162" y="622"/>
                  </a:cubicBezTo>
                  <a:cubicBezTo>
                    <a:pt x="176" y="622"/>
                    <a:pt x="180" y="618"/>
                    <a:pt x="186" y="6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AF67A961-266B-2640-BB92-1EBBF1E0F1E3}"/>
                </a:ext>
              </a:extLst>
            </p:cNvPr>
            <p:cNvSpPr/>
            <p:nvPr/>
          </p:nvSpPr>
          <p:spPr>
            <a:xfrm>
              <a:off x="2337840" y="18345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C42F988-A365-CD49-BD6E-40D8CCD45EA3}"/>
                </a:ext>
              </a:extLst>
            </p:cNvPr>
            <p:cNvSpPr/>
            <p:nvPr/>
          </p:nvSpPr>
          <p:spPr>
            <a:xfrm>
              <a:off x="2530800" y="18237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EEB78A9-CC62-AC46-B1C4-61A750DCBC3A}"/>
                </a:ext>
              </a:extLst>
            </p:cNvPr>
            <p:cNvSpPr/>
            <p:nvPr/>
          </p:nvSpPr>
          <p:spPr>
            <a:xfrm>
              <a:off x="2638080" y="19209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8D54F9F-46EB-CF48-8E62-9E21F4EEC16A}"/>
                </a:ext>
              </a:extLst>
            </p:cNvPr>
            <p:cNvSpPr/>
            <p:nvPr/>
          </p:nvSpPr>
          <p:spPr>
            <a:xfrm>
              <a:off x="2779200" y="19699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DB34F4B-2A8F-FD42-9134-7059426DA8B5}"/>
                </a:ext>
              </a:extLst>
            </p:cNvPr>
            <p:cNvSpPr/>
            <p:nvPr/>
          </p:nvSpPr>
          <p:spPr>
            <a:xfrm>
              <a:off x="2898720" y="18237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0" name="Group 29" descr="22§display§\langle s_1, R_2 + \gamma \hat{V}(s_2,w) \rangle, \langle s_2, R_3 + \gamma \hat{V}(s_3,w) \rangle, \dots, \langle s_{T-1},R_T \rangle§svg§600§FALSE" title="TexMaths">
            <a:extLst>
              <a:ext uri="{FF2B5EF4-FFF2-40B4-BE49-F238E27FC236}">
                <a16:creationId xmlns:a16="http://schemas.microsoft.com/office/drawing/2014/main" id="{77EC7A44-3181-6B44-9206-65B50F4BF983}"/>
              </a:ext>
            </a:extLst>
          </p:cNvPr>
          <p:cNvGrpSpPr/>
          <p:nvPr/>
        </p:nvGrpSpPr>
        <p:grpSpPr>
          <a:xfrm>
            <a:off x="899639" y="4110174"/>
            <a:ext cx="8701200" cy="416880"/>
            <a:chOff x="899639" y="3566160"/>
            <a:chExt cx="8701200" cy="416880"/>
          </a:xfrm>
        </p:grpSpPr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DF620AC5-06CA-6A47-A798-A2153AE03248}"/>
                </a:ext>
              </a:extLst>
            </p:cNvPr>
            <p:cNvSpPr/>
            <p:nvPr/>
          </p:nvSpPr>
          <p:spPr>
            <a:xfrm>
              <a:off x="899639" y="3566880"/>
              <a:ext cx="8701200" cy="41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71" h="1155">
                  <a:moveTo>
                    <a:pt x="12087" y="1155"/>
                  </a:moveTo>
                  <a:lnTo>
                    <a:pt x="0" y="1155"/>
                  </a:lnTo>
                  <a:lnTo>
                    <a:pt x="0" y="0"/>
                  </a:lnTo>
                  <a:lnTo>
                    <a:pt x="24171" y="0"/>
                  </a:lnTo>
                  <a:lnTo>
                    <a:pt x="24171" y="1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D7BFB1D-1C2C-A34C-96AF-5F6FA5286BE5}"/>
                </a:ext>
              </a:extLst>
            </p:cNvPr>
            <p:cNvSpPr/>
            <p:nvPr/>
          </p:nvSpPr>
          <p:spPr>
            <a:xfrm>
              <a:off x="937800" y="363492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37"/>
                  </a:moveTo>
                  <a:cubicBezTo>
                    <a:pt x="218" y="26"/>
                    <a:pt x="218" y="24"/>
                    <a:pt x="218" y="20"/>
                  </a:cubicBezTo>
                  <a:cubicBezTo>
                    <a:pt x="218" y="9"/>
                    <a:pt x="209" y="0"/>
                    <a:pt x="198" y="0"/>
                  </a:cubicBezTo>
                  <a:cubicBezTo>
                    <a:pt x="189" y="0"/>
                    <a:pt x="183" y="4"/>
                    <a:pt x="176" y="22"/>
                  </a:cubicBezTo>
                  <a:lnTo>
                    <a:pt x="4" y="466"/>
                  </a:lnTo>
                  <a:cubicBezTo>
                    <a:pt x="2" y="473"/>
                    <a:pt x="0" y="479"/>
                    <a:pt x="0" y="484"/>
                  </a:cubicBezTo>
                  <a:cubicBezTo>
                    <a:pt x="0" y="486"/>
                    <a:pt x="0" y="488"/>
                    <a:pt x="4" y="501"/>
                  </a:cubicBezTo>
                  <a:lnTo>
                    <a:pt x="176" y="946"/>
                  </a:lnTo>
                  <a:cubicBezTo>
                    <a:pt x="180" y="957"/>
                    <a:pt x="185" y="968"/>
                    <a:pt x="198" y="968"/>
                  </a:cubicBezTo>
                  <a:cubicBezTo>
                    <a:pt x="209" y="968"/>
                    <a:pt x="218" y="959"/>
                    <a:pt x="218" y="950"/>
                  </a:cubicBezTo>
                  <a:cubicBezTo>
                    <a:pt x="218" y="946"/>
                    <a:pt x="218" y="943"/>
                    <a:pt x="213" y="932"/>
                  </a:cubicBezTo>
                  <a:lnTo>
                    <a:pt x="40" y="4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F90D8358-BAC0-6143-B817-86A055092E13}"/>
                </a:ext>
              </a:extLst>
            </p:cNvPr>
            <p:cNvSpPr/>
            <p:nvPr/>
          </p:nvSpPr>
          <p:spPr>
            <a:xfrm>
              <a:off x="1052640" y="3741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7E1F7D95-F500-5D40-85A4-80D557F60ECD}"/>
                </a:ext>
              </a:extLst>
            </p:cNvPr>
            <p:cNvSpPr/>
            <p:nvPr/>
          </p:nvSpPr>
          <p:spPr>
            <a:xfrm>
              <a:off x="1223639" y="37861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4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70714AB7-A2BB-3C47-8FCB-B9A1CBED7E5D}"/>
                </a:ext>
              </a:extLst>
            </p:cNvPr>
            <p:cNvSpPr/>
            <p:nvPr/>
          </p:nvSpPr>
          <p:spPr>
            <a:xfrm>
              <a:off x="1382760" y="385847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13E19D69-A75F-4D43-8D46-67457CD13F2D}"/>
                </a:ext>
              </a:extLst>
            </p:cNvPr>
            <p:cNvSpPr/>
            <p:nvPr/>
          </p:nvSpPr>
          <p:spPr>
            <a:xfrm>
              <a:off x="1521360" y="3657960"/>
              <a:ext cx="24912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84">
                  <a:moveTo>
                    <a:pt x="323" y="66"/>
                  </a:moveTo>
                  <a:cubicBezTo>
                    <a:pt x="330" y="44"/>
                    <a:pt x="332" y="33"/>
                    <a:pt x="352" y="31"/>
                  </a:cubicBezTo>
                  <a:cubicBezTo>
                    <a:pt x="361" y="31"/>
                    <a:pt x="392" y="31"/>
                    <a:pt x="409" y="31"/>
                  </a:cubicBezTo>
                  <a:cubicBezTo>
                    <a:pt x="480" y="31"/>
                    <a:pt x="587" y="31"/>
                    <a:pt x="587" y="125"/>
                  </a:cubicBezTo>
                  <a:cubicBezTo>
                    <a:pt x="587" y="158"/>
                    <a:pt x="572" y="227"/>
                    <a:pt x="532" y="264"/>
                  </a:cubicBezTo>
                  <a:cubicBezTo>
                    <a:pt x="508" y="288"/>
                    <a:pt x="458" y="319"/>
                    <a:pt x="370" y="319"/>
                  </a:cubicBezTo>
                  <a:lnTo>
                    <a:pt x="262" y="319"/>
                  </a:lnTo>
                  <a:close/>
                  <a:moveTo>
                    <a:pt x="464" y="332"/>
                  </a:moveTo>
                  <a:cubicBezTo>
                    <a:pt x="561" y="310"/>
                    <a:pt x="678" y="244"/>
                    <a:pt x="678" y="145"/>
                  </a:cubicBezTo>
                  <a:cubicBezTo>
                    <a:pt x="678" y="62"/>
                    <a:pt x="590" y="0"/>
                    <a:pt x="462" y="0"/>
                  </a:cubicBezTo>
                  <a:lnTo>
                    <a:pt x="187" y="0"/>
                  </a:lnTo>
                  <a:cubicBezTo>
                    <a:pt x="167" y="0"/>
                    <a:pt x="158" y="0"/>
                    <a:pt x="158" y="20"/>
                  </a:cubicBezTo>
                  <a:cubicBezTo>
                    <a:pt x="158" y="31"/>
                    <a:pt x="167" y="31"/>
                    <a:pt x="185" y="31"/>
                  </a:cubicBezTo>
                  <a:cubicBezTo>
                    <a:pt x="187" y="31"/>
                    <a:pt x="205" y="31"/>
                    <a:pt x="222" y="33"/>
                  </a:cubicBezTo>
                  <a:cubicBezTo>
                    <a:pt x="240" y="33"/>
                    <a:pt x="249" y="35"/>
                    <a:pt x="249" y="48"/>
                  </a:cubicBezTo>
                  <a:cubicBezTo>
                    <a:pt x="249" y="51"/>
                    <a:pt x="246" y="55"/>
                    <a:pt x="244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9" y="631"/>
                    <a:pt x="0" y="631"/>
                    <a:pt x="0" y="651"/>
                  </a:cubicBezTo>
                  <a:cubicBezTo>
                    <a:pt x="0" y="662"/>
                    <a:pt x="11" y="662"/>
                    <a:pt x="13" y="662"/>
                  </a:cubicBezTo>
                  <a:cubicBezTo>
                    <a:pt x="42" y="662"/>
                    <a:pt x="108" y="660"/>
                    <a:pt x="136" y="660"/>
                  </a:cubicBezTo>
                  <a:cubicBezTo>
                    <a:pt x="163" y="660"/>
                    <a:pt x="231" y="662"/>
                    <a:pt x="260" y="662"/>
                  </a:cubicBezTo>
                  <a:cubicBezTo>
                    <a:pt x="266" y="662"/>
                    <a:pt x="277" y="662"/>
                    <a:pt x="277" y="642"/>
                  </a:cubicBezTo>
                  <a:cubicBezTo>
                    <a:pt x="277" y="631"/>
                    <a:pt x="271" y="631"/>
                    <a:pt x="251" y="631"/>
                  </a:cubicBezTo>
                  <a:cubicBezTo>
                    <a:pt x="216" y="631"/>
                    <a:pt x="187" y="631"/>
                    <a:pt x="187" y="614"/>
                  </a:cubicBezTo>
                  <a:cubicBezTo>
                    <a:pt x="187" y="609"/>
                    <a:pt x="189" y="605"/>
                    <a:pt x="191" y="598"/>
                  </a:cubicBezTo>
                  <a:lnTo>
                    <a:pt x="255" y="341"/>
                  </a:lnTo>
                  <a:lnTo>
                    <a:pt x="370" y="341"/>
                  </a:lnTo>
                  <a:cubicBezTo>
                    <a:pt x="458" y="341"/>
                    <a:pt x="475" y="396"/>
                    <a:pt x="475" y="429"/>
                  </a:cubicBezTo>
                  <a:cubicBezTo>
                    <a:pt x="475" y="444"/>
                    <a:pt x="469" y="475"/>
                    <a:pt x="462" y="497"/>
                  </a:cubicBezTo>
                  <a:cubicBezTo>
                    <a:pt x="455" y="523"/>
                    <a:pt x="447" y="559"/>
                    <a:pt x="447" y="578"/>
                  </a:cubicBezTo>
                  <a:cubicBezTo>
                    <a:pt x="447" y="684"/>
                    <a:pt x="563" y="684"/>
                    <a:pt x="576" y="684"/>
                  </a:cubicBezTo>
                  <a:cubicBezTo>
                    <a:pt x="658" y="684"/>
                    <a:pt x="693" y="585"/>
                    <a:pt x="693" y="572"/>
                  </a:cubicBezTo>
                  <a:cubicBezTo>
                    <a:pt x="693" y="561"/>
                    <a:pt x="682" y="561"/>
                    <a:pt x="680" y="561"/>
                  </a:cubicBezTo>
                  <a:cubicBezTo>
                    <a:pt x="671" y="561"/>
                    <a:pt x="671" y="567"/>
                    <a:pt x="669" y="574"/>
                  </a:cubicBezTo>
                  <a:cubicBezTo>
                    <a:pt x="645" y="647"/>
                    <a:pt x="603" y="662"/>
                    <a:pt x="581" y="662"/>
                  </a:cubicBezTo>
                  <a:cubicBezTo>
                    <a:pt x="548" y="662"/>
                    <a:pt x="541" y="640"/>
                    <a:pt x="541" y="603"/>
                  </a:cubicBezTo>
                  <a:cubicBezTo>
                    <a:pt x="541" y="572"/>
                    <a:pt x="548" y="523"/>
                    <a:pt x="550" y="493"/>
                  </a:cubicBezTo>
                  <a:cubicBezTo>
                    <a:pt x="552" y="479"/>
                    <a:pt x="554" y="460"/>
                    <a:pt x="554" y="446"/>
                  </a:cubicBezTo>
                  <a:cubicBezTo>
                    <a:pt x="554" y="372"/>
                    <a:pt x="491" y="343"/>
                    <a:pt x="464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CB77660-98CF-2D48-A62F-A7AD6AFAEFCF}"/>
                </a:ext>
              </a:extLst>
            </p:cNvPr>
            <p:cNvSpPr/>
            <p:nvPr/>
          </p:nvSpPr>
          <p:spPr>
            <a:xfrm>
              <a:off x="1785960" y="3786120"/>
              <a:ext cx="10800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1" h="451">
                  <a:moveTo>
                    <a:pt x="301" y="328"/>
                  </a:moveTo>
                  <a:lnTo>
                    <a:pt x="277" y="328"/>
                  </a:lnTo>
                  <a:cubicBezTo>
                    <a:pt x="275" y="343"/>
                    <a:pt x="268" y="383"/>
                    <a:pt x="260" y="389"/>
                  </a:cubicBezTo>
                  <a:cubicBezTo>
                    <a:pt x="255" y="394"/>
                    <a:pt x="202" y="394"/>
                    <a:pt x="194" y="394"/>
                  </a:cubicBezTo>
                  <a:lnTo>
                    <a:pt x="68" y="394"/>
                  </a:lnTo>
                  <a:cubicBezTo>
                    <a:pt x="139" y="330"/>
                    <a:pt x="163" y="312"/>
                    <a:pt x="205" y="279"/>
                  </a:cubicBezTo>
                  <a:cubicBezTo>
                    <a:pt x="255" y="240"/>
                    <a:pt x="301" y="198"/>
                    <a:pt x="301" y="132"/>
                  </a:cubicBezTo>
                  <a:cubicBezTo>
                    <a:pt x="301" y="51"/>
                    <a:pt x="229" y="0"/>
                    <a:pt x="141" y="0"/>
                  </a:cubicBezTo>
                  <a:cubicBezTo>
                    <a:pt x="57" y="0"/>
                    <a:pt x="0" y="59"/>
                    <a:pt x="0" y="121"/>
                  </a:cubicBezTo>
                  <a:cubicBezTo>
                    <a:pt x="0" y="156"/>
                    <a:pt x="29" y="161"/>
                    <a:pt x="35" y="161"/>
                  </a:cubicBezTo>
                  <a:cubicBezTo>
                    <a:pt x="53" y="161"/>
                    <a:pt x="73" y="147"/>
                    <a:pt x="73" y="123"/>
                  </a:cubicBezTo>
                  <a:cubicBezTo>
                    <a:pt x="73" y="112"/>
                    <a:pt x="68" y="88"/>
                    <a:pt x="33" y="88"/>
                  </a:cubicBezTo>
                  <a:cubicBezTo>
                    <a:pt x="53" y="40"/>
                    <a:pt x="99" y="24"/>
                    <a:pt x="132" y="24"/>
                  </a:cubicBezTo>
                  <a:cubicBezTo>
                    <a:pt x="200" y="24"/>
                    <a:pt x="235" y="77"/>
                    <a:pt x="235" y="132"/>
                  </a:cubicBezTo>
                  <a:cubicBezTo>
                    <a:pt x="235" y="191"/>
                    <a:pt x="194" y="238"/>
                    <a:pt x="172" y="264"/>
                  </a:cubicBezTo>
                  <a:lnTo>
                    <a:pt x="7" y="424"/>
                  </a:lnTo>
                  <a:cubicBezTo>
                    <a:pt x="0" y="431"/>
                    <a:pt x="0" y="433"/>
                    <a:pt x="0" y="451"/>
                  </a:cubicBezTo>
                  <a:lnTo>
                    <a:pt x="282" y="4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1474C08-2CBD-4C47-A566-C3723D6150A2}"/>
                </a:ext>
              </a:extLst>
            </p:cNvPr>
            <p:cNvSpPr/>
            <p:nvPr/>
          </p:nvSpPr>
          <p:spPr>
            <a:xfrm>
              <a:off x="2023559" y="36928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3"/>
                    <a:pt x="627" y="303"/>
                    <a:pt x="614" y="303"/>
                  </a:cubicBezTo>
                  <a:lnTo>
                    <a:pt x="343" y="303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3"/>
                  </a:lnTo>
                  <a:lnTo>
                    <a:pt x="33" y="303"/>
                  </a:lnTo>
                  <a:cubicBezTo>
                    <a:pt x="18" y="303"/>
                    <a:pt x="0" y="303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6D53C2A6-E2DB-3E47-9D85-792CE8E46CF0}"/>
                </a:ext>
              </a:extLst>
            </p:cNvPr>
            <p:cNvSpPr/>
            <p:nvPr/>
          </p:nvSpPr>
          <p:spPr>
            <a:xfrm>
              <a:off x="2356920" y="37418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1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8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3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551AD5B-B4F9-B348-87A8-55637A1D9522}"/>
                </a:ext>
              </a:extLst>
            </p:cNvPr>
            <p:cNvSpPr/>
            <p:nvPr/>
          </p:nvSpPr>
          <p:spPr>
            <a:xfrm>
              <a:off x="2642760" y="356616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3EECEDC9-6845-F842-94D8-157467EB99FC}"/>
                </a:ext>
              </a:extLst>
            </p:cNvPr>
            <p:cNvSpPr/>
            <p:nvPr/>
          </p:nvSpPr>
          <p:spPr>
            <a:xfrm>
              <a:off x="2569320" y="36579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85982816-2A7A-184D-B3DE-AFBDA1D61D84}"/>
                </a:ext>
              </a:extLst>
            </p:cNvPr>
            <p:cNvSpPr/>
            <p:nvPr/>
          </p:nvSpPr>
          <p:spPr>
            <a:xfrm>
              <a:off x="2864520" y="3634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FB06B326-BF3C-D84D-9425-8D9F74400D32}"/>
                </a:ext>
              </a:extLst>
            </p:cNvPr>
            <p:cNvSpPr/>
            <p:nvPr/>
          </p:nvSpPr>
          <p:spPr>
            <a:xfrm>
              <a:off x="2982600" y="3741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1415BA3D-32C6-C843-8A5A-CEF7E2F0AB62}"/>
                </a:ext>
              </a:extLst>
            </p:cNvPr>
            <p:cNvSpPr/>
            <p:nvPr/>
          </p:nvSpPr>
          <p:spPr>
            <a:xfrm>
              <a:off x="3142439" y="3786120"/>
              <a:ext cx="10800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1" h="451">
                  <a:moveTo>
                    <a:pt x="301" y="328"/>
                  </a:moveTo>
                  <a:lnTo>
                    <a:pt x="277" y="328"/>
                  </a:lnTo>
                  <a:cubicBezTo>
                    <a:pt x="275" y="343"/>
                    <a:pt x="268" y="383"/>
                    <a:pt x="260" y="389"/>
                  </a:cubicBezTo>
                  <a:cubicBezTo>
                    <a:pt x="255" y="394"/>
                    <a:pt x="202" y="394"/>
                    <a:pt x="194" y="394"/>
                  </a:cubicBezTo>
                  <a:lnTo>
                    <a:pt x="68" y="394"/>
                  </a:lnTo>
                  <a:cubicBezTo>
                    <a:pt x="139" y="330"/>
                    <a:pt x="163" y="312"/>
                    <a:pt x="205" y="279"/>
                  </a:cubicBezTo>
                  <a:cubicBezTo>
                    <a:pt x="255" y="240"/>
                    <a:pt x="301" y="198"/>
                    <a:pt x="301" y="132"/>
                  </a:cubicBezTo>
                  <a:cubicBezTo>
                    <a:pt x="301" y="51"/>
                    <a:pt x="229" y="0"/>
                    <a:pt x="141" y="0"/>
                  </a:cubicBezTo>
                  <a:cubicBezTo>
                    <a:pt x="57" y="0"/>
                    <a:pt x="0" y="59"/>
                    <a:pt x="0" y="121"/>
                  </a:cubicBezTo>
                  <a:cubicBezTo>
                    <a:pt x="0" y="156"/>
                    <a:pt x="29" y="161"/>
                    <a:pt x="35" y="161"/>
                  </a:cubicBezTo>
                  <a:cubicBezTo>
                    <a:pt x="53" y="161"/>
                    <a:pt x="73" y="147"/>
                    <a:pt x="73" y="123"/>
                  </a:cubicBezTo>
                  <a:cubicBezTo>
                    <a:pt x="73" y="112"/>
                    <a:pt x="68" y="88"/>
                    <a:pt x="33" y="88"/>
                  </a:cubicBezTo>
                  <a:cubicBezTo>
                    <a:pt x="53" y="40"/>
                    <a:pt x="99" y="24"/>
                    <a:pt x="132" y="24"/>
                  </a:cubicBezTo>
                  <a:cubicBezTo>
                    <a:pt x="200" y="24"/>
                    <a:pt x="235" y="77"/>
                    <a:pt x="235" y="132"/>
                  </a:cubicBezTo>
                  <a:cubicBezTo>
                    <a:pt x="235" y="191"/>
                    <a:pt x="194" y="238"/>
                    <a:pt x="172" y="264"/>
                  </a:cubicBezTo>
                  <a:lnTo>
                    <a:pt x="7" y="424"/>
                  </a:lnTo>
                  <a:cubicBezTo>
                    <a:pt x="0" y="431"/>
                    <a:pt x="0" y="433"/>
                    <a:pt x="0" y="451"/>
                  </a:cubicBezTo>
                  <a:lnTo>
                    <a:pt x="282" y="4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C055A76B-6C11-C443-A38E-93F2F3CCAE99}"/>
                </a:ext>
              </a:extLst>
            </p:cNvPr>
            <p:cNvSpPr/>
            <p:nvPr/>
          </p:nvSpPr>
          <p:spPr>
            <a:xfrm>
              <a:off x="3313439" y="385847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47DA2D5-5E41-7245-AAEC-4475BBC12C9A}"/>
                </a:ext>
              </a:extLst>
            </p:cNvPr>
            <p:cNvSpPr/>
            <p:nvPr/>
          </p:nvSpPr>
          <p:spPr>
            <a:xfrm>
              <a:off x="3447360" y="374184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67" y="389"/>
                    <a:pt x="367" y="334"/>
                  </a:cubicBezTo>
                  <a:cubicBezTo>
                    <a:pt x="367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F2DC15A9-06E3-824A-B37F-4903C53C7D4F}"/>
                </a:ext>
              </a:extLst>
            </p:cNvPr>
            <p:cNvSpPr/>
            <p:nvPr/>
          </p:nvSpPr>
          <p:spPr>
            <a:xfrm>
              <a:off x="3715200" y="3634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7D8AE21B-E041-4A45-9015-7F77ED7AB489}"/>
                </a:ext>
              </a:extLst>
            </p:cNvPr>
            <p:cNvSpPr/>
            <p:nvPr/>
          </p:nvSpPr>
          <p:spPr>
            <a:xfrm>
              <a:off x="3849120" y="363492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501"/>
                  </a:moveTo>
                  <a:cubicBezTo>
                    <a:pt x="218" y="488"/>
                    <a:pt x="218" y="486"/>
                    <a:pt x="218" y="484"/>
                  </a:cubicBezTo>
                  <a:cubicBezTo>
                    <a:pt x="218" y="482"/>
                    <a:pt x="218" y="479"/>
                    <a:pt x="213" y="468"/>
                  </a:cubicBezTo>
                  <a:lnTo>
                    <a:pt x="42" y="22"/>
                  </a:lnTo>
                  <a:cubicBezTo>
                    <a:pt x="35" y="7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2"/>
                    <a:pt x="0" y="24"/>
                    <a:pt x="4" y="35"/>
                  </a:cubicBezTo>
                  <a:lnTo>
                    <a:pt x="178" y="484"/>
                  </a:lnTo>
                  <a:lnTo>
                    <a:pt x="4" y="932"/>
                  </a:lnTo>
                  <a:cubicBezTo>
                    <a:pt x="0" y="941"/>
                    <a:pt x="0" y="943"/>
                    <a:pt x="0" y="950"/>
                  </a:cubicBezTo>
                  <a:cubicBezTo>
                    <a:pt x="0" y="959"/>
                    <a:pt x="9" y="968"/>
                    <a:pt x="20" y="968"/>
                  </a:cubicBezTo>
                  <a:cubicBezTo>
                    <a:pt x="33" y="968"/>
                    <a:pt x="35" y="959"/>
                    <a:pt x="40" y="9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DDAA0FE-ECA6-F142-82B3-23C307F5B873}"/>
                </a:ext>
              </a:extLst>
            </p:cNvPr>
            <p:cNvSpPr/>
            <p:nvPr/>
          </p:nvSpPr>
          <p:spPr>
            <a:xfrm>
              <a:off x="3994560" y="385847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D975B8A9-7404-5B4B-A6D8-E7595F4CFD58}"/>
                </a:ext>
              </a:extLst>
            </p:cNvPr>
            <p:cNvSpPr/>
            <p:nvPr/>
          </p:nvSpPr>
          <p:spPr>
            <a:xfrm>
              <a:off x="4156919" y="363492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37"/>
                  </a:moveTo>
                  <a:cubicBezTo>
                    <a:pt x="218" y="26"/>
                    <a:pt x="218" y="24"/>
                    <a:pt x="218" y="20"/>
                  </a:cubicBezTo>
                  <a:cubicBezTo>
                    <a:pt x="218" y="9"/>
                    <a:pt x="209" y="0"/>
                    <a:pt x="198" y="0"/>
                  </a:cubicBezTo>
                  <a:cubicBezTo>
                    <a:pt x="189" y="0"/>
                    <a:pt x="183" y="4"/>
                    <a:pt x="176" y="22"/>
                  </a:cubicBezTo>
                  <a:lnTo>
                    <a:pt x="4" y="466"/>
                  </a:lnTo>
                  <a:cubicBezTo>
                    <a:pt x="2" y="473"/>
                    <a:pt x="0" y="479"/>
                    <a:pt x="0" y="484"/>
                  </a:cubicBezTo>
                  <a:cubicBezTo>
                    <a:pt x="0" y="486"/>
                    <a:pt x="0" y="488"/>
                    <a:pt x="4" y="501"/>
                  </a:cubicBezTo>
                  <a:lnTo>
                    <a:pt x="176" y="946"/>
                  </a:lnTo>
                  <a:cubicBezTo>
                    <a:pt x="180" y="957"/>
                    <a:pt x="185" y="968"/>
                    <a:pt x="198" y="968"/>
                  </a:cubicBezTo>
                  <a:cubicBezTo>
                    <a:pt x="209" y="968"/>
                    <a:pt x="218" y="959"/>
                    <a:pt x="218" y="950"/>
                  </a:cubicBezTo>
                  <a:cubicBezTo>
                    <a:pt x="218" y="946"/>
                    <a:pt x="218" y="943"/>
                    <a:pt x="213" y="932"/>
                  </a:cubicBezTo>
                  <a:lnTo>
                    <a:pt x="40" y="4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40A212A-089B-8047-A0E5-2E97256B42DE}"/>
                </a:ext>
              </a:extLst>
            </p:cNvPr>
            <p:cNvSpPr/>
            <p:nvPr/>
          </p:nvSpPr>
          <p:spPr>
            <a:xfrm>
              <a:off x="4271760" y="3741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4ECC021C-121A-3A42-98C3-8EF3059A3C25}"/>
                </a:ext>
              </a:extLst>
            </p:cNvPr>
            <p:cNvSpPr/>
            <p:nvPr/>
          </p:nvSpPr>
          <p:spPr>
            <a:xfrm>
              <a:off x="4431960" y="3786120"/>
              <a:ext cx="10800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1" h="451">
                  <a:moveTo>
                    <a:pt x="301" y="328"/>
                  </a:moveTo>
                  <a:lnTo>
                    <a:pt x="277" y="328"/>
                  </a:lnTo>
                  <a:cubicBezTo>
                    <a:pt x="275" y="343"/>
                    <a:pt x="268" y="383"/>
                    <a:pt x="260" y="389"/>
                  </a:cubicBezTo>
                  <a:cubicBezTo>
                    <a:pt x="255" y="394"/>
                    <a:pt x="202" y="394"/>
                    <a:pt x="194" y="394"/>
                  </a:cubicBezTo>
                  <a:lnTo>
                    <a:pt x="68" y="394"/>
                  </a:lnTo>
                  <a:cubicBezTo>
                    <a:pt x="139" y="330"/>
                    <a:pt x="163" y="312"/>
                    <a:pt x="205" y="279"/>
                  </a:cubicBezTo>
                  <a:cubicBezTo>
                    <a:pt x="255" y="240"/>
                    <a:pt x="301" y="198"/>
                    <a:pt x="301" y="132"/>
                  </a:cubicBezTo>
                  <a:cubicBezTo>
                    <a:pt x="301" y="51"/>
                    <a:pt x="229" y="0"/>
                    <a:pt x="141" y="0"/>
                  </a:cubicBezTo>
                  <a:cubicBezTo>
                    <a:pt x="57" y="0"/>
                    <a:pt x="0" y="59"/>
                    <a:pt x="0" y="121"/>
                  </a:cubicBezTo>
                  <a:cubicBezTo>
                    <a:pt x="0" y="156"/>
                    <a:pt x="29" y="161"/>
                    <a:pt x="35" y="161"/>
                  </a:cubicBezTo>
                  <a:cubicBezTo>
                    <a:pt x="53" y="161"/>
                    <a:pt x="73" y="147"/>
                    <a:pt x="73" y="123"/>
                  </a:cubicBezTo>
                  <a:cubicBezTo>
                    <a:pt x="73" y="112"/>
                    <a:pt x="68" y="88"/>
                    <a:pt x="33" y="88"/>
                  </a:cubicBezTo>
                  <a:cubicBezTo>
                    <a:pt x="53" y="40"/>
                    <a:pt x="99" y="24"/>
                    <a:pt x="132" y="24"/>
                  </a:cubicBezTo>
                  <a:cubicBezTo>
                    <a:pt x="200" y="24"/>
                    <a:pt x="235" y="77"/>
                    <a:pt x="235" y="132"/>
                  </a:cubicBezTo>
                  <a:cubicBezTo>
                    <a:pt x="235" y="191"/>
                    <a:pt x="194" y="238"/>
                    <a:pt x="172" y="264"/>
                  </a:cubicBezTo>
                  <a:lnTo>
                    <a:pt x="7" y="424"/>
                  </a:lnTo>
                  <a:cubicBezTo>
                    <a:pt x="0" y="431"/>
                    <a:pt x="0" y="433"/>
                    <a:pt x="0" y="451"/>
                  </a:cubicBezTo>
                  <a:lnTo>
                    <a:pt x="282" y="4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C2EFE418-A2DA-2B44-B311-0FB7584DF46B}"/>
                </a:ext>
              </a:extLst>
            </p:cNvPr>
            <p:cNvSpPr/>
            <p:nvPr/>
          </p:nvSpPr>
          <p:spPr>
            <a:xfrm>
              <a:off x="4602240" y="385847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7EFAF75-2730-0949-BF58-82154CC26827}"/>
                </a:ext>
              </a:extLst>
            </p:cNvPr>
            <p:cNvSpPr/>
            <p:nvPr/>
          </p:nvSpPr>
          <p:spPr>
            <a:xfrm>
              <a:off x="4740840" y="3657960"/>
              <a:ext cx="24912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84">
                  <a:moveTo>
                    <a:pt x="323" y="66"/>
                  </a:moveTo>
                  <a:cubicBezTo>
                    <a:pt x="330" y="44"/>
                    <a:pt x="332" y="33"/>
                    <a:pt x="352" y="31"/>
                  </a:cubicBezTo>
                  <a:cubicBezTo>
                    <a:pt x="361" y="31"/>
                    <a:pt x="392" y="31"/>
                    <a:pt x="409" y="31"/>
                  </a:cubicBezTo>
                  <a:cubicBezTo>
                    <a:pt x="480" y="31"/>
                    <a:pt x="587" y="31"/>
                    <a:pt x="587" y="125"/>
                  </a:cubicBezTo>
                  <a:cubicBezTo>
                    <a:pt x="587" y="158"/>
                    <a:pt x="572" y="227"/>
                    <a:pt x="532" y="264"/>
                  </a:cubicBezTo>
                  <a:cubicBezTo>
                    <a:pt x="508" y="288"/>
                    <a:pt x="458" y="319"/>
                    <a:pt x="370" y="319"/>
                  </a:cubicBezTo>
                  <a:lnTo>
                    <a:pt x="262" y="319"/>
                  </a:lnTo>
                  <a:close/>
                  <a:moveTo>
                    <a:pt x="464" y="332"/>
                  </a:moveTo>
                  <a:cubicBezTo>
                    <a:pt x="561" y="310"/>
                    <a:pt x="678" y="244"/>
                    <a:pt x="678" y="145"/>
                  </a:cubicBezTo>
                  <a:cubicBezTo>
                    <a:pt x="678" y="62"/>
                    <a:pt x="590" y="0"/>
                    <a:pt x="462" y="0"/>
                  </a:cubicBezTo>
                  <a:lnTo>
                    <a:pt x="187" y="0"/>
                  </a:lnTo>
                  <a:cubicBezTo>
                    <a:pt x="167" y="0"/>
                    <a:pt x="158" y="0"/>
                    <a:pt x="158" y="20"/>
                  </a:cubicBezTo>
                  <a:cubicBezTo>
                    <a:pt x="158" y="31"/>
                    <a:pt x="167" y="31"/>
                    <a:pt x="185" y="31"/>
                  </a:cubicBezTo>
                  <a:cubicBezTo>
                    <a:pt x="187" y="31"/>
                    <a:pt x="205" y="31"/>
                    <a:pt x="222" y="33"/>
                  </a:cubicBezTo>
                  <a:cubicBezTo>
                    <a:pt x="240" y="33"/>
                    <a:pt x="249" y="35"/>
                    <a:pt x="249" y="48"/>
                  </a:cubicBezTo>
                  <a:cubicBezTo>
                    <a:pt x="249" y="51"/>
                    <a:pt x="246" y="55"/>
                    <a:pt x="244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9" y="631"/>
                    <a:pt x="0" y="631"/>
                    <a:pt x="0" y="651"/>
                  </a:cubicBezTo>
                  <a:cubicBezTo>
                    <a:pt x="0" y="662"/>
                    <a:pt x="11" y="662"/>
                    <a:pt x="13" y="662"/>
                  </a:cubicBezTo>
                  <a:cubicBezTo>
                    <a:pt x="40" y="662"/>
                    <a:pt x="108" y="660"/>
                    <a:pt x="136" y="660"/>
                  </a:cubicBezTo>
                  <a:cubicBezTo>
                    <a:pt x="163" y="660"/>
                    <a:pt x="231" y="662"/>
                    <a:pt x="260" y="662"/>
                  </a:cubicBezTo>
                  <a:cubicBezTo>
                    <a:pt x="266" y="662"/>
                    <a:pt x="277" y="662"/>
                    <a:pt x="277" y="642"/>
                  </a:cubicBezTo>
                  <a:cubicBezTo>
                    <a:pt x="277" y="631"/>
                    <a:pt x="268" y="631"/>
                    <a:pt x="251" y="631"/>
                  </a:cubicBezTo>
                  <a:cubicBezTo>
                    <a:pt x="216" y="631"/>
                    <a:pt x="187" y="631"/>
                    <a:pt x="187" y="614"/>
                  </a:cubicBezTo>
                  <a:cubicBezTo>
                    <a:pt x="187" y="609"/>
                    <a:pt x="189" y="605"/>
                    <a:pt x="191" y="598"/>
                  </a:cubicBezTo>
                  <a:lnTo>
                    <a:pt x="255" y="341"/>
                  </a:lnTo>
                  <a:lnTo>
                    <a:pt x="370" y="341"/>
                  </a:lnTo>
                  <a:cubicBezTo>
                    <a:pt x="458" y="341"/>
                    <a:pt x="475" y="396"/>
                    <a:pt x="475" y="429"/>
                  </a:cubicBezTo>
                  <a:cubicBezTo>
                    <a:pt x="475" y="444"/>
                    <a:pt x="469" y="475"/>
                    <a:pt x="462" y="497"/>
                  </a:cubicBezTo>
                  <a:cubicBezTo>
                    <a:pt x="455" y="523"/>
                    <a:pt x="447" y="559"/>
                    <a:pt x="447" y="578"/>
                  </a:cubicBezTo>
                  <a:cubicBezTo>
                    <a:pt x="447" y="684"/>
                    <a:pt x="563" y="684"/>
                    <a:pt x="576" y="684"/>
                  </a:cubicBezTo>
                  <a:cubicBezTo>
                    <a:pt x="658" y="684"/>
                    <a:pt x="693" y="585"/>
                    <a:pt x="693" y="572"/>
                  </a:cubicBezTo>
                  <a:cubicBezTo>
                    <a:pt x="693" y="561"/>
                    <a:pt x="682" y="561"/>
                    <a:pt x="680" y="561"/>
                  </a:cubicBezTo>
                  <a:cubicBezTo>
                    <a:pt x="671" y="561"/>
                    <a:pt x="671" y="567"/>
                    <a:pt x="669" y="574"/>
                  </a:cubicBezTo>
                  <a:cubicBezTo>
                    <a:pt x="645" y="647"/>
                    <a:pt x="603" y="662"/>
                    <a:pt x="581" y="662"/>
                  </a:cubicBezTo>
                  <a:cubicBezTo>
                    <a:pt x="548" y="662"/>
                    <a:pt x="541" y="640"/>
                    <a:pt x="541" y="603"/>
                  </a:cubicBezTo>
                  <a:cubicBezTo>
                    <a:pt x="541" y="572"/>
                    <a:pt x="548" y="523"/>
                    <a:pt x="550" y="493"/>
                  </a:cubicBezTo>
                  <a:cubicBezTo>
                    <a:pt x="552" y="479"/>
                    <a:pt x="554" y="460"/>
                    <a:pt x="554" y="446"/>
                  </a:cubicBezTo>
                  <a:cubicBezTo>
                    <a:pt x="554" y="372"/>
                    <a:pt x="491" y="343"/>
                    <a:pt x="464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0A4B3F1-665C-DA49-9747-67426106B704}"/>
                </a:ext>
              </a:extLst>
            </p:cNvPr>
            <p:cNvSpPr/>
            <p:nvPr/>
          </p:nvSpPr>
          <p:spPr>
            <a:xfrm>
              <a:off x="5002920" y="3786120"/>
              <a:ext cx="111960" cy="16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2" h="464">
                  <a:moveTo>
                    <a:pt x="150" y="224"/>
                  </a:moveTo>
                  <a:cubicBezTo>
                    <a:pt x="202" y="224"/>
                    <a:pt x="240" y="262"/>
                    <a:pt x="240" y="334"/>
                  </a:cubicBezTo>
                  <a:cubicBezTo>
                    <a:pt x="240" y="418"/>
                    <a:pt x="191" y="442"/>
                    <a:pt x="152" y="442"/>
                  </a:cubicBezTo>
                  <a:cubicBezTo>
                    <a:pt x="125" y="442"/>
                    <a:pt x="64" y="435"/>
                    <a:pt x="35" y="396"/>
                  </a:cubicBezTo>
                  <a:cubicBezTo>
                    <a:pt x="68" y="394"/>
                    <a:pt x="75" y="372"/>
                    <a:pt x="75" y="358"/>
                  </a:cubicBezTo>
                  <a:cubicBezTo>
                    <a:pt x="75" y="336"/>
                    <a:pt x="59" y="321"/>
                    <a:pt x="37" y="321"/>
                  </a:cubicBezTo>
                  <a:cubicBezTo>
                    <a:pt x="20" y="321"/>
                    <a:pt x="0" y="332"/>
                    <a:pt x="0" y="358"/>
                  </a:cubicBezTo>
                  <a:cubicBezTo>
                    <a:pt x="0" y="424"/>
                    <a:pt x="70" y="464"/>
                    <a:pt x="154" y="464"/>
                  </a:cubicBezTo>
                  <a:cubicBezTo>
                    <a:pt x="249" y="464"/>
                    <a:pt x="312" y="402"/>
                    <a:pt x="312" y="334"/>
                  </a:cubicBezTo>
                  <a:cubicBezTo>
                    <a:pt x="312" y="282"/>
                    <a:pt x="271" y="229"/>
                    <a:pt x="196" y="211"/>
                  </a:cubicBezTo>
                  <a:cubicBezTo>
                    <a:pt x="266" y="187"/>
                    <a:pt x="293" y="134"/>
                    <a:pt x="293" y="95"/>
                  </a:cubicBezTo>
                  <a:cubicBezTo>
                    <a:pt x="293" y="40"/>
                    <a:pt x="231" y="0"/>
                    <a:pt x="154" y="0"/>
                  </a:cubicBezTo>
                  <a:cubicBezTo>
                    <a:pt x="79" y="0"/>
                    <a:pt x="22" y="37"/>
                    <a:pt x="22" y="90"/>
                  </a:cubicBezTo>
                  <a:cubicBezTo>
                    <a:pt x="22" y="114"/>
                    <a:pt x="35" y="128"/>
                    <a:pt x="57" y="128"/>
                  </a:cubicBezTo>
                  <a:cubicBezTo>
                    <a:pt x="77" y="128"/>
                    <a:pt x="90" y="112"/>
                    <a:pt x="90" y="92"/>
                  </a:cubicBezTo>
                  <a:cubicBezTo>
                    <a:pt x="90" y="73"/>
                    <a:pt x="77" y="59"/>
                    <a:pt x="57" y="57"/>
                  </a:cubicBezTo>
                  <a:cubicBezTo>
                    <a:pt x="81" y="26"/>
                    <a:pt x="128" y="20"/>
                    <a:pt x="152" y="20"/>
                  </a:cubicBezTo>
                  <a:cubicBezTo>
                    <a:pt x="183" y="20"/>
                    <a:pt x="227" y="35"/>
                    <a:pt x="227" y="95"/>
                  </a:cubicBezTo>
                  <a:cubicBezTo>
                    <a:pt x="227" y="123"/>
                    <a:pt x="218" y="154"/>
                    <a:pt x="198" y="174"/>
                  </a:cubicBezTo>
                  <a:cubicBezTo>
                    <a:pt x="176" y="200"/>
                    <a:pt x="158" y="202"/>
                    <a:pt x="123" y="205"/>
                  </a:cubicBezTo>
                  <a:cubicBezTo>
                    <a:pt x="106" y="205"/>
                    <a:pt x="106" y="205"/>
                    <a:pt x="101" y="207"/>
                  </a:cubicBezTo>
                  <a:cubicBezTo>
                    <a:pt x="101" y="207"/>
                    <a:pt x="95" y="207"/>
                    <a:pt x="95" y="216"/>
                  </a:cubicBezTo>
                  <a:cubicBezTo>
                    <a:pt x="95" y="224"/>
                    <a:pt x="101" y="224"/>
                    <a:pt x="112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07DB0841-7981-6D44-965B-4B81FD0B483F}"/>
                </a:ext>
              </a:extLst>
            </p:cNvPr>
            <p:cNvSpPr/>
            <p:nvPr/>
          </p:nvSpPr>
          <p:spPr>
            <a:xfrm>
              <a:off x="5243040" y="36928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3"/>
                    <a:pt x="627" y="303"/>
                    <a:pt x="614" y="303"/>
                  </a:cubicBezTo>
                  <a:lnTo>
                    <a:pt x="343" y="303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3"/>
                  </a:lnTo>
                  <a:lnTo>
                    <a:pt x="33" y="303"/>
                  </a:lnTo>
                  <a:cubicBezTo>
                    <a:pt x="18" y="303"/>
                    <a:pt x="0" y="303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77AA4CD-B014-7F45-8223-948C1D9B3C7F}"/>
                </a:ext>
              </a:extLst>
            </p:cNvPr>
            <p:cNvSpPr/>
            <p:nvPr/>
          </p:nvSpPr>
          <p:spPr>
            <a:xfrm>
              <a:off x="5576400" y="37418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1"/>
                    <a:pt x="321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8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3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C4A3713C-4C90-EC49-A175-D69998C50FE2}"/>
                </a:ext>
              </a:extLst>
            </p:cNvPr>
            <p:cNvSpPr/>
            <p:nvPr/>
          </p:nvSpPr>
          <p:spPr>
            <a:xfrm>
              <a:off x="5862240" y="356616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DE764418-81FC-F94B-902D-CF5314F910EE}"/>
                </a:ext>
              </a:extLst>
            </p:cNvPr>
            <p:cNvSpPr/>
            <p:nvPr/>
          </p:nvSpPr>
          <p:spPr>
            <a:xfrm>
              <a:off x="5788440" y="36579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209D654-4214-B846-A553-B6D6CC889856}"/>
                </a:ext>
              </a:extLst>
            </p:cNvPr>
            <p:cNvSpPr/>
            <p:nvPr/>
          </p:nvSpPr>
          <p:spPr>
            <a:xfrm>
              <a:off x="6083999" y="3634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B32F6A33-35EB-6549-9A35-3279318EEDF5}"/>
                </a:ext>
              </a:extLst>
            </p:cNvPr>
            <p:cNvSpPr/>
            <p:nvPr/>
          </p:nvSpPr>
          <p:spPr>
            <a:xfrm>
              <a:off x="6202079" y="3741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7FE92F37-3B14-BE46-B897-7AA25FE43A5D}"/>
                </a:ext>
              </a:extLst>
            </p:cNvPr>
            <p:cNvSpPr/>
            <p:nvPr/>
          </p:nvSpPr>
          <p:spPr>
            <a:xfrm>
              <a:off x="6359760" y="3786120"/>
              <a:ext cx="111960" cy="16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2" h="464">
                  <a:moveTo>
                    <a:pt x="150" y="224"/>
                  </a:moveTo>
                  <a:cubicBezTo>
                    <a:pt x="202" y="224"/>
                    <a:pt x="240" y="262"/>
                    <a:pt x="240" y="334"/>
                  </a:cubicBezTo>
                  <a:cubicBezTo>
                    <a:pt x="240" y="418"/>
                    <a:pt x="191" y="442"/>
                    <a:pt x="152" y="442"/>
                  </a:cubicBezTo>
                  <a:cubicBezTo>
                    <a:pt x="125" y="442"/>
                    <a:pt x="64" y="435"/>
                    <a:pt x="35" y="396"/>
                  </a:cubicBezTo>
                  <a:cubicBezTo>
                    <a:pt x="68" y="394"/>
                    <a:pt x="75" y="372"/>
                    <a:pt x="75" y="358"/>
                  </a:cubicBezTo>
                  <a:cubicBezTo>
                    <a:pt x="75" y="336"/>
                    <a:pt x="59" y="321"/>
                    <a:pt x="37" y="321"/>
                  </a:cubicBezTo>
                  <a:cubicBezTo>
                    <a:pt x="20" y="321"/>
                    <a:pt x="0" y="332"/>
                    <a:pt x="0" y="358"/>
                  </a:cubicBezTo>
                  <a:cubicBezTo>
                    <a:pt x="0" y="424"/>
                    <a:pt x="70" y="464"/>
                    <a:pt x="154" y="464"/>
                  </a:cubicBezTo>
                  <a:cubicBezTo>
                    <a:pt x="249" y="464"/>
                    <a:pt x="312" y="402"/>
                    <a:pt x="312" y="334"/>
                  </a:cubicBezTo>
                  <a:cubicBezTo>
                    <a:pt x="312" y="282"/>
                    <a:pt x="271" y="229"/>
                    <a:pt x="196" y="211"/>
                  </a:cubicBezTo>
                  <a:cubicBezTo>
                    <a:pt x="266" y="187"/>
                    <a:pt x="293" y="134"/>
                    <a:pt x="293" y="95"/>
                  </a:cubicBezTo>
                  <a:cubicBezTo>
                    <a:pt x="293" y="40"/>
                    <a:pt x="231" y="0"/>
                    <a:pt x="154" y="0"/>
                  </a:cubicBezTo>
                  <a:cubicBezTo>
                    <a:pt x="79" y="0"/>
                    <a:pt x="22" y="37"/>
                    <a:pt x="22" y="90"/>
                  </a:cubicBezTo>
                  <a:cubicBezTo>
                    <a:pt x="22" y="114"/>
                    <a:pt x="35" y="128"/>
                    <a:pt x="57" y="128"/>
                  </a:cubicBezTo>
                  <a:cubicBezTo>
                    <a:pt x="77" y="128"/>
                    <a:pt x="90" y="112"/>
                    <a:pt x="90" y="92"/>
                  </a:cubicBezTo>
                  <a:cubicBezTo>
                    <a:pt x="90" y="73"/>
                    <a:pt x="77" y="59"/>
                    <a:pt x="57" y="57"/>
                  </a:cubicBezTo>
                  <a:cubicBezTo>
                    <a:pt x="81" y="26"/>
                    <a:pt x="128" y="20"/>
                    <a:pt x="152" y="20"/>
                  </a:cubicBezTo>
                  <a:cubicBezTo>
                    <a:pt x="183" y="20"/>
                    <a:pt x="227" y="35"/>
                    <a:pt x="227" y="95"/>
                  </a:cubicBezTo>
                  <a:cubicBezTo>
                    <a:pt x="227" y="123"/>
                    <a:pt x="218" y="154"/>
                    <a:pt x="198" y="174"/>
                  </a:cubicBezTo>
                  <a:cubicBezTo>
                    <a:pt x="176" y="200"/>
                    <a:pt x="158" y="202"/>
                    <a:pt x="123" y="205"/>
                  </a:cubicBezTo>
                  <a:cubicBezTo>
                    <a:pt x="106" y="205"/>
                    <a:pt x="106" y="205"/>
                    <a:pt x="101" y="207"/>
                  </a:cubicBezTo>
                  <a:cubicBezTo>
                    <a:pt x="101" y="207"/>
                    <a:pt x="95" y="207"/>
                    <a:pt x="95" y="216"/>
                  </a:cubicBezTo>
                  <a:cubicBezTo>
                    <a:pt x="95" y="224"/>
                    <a:pt x="101" y="224"/>
                    <a:pt x="112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65B8D367-56DA-1045-B23E-1A48306FAE37}"/>
                </a:ext>
              </a:extLst>
            </p:cNvPr>
            <p:cNvSpPr/>
            <p:nvPr/>
          </p:nvSpPr>
          <p:spPr>
            <a:xfrm>
              <a:off x="6532200" y="385847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54ECC2D9-7D35-AB49-B87C-087BA3A5F1B0}"/>
                </a:ext>
              </a:extLst>
            </p:cNvPr>
            <p:cNvSpPr/>
            <p:nvPr/>
          </p:nvSpPr>
          <p:spPr>
            <a:xfrm>
              <a:off x="6666840" y="374184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8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0C917E28-2FED-F64E-922E-8C6686E6F403}"/>
                </a:ext>
              </a:extLst>
            </p:cNvPr>
            <p:cNvSpPr/>
            <p:nvPr/>
          </p:nvSpPr>
          <p:spPr>
            <a:xfrm>
              <a:off x="6934679" y="3634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8EBDD05C-21C4-354B-8DFE-E8A8DEA81139}"/>
                </a:ext>
              </a:extLst>
            </p:cNvPr>
            <p:cNvSpPr/>
            <p:nvPr/>
          </p:nvSpPr>
          <p:spPr>
            <a:xfrm>
              <a:off x="7068600" y="363492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501"/>
                  </a:moveTo>
                  <a:cubicBezTo>
                    <a:pt x="218" y="488"/>
                    <a:pt x="218" y="486"/>
                    <a:pt x="218" y="484"/>
                  </a:cubicBezTo>
                  <a:cubicBezTo>
                    <a:pt x="218" y="482"/>
                    <a:pt x="218" y="479"/>
                    <a:pt x="213" y="468"/>
                  </a:cubicBezTo>
                  <a:lnTo>
                    <a:pt x="42" y="22"/>
                  </a:lnTo>
                  <a:cubicBezTo>
                    <a:pt x="35" y="7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2"/>
                    <a:pt x="0" y="24"/>
                    <a:pt x="4" y="35"/>
                  </a:cubicBezTo>
                  <a:lnTo>
                    <a:pt x="178" y="484"/>
                  </a:lnTo>
                  <a:lnTo>
                    <a:pt x="4" y="932"/>
                  </a:lnTo>
                  <a:cubicBezTo>
                    <a:pt x="0" y="941"/>
                    <a:pt x="0" y="943"/>
                    <a:pt x="0" y="950"/>
                  </a:cubicBezTo>
                  <a:cubicBezTo>
                    <a:pt x="0" y="959"/>
                    <a:pt x="9" y="968"/>
                    <a:pt x="20" y="968"/>
                  </a:cubicBezTo>
                  <a:cubicBezTo>
                    <a:pt x="33" y="968"/>
                    <a:pt x="35" y="959"/>
                    <a:pt x="40" y="9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955A9CFE-0F25-DC4F-9AB5-38B420498509}"/>
                </a:ext>
              </a:extLst>
            </p:cNvPr>
            <p:cNvSpPr/>
            <p:nvPr/>
          </p:nvSpPr>
          <p:spPr>
            <a:xfrm>
              <a:off x="7214040" y="385847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C672D1A-FAE4-974C-A7C2-BCF5FD54CD00}"/>
                </a:ext>
              </a:extLst>
            </p:cNvPr>
            <p:cNvSpPr/>
            <p:nvPr/>
          </p:nvSpPr>
          <p:spPr>
            <a:xfrm>
              <a:off x="7368479" y="3858479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795435C9-7BAC-9A4E-A847-A59B50ECC3E7}"/>
                </a:ext>
              </a:extLst>
            </p:cNvPr>
            <p:cNvSpPr/>
            <p:nvPr/>
          </p:nvSpPr>
          <p:spPr>
            <a:xfrm>
              <a:off x="7522200" y="3858479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4AFB89A4-AF80-D642-A979-77455B3B51F7}"/>
                </a:ext>
              </a:extLst>
            </p:cNvPr>
            <p:cNvSpPr/>
            <p:nvPr/>
          </p:nvSpPr>
          <p:spPr>
            <a:xfrm>
              <a:off x="7676640" y="3858479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7DA67CB-6895-F345-A7A2-2571DA12CE39}"/>
                </a:ext>
              </a:extLst>
            </p:cNvPr>
            <p:cNvSpPr/>
            <p:nvPr/>
          </p:nvSpPr>
          <p:spPr>
            <a:xfrm>
              <a:off x="7831800" y="385847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7093561A-3C3C-534F-8CE4-B10F486FB158}"/>
                </a:ext>
              </a:extLst>
            </p:cNvPr>
            <p:cNvSpPr/>
            <p:nvPr/>
          </p:nvSpPr>
          <p:spPr>
            <a:xfrm>
              <a:off x="7994879" y="363492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37"/>
                  </a:moveTo>
                  <a:cubicBezTo>
                    <a:pt x="218" y="26"/>
                    <a:pt x="218" y="24"/>
                    <a:pt x="218" y="20"/>
                  </a:cubicBezTo>
                  <a:cubicBezTo>
                    <a:pt x="218" y="9"/>
                    <a:pt x="209" y="0"/>
                    <a:pt x="198" y="0"/>
                  </a:cubicBezTo>
                  <a:cubicBezTo>
                    <a:pt x="189" y="0"/>
                    <a:pt x="183" y="4"/>
                    <a:pt x="176" y="22"/>
                  </a:cubicBezTo>
                  <a:lnTo>
                    <a:pt x="4" y="466"/>
                  </a:lnTo>
                  <a:cubicBezTo>
                    <a:pt x="2" y="473"/>
                    <a:pt x="0" y="479"/>
                    <a:pt x="0" y="484"/>
                  </a:cubicBezTo>
                  <a:cubicBezTo>
                    <a:pt x="0" y="486"/>
                    <a:pt x="0" y="488"/>
                    <a:pt x="4" y="501"/>
                  </a:cubicBezTo>
                  <a:lnTo>
                    <a:pt x="176" y="946"/>
                  </a:lnTo>
                  <a:cubicBezTo>
                    <a:pt x="180" y="957"/>
                    <a:pt x="185" y="968"/>
                    <a:pt x="198" y="968"/>
                  </a:cubicBezTo>
                  <a:cubicBezTo>
                    <a:pt x="209" y="968"/>
                    <a:pt x="218" y="959"/>
                    <a:pt x="218" y="950"/>
                  </a:cubicBezTo>
                  <a:cubicBezTo>
                    <a:pt x="218" y="946"/>
                    <a:pt x="218" y="943"/>
                    <a:pt x="213" y="932"/>
                  </a:cubicBezTo>
                  <a:lnTo>
                    <a:pt x="40" y="4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5E8759F0-B258-444A-B4C8-F4E6F6009F7E}"/>
                </a:ext>
              </a:extLst>
            </p:cNvPr>
            <p:cNvSpPr/>
            <p:nvPr/>
          </p:nvSpPr>
          <p:spPr>
            <a:xfrm>
              <a:off x="8108999" y="3741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C1DB8F3-9CEC-FB48-AE88-53682E27E2D0}"/>
                </a:ext>
              </a:extLst>
            </p:cNvPr>
            <p:cNvSpPr/>
            <p:nvPr/>
          </p:nvSpPr>
          <p:spPr>
            <a:xfrm>
              <a:off x="8264160" y="3783240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5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68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2"/>
                  </a:lnTo>
                  <a:cubicBezTo>
                    <a:pt x="143" y="429"/>
                    <a:pt x="141" y="435"/>
                    <a:pt x="68" y="435"/>
                  </a:cubicBezTo>
                  <a:cubicBezTo>
                    <a:pt x="44" y="435"/>
                    <a:pt x="37" y="435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7"/>
                    <a:pt x="108" y="457"/>
                  </a:cubicBezTo>
                  <a:cubicBezTo>
                    <a:pt x="128" y="457"/>
                    <a:pt x="147" y="457"/>
                    <a:pt x="167" y="457"/>
                  </a:cubicBezTo>
                  <a:cubicBezTo>
                    <a:pt x="185" y="457"/>
                    <a:pt x="209" y="457"/>
                    <a:pt x="227" y="457"/>
                  </a:cubicBezTo>
                  <a:cubicBezTo>
                    <a:pt x="246" y="457"/>
                    <a:pt x="266" y="460"/>
                    <a:pt x="284" y="460"/>
                  </a:cubicBezTo>
                  <a:cubicBezTo>
                    <a:pt x="290" y="460"/>
                    <a:pt x="299" y="460"/>
                    <a:pt x="299" y="444"/>
                  </a:cubicBezTo>
                  <a:cubicBezTo>
                    <a:pt x="299" y="435"/>
                    <a:pt x="293" y="435"/>
                    <a:pt x="273" y="435"/>
                  </a:cubicBezTo>
                  <a:cubicBezTo>
                    <a:pt x="260" y="435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3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F01E60D4-5D0A-CD47-BC61-EEADF62B3B59}"/>
                </a:ext>
              </a:extLst>
            </p:cNvPr>
            <p:cNvSpPr/>
            <p:nvPr/>
          </p:nvSpPr>
          <p:spPr>
            <a:xfrm>
              <a:off x="8481240" y="3880440"/>
              <a:ext cx="165240" cy="12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0" h="35">
                  <a:moveTo>
                    <a:pt x="433" y="35"/>
                  </a:moveTo>
                  <a:cubicBezTo>
                    <a:pt x="442" y="35"/>
                    <a:pt x="460" y="35"/>
                    <a:pt x="460" y="18"/>
                  </a:cubicBezTo>
                  <a:cubicBezTo>
                    <a:pt x="460" y="0"/>
                    <a:pt x="444" y="0"/>
                    <a:pt x="433" y="0"/>
                  </a:cubicBezTo>
                  <a:lnTo>
                    <a:pt x="26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5"/>
                    <a:pt x="15" y="35"/>
                    <a:pt x="2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CF2302E9-A966-9246-B26B-17503ADD2F79}"/>
                </a:ext>
              </a:extLst>
            </p:cNvPr>
            <p:cNvSpPr/>
            <p:nvPr/>
          </p:nvSpPr>
          <p:spPr>
            <a:xfrm>
              <a:off x="8698320" y="37861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320F1452-03BA-C547-BA01-AA008EE97C47}"/>
                </a:ext>
              </a:extLst>
            </p:cNvPr>
            <p:cNvSpPr/>
            <p:nvPr/>
          </p:nvSpPr>
          <p:spPr>
            <a:xfrm>
              <a:off x="8859240" y="385847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A499D5CC-19A7-BD45-B2B9-F450A50D6C80}"/>
                </a:ext>
              </a:extLst>
            </p:cNvPr>
            <p:cNvSpPr/>
            <p:nvPr/>
          </p:nvSpPr>
          <p:spPr>
            <a:xfrm>
              <a:off x="8997840" y="3657960"/>
              <a:ext cx="24912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84">
                  <a:moveTo>
                    <a:pt x="323" y="66"/>
                  </a:moveTo>
                  <a:cubicBezTo>
                    <a:pt x="330" y="44"/>
                    <a:pt x="332" y="33"/>
                    <a:pt x="352" y="31"/>
                  </a:cubicBezTo>
                  <a:cubicBezTo>
                    <a:pt x="361" y="31"/>
                    <a:pt x="392" y="31"/>
                    <a:pt x="409" y="31"/>
                  </a:cubicBezTo>
                  <a:cubicBezTo>
                    <a:pt x="480" y="31"/>
                    <a:pt x="587" y="31"/>
                    <a:pt x="587" y="125"/>
                  </a:cubicBezTo>
                  <a:cubicBezTo>
                    <a:pt x="587" y="158"/>
                    <a:pt x="572" y="227"/>
                    <a:pt x="532" y="264"/>
                  </a:cubicBezTo>
                  <a:cubicBezTo>
                    <a:pt x="508" y="288"/>
                    <a:pt x="458" y="319"/>
                    <a:pt x="370" y="319"/>
                  </a:cubicBezTo>
                  <a:lnTo>
                    <a:pt x="262" y="319"/>
                  </a:lnTo>
                  <a:close/>
                  <a:moveTo>
                    <a:pt x="464" y="332"/>
                  </a:moveTo>
                  <a:cubicBezTo>
                    <a:pt x="561" y="310"/>
                    <a:pt x="678" y="244"/>
                    <a:pt x="678" y="145"/>
                  </a:cubicBezTo>
                  <a:cubicBezTo>
                    <a:pt x="678" y="62"/>
                    <a:pt x="590" y="0"/>
                    <a:pt x="462" y="0"/>
                  </a:cubicBezTo>
                  <a:lnTo>
                    <a:pt x="187" y="0"/>
                  </a:lnTo>
                  <a:cubicBezTo>
                    <a:pt x="167" y="0"/>
                    <a:pt x="158" y="0"/>
                    <a:pt x="158" y="20"/>
                  </a:cubicBezTo>
                  <a:cubicBezTo>
                    <a:pt x="158" y="31"/>
                    <a:pt x="167" y="31"/>
                    <a:pt x="185" y="31"/>
                  </a:cubicBezTo>
                  <a:cubicBezTo>
                    <a:pt x="187" y="31"/>
                    <a:pt x="205" y="31"/>
                    <a:pt x="222" y="33"/>
                  </a:cubicBezTo>
                  <a:cubicBezTo>
                    <a:pt x="240" y="33"/>
                    <a:pt x="249" y="35"/>
                    <a:pt x="249" y="48"/>
                  </a:cubicBezTo>
                  <a:cubicBezTo>
                    <a:pt x="249" y="51"/>
                    <a:pt x="246" y="55"/>
                    <a:pt x="244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9" y="631"/>
                    <a:pt x="0" y="631"/>
                    <a:pt x="0" y="651"/>
                  </a:cubicBezTo>
                  <a:cubicBezTo>
                    <a:pt x="0" y="662"/>
                    <a:pt x="11" y="662"/>
                    <a:pt x="13" y="662"/>
                  </a:cubicBezTo>
                  <a:cubicBezTo>
                    <a:pt x="40" y="662"/>
                    <a:pt x="108" y="660"/>
                    <a:pt x="136" y="660"/>
                  </a:cubicBezTo>
                  <a:cubicBezTo>
                    <a:pt x="163" y="660"/>
                    <a:pt x="231" y="662"/>
                    <a:pt x="260" y="662"/>
                  </a:cubicBezTo>
                  <a:cubicBezTo>
                    <a:pt x="266" y="662"/>
                    <a:pt x="277" y="662"/>
                    <a:pt x="277" y="642"/>
                  </a:cubicBezTo>
                  <a:cubicBezTo>
                    <a:pt x="277" y="631"/>
                    <a:pt x="268" y="631"/>
                    <a:pt x="251" y="631"/>
                  </a:cubicBezTo>
                  <a:cubicBezTo>
                    <a:pt x="216" y="631"/>
                    <a:pt x="187" y="631"/>
                    <a:pt x="187" y="614"/>
                  </a:cubicBezTo>
                  <a:cubicBezTo>
                    <a:pt x="187" y="609"/>
                    <a:pt x="189" y="605"/>
                    <a:pt x="191" y="598"/>
                  </a:cubicBezTo>
                  <a:lnTo>
                    <a:pt x="255" y="341"/>
                  </a:lnTo>
                  <a:lnTo>
                    <a:pt x="370" y="341"/>
                  </a:lnTo>
                  <a:cubicBezTo>
                    <a:pt x="458" y="341"/>
                    <a:pt x="475" y="396"/>
                    <a:pt x="475" y="429"/>
                  </a:cubicBezTo>
                  <a:cubicBezTo>
                    <a:pt x="475" y="444"/>
                    <a:pt x="469" y="475"/>
                    <a:pt x="462" y="497"/>
                  </a:cubicBezTo>
                  <a:cubicBezTo>
                    <a:pt x="455" y="523"/>
                    <a:pt x="447" y="559"/>
                    <a:pt x="447" y="578"/>
                  </a:cubicBezTo>
                  <a:cubicBezTo>
                    <a:pt x="447" y="684"/>
                    <a:pt x="563" y="684"/>
                    <a:pt x="576" y="684"/>
                  </a:cubicBezTo>
                  <a:cubicBezTo>
                    <a:pt x="658" y="684"/>
                    <a:pt x="693" y="585"/>
                    <a:pt x="693" y="572"/>
                  </a:cubicBezTo>
                  <a:cubicBezTo>
                    <a:pt x="693" y="561"/>
                    <a:pt x="682" y="561"/>
                    <a:pt x="680" y="561"/>
                  </a:cubicBezTo>
                  <a:cubicBezTo>
                    <a:pt x="671" y="561"/>
                    <a:pt x="671" y="567"/>
                    <a:pt x="669" y="574"/>
                  </a:cubicBezTo>
                  <a:cubicBezTo>
                    <a:pt x="645" y="647"/>
                    <a:pt x="603" y="662"/>
                    <a:pt x="581" y="662"/>
                  </a:cubicBezTo>
                  <a:cubicBezTo>
                    <a:pt x="548" y="662"/>
                    <a:pt x="541" y="640"/>
                    <a:pt x="541" y="603"/>
                  </a:cubicBezTo>
                  <a:cubicBezTo>
                    <a:pt x="541" y="572"/>
                    <a:pt x="548" y="523"/>
                    <a:pt x="550" y="493"/>
                  </a:cubicBezTo>
                  <a:cubicBezTo>
                    <a:pt x="552" y="479"/>
                    <a:pt x="554" y="460"/>
                    <a:pt x="554" y="446"/>
                  </a:cubicBezTo>
                  <a:cubicBezTo>
                    <a:pt x="554" y="372"/>
                    <a:pt x="491" y="343"/>
                    <a:pt x="464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EAC68960-5AFF-104B-A252-9AFE3E0E7685}"/>
                </a:ext>
              </a:extLst>
            </p:cNvPr>
            <p:cNvSpPr/>
            <p:nvPr/>
          </p:nvSpPr>
          <p:spPr>
            <a:xfrm>
              <a:off x="9257400" y="3783240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7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70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2"/>
                  </a:lnTo>
                  <a:cubicBezTo>
                    <a:pt x="143" y="429"/>
                    <a:pt x="141" y="435"/>
                    <a:pt x="68" y="435"/>
                  </a:cubicBezTo>
                  <a:cubicBezTo>
                    <a:pt x="44" y="435"/>
                    <a:pt x="37" y="435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7"/>
                    <a:pt x="108" y="457"/>
                  </a:cubicBezTo>
                  <a:cubicBezTo>
                    <a:pt x="128" y="457"/>
                    <a:pt x="147" y="457"/>
                    <a:pt x="167" y="457"/>
                  </a:cubicBezTo>
                  <a:cubicBezTo>
                    <a:pt x="185" y="457"/>
                    <a:pt x="209" y="457"/>
                    <a:pt x="227" y="457"/>
                  </a:cubicBezTo>
                  <a:cubicBezTo>
                    <a:pt x="246" y="457"/>
                    <a:pt x="266" y="460"/>
                    <a:pt x="284" y="460"/>
                  </a:cubicBezTo>
                  <a:cubicBezTo>
                    <a:pt x="290" y="460"/>
                    <a:pt x="301" y="460"/>
                    <a:pt x="301" y="444"/>
                  </a:cubicBezTo>
                  <a:cubicBezTo>
                    <a:pt x="301" y="435"/>
                    <a:pt x="293" y="435"/>
                    <a:pt x="273" y="435"/>
                  </a:cubicBezTo>
                  <a:cubicBezTo>
                    <a:pt x="260" y="435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3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DDD1675-036F-2C40-B751-1CA9CFA746D0}"/>
                </a:ext>
              </a:extLst>
            </p:cNvPr>
            <p:cNvSpPr/>
            <p:nvPr/>
          </p:nvSpPr>
          <p:spPr>
            <a:xfrm>
              <a:off x="9484920" y="3634920"/>
              <a:ext cx="781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968">
                  <a:moveTo>
                    <a:pt x="213" y="501"/>
                  </a:moveTo>
                  <a:cubicBezTo>
                    <a:pt x="218" y="488"/>
                    <a:pt x="218" y="486"/>
                    <a:pt x="218" y="484"/>
                  </a:cubicBezTo>
                  <a:cubicBezTo>
                    <a:pt x="218" y="482"/>
                    <a:pt x="218" y="479"/>
                    <a:pt x="213" y="468"/>
                  </a:cubicBezTo>
                  <a:lnTo>
                    <a:pt x="42" y="22"/>
                  </a:lnTo>
                  <a:cubicBezTo>
                    <a:pt x="35" y="7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2"/>
                    <a:pt x="0" y="24"/>
                    <a:pt x="4" y="35"/>
                  </a:cubicBezTo>
                  <a:lnTo>
                    <a:pt x="178" y="484"/>
                  </a:lnTo>
                  <a:lnTo>
                    <a:pt x="4" y="932"/>
                  </a:lnTo>
                  <a:cubicBezTo>
                    <a:pt x="0" y="941"/>
                    <a:pt x="0" y="943"/>
                    <a:pt x="0" y="950"/>
                  </a:cubicBezTo>
                  <a:cubicBezTo>
                    <a:pt x="0" y="959"/>
                    <a:pt x="9" y="968"/>
                    <a:pt x="20" y="968"/>
                  </a:cubicBezTo>
                  <a:cubicBezTo>
                    <a:pt x="33" y="968"/>
                    <a:pt x="35" y="959"/>
                    <a:pt x="40" y="9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1" name="Group 80" descr="22§latex§\Delta w = \alpha ( R + \gamma \hat{V}(s',w) - \hat{V}(s,w) ) \nabla_w \hat{V}(s,w) &#10;§svg§600§FALSE" title="TexMaths">
            <a:extLst>
              <a:ext uri="{FF2B5EF4-FFF2-40B4-BE49-F238E27FC236}">
                <a16:creationId xmlns:a16="http://schemas.microsoft.com/office/drawing/2014/main" id="{1FD711C4-7586-0646-BAB0-3448DBF27686}"/>
              </a:ext>
            </a:extLst>
          </p:cNvPr>
          <p:cNvGrpSpPr/>
          <p:nvPr/>
        </p:nvGrpSpPr>
        <p:grpSpPr>
          <a:xfrm>
            <a:off x="1920239" y="5796054"/>
            <a:ext cx="6799679" cy="416880"/>
            <a:chOff x="1920239" y="5252040"/>
            <a:chExt cx="6799679" cy="416880"/>
          </a:xfrm>
        </p:grpSpPr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C7E2BA5B-035C-1647-A758-38CAAD1D8164}"/>
                </a:ext>
              </a:extLst>
            </p:cNvPr>
            <p:cNvSpPr/>
            <p:nvPr/>
          </p:nvSpPr>
          <p:spPr>
            <a:xfrm>
              <a:off x="1920239" y="5252760"/>
              <a:ext cx="6799679" cy="41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889" h="1155">
                  <a:moveTo>
                    <a:pt x="9445" y="1155"/>
                  </a:moveTo>
                  <a:lnTo>
                    <a:pt x="0" y="1155"/>
                  </a:lnTo>
                  <a:lnTo>
                    <a:pt x="0" y="0"/>
                  </a:lnTo>
                  <a:lnTo>
                    <a:pt x="18889" y="0"/>
                  </a:lnTo>
                  <a:lnTo>
                    <a:pt x="18889" y="1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CC38DCD-F36C-7143-A1BD-95744E27750B}"/>
                </a:ext>
              </a:extLst>
            </p:cNvPr>
            <p:cNvSpPr/>
            <p:nvPr/>
          </p:nvSpPr>
          <p:spPr>
            <a:xfrm>
              <a:off x="1936800" y="5331960"/>
              <a:ext cx="25704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695">
                  <a:moveTo>
                    <a:pt x="383" y="18"/>
                  </a:moveTo>
                  <a:cubicBezTo>
                    <a:pt x="376" y="4"/>
                    <a:pt x="374" y="0"/>
                    <a:pt x="359" y="0"/>
                  </a:cubicBezTo>
                  <a:cubicBezTo>
                    <a:pt x="341" y="0"/>
                    <a:pt x="339" y="4"/>
                    <a:pt x="332" y="18"/>
                  </a:cubicBezTo>
                  <a:lnTo>
                    <a:pt x="4" y="675"/>
                  </a:lnTo>
                  <a:cubicBezTo>
                    <a:pt x="0" y="684"/>
                    <a:pt x="0" y="686"/>
                    <a:pt x="0" y="686"/>
                  </a:cubicBezTo>
                  <a:cubicBezTo>
                    <a:pt x="0" y="695"/>
                    <a:pt x="7" y="695"/>
                    <a:pt x="22" y="695"/>
                  </a:cubicBezTo>
                  <a:lnTo>
                    <a:pt x="695" y="695"/>
                  </a:lnTo>
                  <a:cubicBezTo>
                    <a:pt x="711" y="695"/>
                    <a:pt x="715" y="695"/>
                    <a:pt x="715" y="686"/>
                  </a:cubicBezTo>
                  <a:cubicBezTo>
                    <a:pt x="715" y="686"/>
                    <a:pt x="715" y="684"/>
                    <a:pt x="711" y="675"/>
                  </a:cubicBezTo>
                  <a:close/>
                  <a:moveTo>
                    <a:pt x="328" y="97"/>
                  </a:moveTo>
                  <a:lnTo>
                    <a:pt x="587" y="620"/>
                  </a:lnTo>
                  <a:lnTo>
                    <a:pt x="66" y="6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44EB4A98-0DA4-9B4C-936A-C15DF1613D41}"/>
                </a:ext>
              </a:extLst>
            </p:cNvPr>
            <p:cNvSpPr/>
            <p:nvPr/>
          </p:nvSpPr>
          <p:spPr>
            <a:xfrm>
              <a:off x="2218680" y="54277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10739947-B395-3042-BA4E-C04892B61D57}"/>
                </a:ext>
              </a:extLst>
            </p:cNvPr>
            <p:cNvSpPr/>
            <p:nvPr/>
          </p:nvSpPr>
          <p:spPr>
            <a:xfrm>
              <a:off x="2583000" y="54540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E9F54F61-0DCC-D641-BFDE-4BEB9A53358F}"/>
                </a:ext>
              </a:extLst>
            </p:cNvPr>
            <p:cNvSpPr/>
            <p:nvPr/>
          </p:nvSpPr>
          <p:spPr>
            <a:xfrm>
              <a:off x="2943360" y="542772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8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FC622879-AE77-FA4C-A434-B91B472F2094}"/>
                </a:ext>
              </a:extLst>
            </p:cNvPr>
            <p:cNvSpPr/>
            <p:nvPr/>
          </p:nvSpPr>
          <p:spPr>
            <a:xfrm>
              <a:off x="3186720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1751367-10A3-8241-BEAA-B6D69A0B9E79}"/>
                </a:ext>
              </a:extLst>
            </p:cNvPr>
            <p:cNvSpPr/>
            <p:nvPr/>
          </p:nvSpPr>
          <p:spPr>
            <a:xfrm>
              <a:off x="3301560" y="5343840"/>
              <a:ext cx="24912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84">
                  <a:moveTo>
                    <a:pt x="323" y="66"/>
                  </a:moveTo>
                  <a:cubicBezTo>
                    <a:pt x="330" y="44"/>
                    <a:pt x="332" y="33"/>
                    <a:pt x="352" y="31"/>
                  </a:cubicBezTo>
                  <a:cubicBezTo>
                    <a:pt x="361" y="31"/>
                    <a:pt x="392" y="31"/>
                    <a:pt x="409" y="31"/>
                  </a:cubicBezTo>
                  <a:cubicBezTo>
                    <a:pt x="480" y="31"/>
                    <a:pt x="587" y="31"/>
                    <a:pt x="587" y="125"/>
                  </a:cubicBezTo>
                  <a:cubicBezTo>
                    <a:pt x="587" y="158"/>
                    <a:pt x="572" y="227"/>
                    <a:pt x="532" y="264"/>
                  </a:cubicBezTo>
                  <a:cubicBezTo>
                    <a:pt x="508" y="288"/>
                    <a:pt x="458" y="319"/>
                    <a:pt x="370" y="319"/>
                  </a:cubicBezTo>
                  <a:lnTo>
                    <a:pt x="262" y="319"/>
                  </a:lnTo>
                  <a:close/>
                  <a:moveTo>
                    <a:pt x="464" y="332"/>
                  </a:moveTo>
                  <a:cubicBezTo>
                    <a:pt x="561" y="310"/>
                    <a:pt x="678" y="244"/>
                    <a:pt x="678" y="145"/>
                  </a:cubicBezTo>
                  <a:cubicBezTo>
                    <a:pt x="678" y="62"/>
                    <a:pt x="590" y="0"/>
                    <a:pt x="462" y="0"/>
                  </a:cubicBezTo>
                  <a:lnTo>
                    <a:pt x="187" y="0"/>
                  </a:lnTo>
                  <a:cubicBezTo>
                    <a:pt x="167" y="0"/>
                    <a:pt x="158" y="0"/>
                    <a:pt x="158" y="20"/>
                  </a:cubicBezTo>
                  <a:cubicBezTo>
                    <a:pt x="158" y="31"/>
                    <a:pt x="167" y="31"/>
                    <a:pt x="185" y="31"/>
                  </a:cubicBezTo>
                  <a:cubicBezTo>
                    <a:pt x="187" y="31"/>
                    <a:pt x="205" y="31"/>
                    <a:pt x="222" y="33"/>
                  </a:cubicBezTo>
                  <a:cubicBezTo>
                    <a:pt x="240" y="33"/>
                    <a:pt x="249" y="35"/>
                    <a:pt x="249" y="48"/>
                  </a:cubicBezTo>
                  <a:cubicBezTo>
                    <a:pt x="249" y="51"/>
                    <a:pt x="246" y="55"/>
                    <a:pt x="244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9" y="631"/>
                    <a:pt x="0" y="631"/>
                    <a:pt x="0" y="651"/>
                  </a:cubicBezTo>
                  <a:cubicBezTo>
                    <a:pt x="0" y="662"/>
                    <a:pt x="11" y="662"/>
                    <a:pt x="13" y="662"/>
                  </a:cubicBezTo>
                  <a:cubicBezTo>
                    <a:pt x="42" y="662"/>
                    <a:pt x="108" y="660"/>
                    <a:pt x="136" y="660"/>
                  </a:cubicBezTo>
                  <a:cubicBezTo>
                    <a:pt x="163" y="660"/>
                    <a:pt x="231" y="662"/>
                    <a:pt x="260" y="662"/>
                  </a:cubicBezTo>
                  <a:cubicBezTo>
                    <a:pt x="266" y="662"/>
                    <a:pt x="279" y="662"/>
                    <a:pt x="279" y="642"/>
                  </a:cubicBezTo>
                  <a:cubicBezTo>
                    <a:pt x="279" y="631"/>
                    <a:pt x="271" y="631"/>
                    <a:pt x="251" y="631"/>
                  </a:cubicBezTo>
                  <a:cubicBezTo>
                    <a:pt x="216" y="631"/>
                    <a:pt x="189" y="631"/>
                    <a:pt x="189" y="614"/>
                  </a:cubicBezTo>
                  <a:cubicBezTo>
                    <a:pt x="189" y="609"/>
                    <a:pt x="189" y="605"/>
                    <a:pt x="191" y="598"/>
                  </a:cubicBezTo>
                  <a:lnTo>
                    <a:pt x="255" y="341"/>
                  </a:lnTo>
                  <a:lnTo>
                    <a:pt x="370" y="341"/>
                  </a:lnTo>
                  <a:cubicBezTo>
                    <a:pt x="458" y="341"/>
                    <a:pt x="475" y="396"/>
                    <a:pt x="475" y="429"/>
                  </a:cubicBezTo>
                  <a:cubicBezTo>
                    <a:pt x="475" y="444"/>
                    <a:pt x="469" y="475"/>
                    <a:pt x="462" y="497"/>
                  </a:cubicBezTo>
                  <a:cubicBezTo>
                    <a:pt x="455" y="523"/>
                    <a:pt x="447" y="559"/>
                    <a:pt x="447" y="578"/>
                  </a:cubicBezTo>
                  <a:cubicBezTo>
                    <a:pt x="447" y="684"/>
                    <a:pt x="563" y="684"/>
                    <a:pt x="576" y="684"/>
                  </a:cubicBezTo>
                  <a:cubicBezTo>
                    <a:pt x="658" y="684"/>
                    <a:pt x="693" y="585"/>
                    <a:pt x="693" y="572"/>
                  </a:cubicBezTo>
                  <a:cubicBezTo>
                    <a:pt x="693" y="561"/>
                    <a:pt x="682" y="561"/>
                    <a:pt x="680" y="561"/>
                  </a:cubicBezTo>
                  <a:cubicBezTo>
                    <a:pt x="671" y="561"/>
                    <a:pt x="671" y="567"/>
                    <a:pt x="669" y="574"/>
                  </a:cubicBezTo>
                  <a:cubicBezTo>
                    <a:pt x="645" y="647"/>
                    <a:pt x="603" y="662"/>
                    <a:pt x="581" y="662"/>
                  </a:cubicBezTo>
                  <a:cubicBezTo>
                    <a:pt x="548" y="662"/>
                    <a:pt x="541" y="640"/>
                    <a:pt x="541" y="603"/>
                  </a:cubicBezTo>
                  <a:cubicBezTo>
                    <a:pt x="541" y="572"/>
                    <a:pt x="548" y="523"/>
                    <a:pt x="550" y="493"/>
                  </a:cubicBezTo>
                  <a:cubicBezTo>
                    <a:pt x="552" y="479"/>
                    <a:pt x="554" y="460"/>
                    <a:pt x="554" y="446"/>
                  </a:cubicBezTo>
                  <a:cubicBezTo>
                    <a:pt x="554" y="372"/>
                    <a:pt x="491" y="343"/>
                    <a:pt x="464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CBA8F171-4722-3542-97CE-02F5E0AB2203}"/>
                </a:ext>
              </a:extLst>
            </p:cNvPr>
            <p:cNvSpPr/>
            <p:nvPr/>
          </p:nvSpPr>
          <p:spPr>
            <a:xfrm>
              <a:off x="3650039" y="537876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3"/>
                    <a:pt x="627" y="303"/>
                    <a:pt x="614" y="303"/>
                  </a:cubicBezTo>
                  <a:lnTo>
                    <a:pt x="343" y="303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3"/>
                  </a:lnTo>
                  <a:lnTo>
                    <a:pt x="33" y="303"/>
                  </a:lnTo>
                  <a:cubicBezTo>
                    <a:pt x="18" y="303"/>
                    <a:pt x="0" y="303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A2AEC23D-3279-3646-B618-49518A7A9BB4}"/>
                </a:ext>
              </a:extLst>
            </p:cNvPr>
            <p:cNvSpPr/>
            <p:nvPr/>
          </p:nvSpPr>
          <p:spPr>
            <a:xfrm>
              <a:off x="3984120" y="542772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1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8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3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93B52682-7B56-DA42-82DE-E5325316BB50}"/>
                </a:ext>
              </a:extLst>
            </p:cNvPr>
            <p:cNvSpPr/>
            <p:nvPr/>
          </p:nvSpPr>
          <p:spPr>
            <a:xfrm>
              <a:off x="4269960" y="525204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D334BD79-49AF-B741-8154-E553ED8B93D6}"/>
                </a:ext>
              </a:extLst>
            </p:cNvPr>
            <p:cNvSpPr/>
            <p:nvPr/>
          </p:nvSpPr>
          <p:spPr>
            <a:xfrm>
              <a:off x="4195800" y="53438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00A29F5C-9126-DF43-A63A-B5A83886C37F}"/>
                </a:ext>
              </a:extLst>
            </p:cNvPr>
            <p:cNvSpPr/>
            <p:nvPr/>
          </p:nvSpPr>
          <p:spPr>
            <a:xfrm>
              <a:off x="4491000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65AE654B-9042-044F-B475-9AEC00A973EF}"/>
                </a:ext>
              </a:extLst>
            </p:cNvPr>
            <p:cNvSpPr/>
            <p:nvPr/>
          </p:nvSpPr>
          <p:spPr>
            <a:xfrm>
              <a:off x="4609800" y="5427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E959624B-F8FC-364B-86D0-F82663071AD9}"/>
                </a:ext>
              </a:extLst>
            </p:cNvPr>
            <p:cNvSpPr/>
            <p:nvPr/>
          </p:nvSpPr>
          <p:spPr>
            <a:xfrm>
              <a:off x="4766040" y="531936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6"/>
                    <a:pt x="0" y="336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848372F9-1DB6-3E48-93A8-55D235CA6E9A}"/>
                </a:ext>
              </a:extLst>
            </p:cNvPr>
            <p:cNvSpPr/>
            <p:nvPr/>
          </p:nvSpPr>
          <p:spPr>
            <a:xfrm>
              <a:off x="4881600" y="55443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AE85CBC6-8617-6D43-838E-615ED0F9B76F}"/>
                </a:ext>
              </a:extLst>
            </p:cNvPr>
            <p:cNvSpPr/>
            <p:nvPr/>
          </p:nvSpPr>
          <p:spPr>
            <a:xfrm>
              <a:off x="5016240" y="54277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6" y="42"/>
                    <a:pt x="436" y="37"/>
                  </a:cubicBezTo>
                  <a:cubicBezTo>
                    <a:pt x="436" y="20"/>
                    <a:pt x="420" y="11"/>
                    <a:pt x="407" y="11"/>
                  </a:cubicBezTo>
                  <a:cubicBezTo>
                    <a:pt x="394" y="11"/>
                    <a:pt x="378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44077732-76B7-5141-A840-1A1C47B45D3F}"/>
                </a:ext>
              </a:extLst>
            </p:cNvPr>
            <p:cNvSpPr/>
            <p:nvPr/>
          </p:nvSpPr>
          <p:spPr>
            <a:xfrm>
              <a:off x="5283000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49236E8C-D898-FC49-97AE-98F194DFAC0C}"/>
                </a:ext>
              </a:extLst>
            </p:cNvPr>
            <p:cNvSpPr/>
            <p:nvPr/>
          </p:nvSpPr>
          <p:spPr>
            <a:xfrm>
              <a:off x="5504040" y="548712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F0B000B3-11E0-9C44-8A41-A25AF4A9275B}"/>
                </a:ext>
              </a:extLst>
            </p:cNvPr>
            <p:cNvSpPr/>
            <p:nvPr/>
          </p:nvSpPr>
          <p:spPr>
            <a:xfrm>
              <a:off x="5915880" y="525204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A6A9235-89FD-814B-ADA0-D200B12BEBED}"/>
                </a:ext>
              </a:extLst>
            </p:cNvPr>
            <p:cNvSpPr/>
            <p:nvPr/>
          </p:nvSpPr>
          <p:spPr>
            <a:xfrm>
              <a:off x="5842079" y="53438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78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78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C67C7C0D-ED57-2845-BA06-B0BEAEC51658}"/>
                </a:ext>
              </a:extLst>
            </p:cNvPr>
            <p:cNvSpPr/>
            <p:nvPr/>
          </p:nvSpPr>
          <p:spPr>
            <a:xfrm>
              <a:off x="6136920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7AD7B4CD-1AA3-814B-8C4C-D66479288324}"/>
                </a:ext>
              </a:extLst>
            </p:cNvPr>
            <p:cNvSpPr/>
            <p:nvPr/>
          </p:nvSpPr>
          <p:spPr>
            <a:xfrm>
              <a:off x="6255720" y="5427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0385EF2-D285-E14A-8B4C-B5E50750DF55}"/>
                </a:ext>
              </a:extLst>
            </p:cNvPr>
            <p:cNvSpPr/>
            <p:nvPr/>
          </p:nvSpPr>
          <p:spPr>
            <a:xfrm>
              <a:off x="6429960" y="55443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7E63F408-5501-244D-9898-12F41EAB96FF}"/>
                </a:ext>
              </a:extLst>
            </p:cNvPr>
            <p:cNvSpPr/>
            <p:nvPr/>
          </p:nvSpPr>
          <p:spPr>
            <a:xfrm>
              <a:off x="6564600" y="54277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BF46E494-06CE-784B-A454-84B0FCEDEAF4}"/>
                </a:ext>
              </a:extLst>
            </p:cNvPr>
            <p:cNvSpPr/>
            <p:nvPr/>
          </p:nvSpPr>
          <p:spPr>
            <a:xfrm>
              <a:off x="6831360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D2D74358-38CD-2E43-B9ED-3242B359C3D6}"/>
                </a:ext>
              </a:extLst>
            </p:cNvPr>
            <p:cNvSpPr/>
            <p:nvPr/>
          </p:nvSpPr>
          <p:spPr>
            <a:xfrm>
              <a:off x="6966720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362F8D48-0A95-F740-AE54-A307434B4455}"/>
                </a:ext>
              </a:extLst>
            </p:cNvPr>
            <p:cNvSpPr/>
            <p:nvPr/>
          </p:nvSpPr>
          <p:spPr>
            <a:xfrm>
              <a:off x="7097400" y="5343840"/>
              <a:ext cx="25704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695">
                  <a:moveTo>
                    <a:pt x="711" y="22"/>
                  </a:moveTo>
                  <a:cubicBezTo>
                    <a:pt x="713" y="18"/>
                    <a:pt x="715" y="11"/>
                    <a:pt x="715" y="9"/>
                  </a:cubicBezTo>
                  <a:cubicBezTo>
                    <a:pt x="715" y="0"/>
                    <a:pt x="715" y="0"/>
                    <a:pt x="693" y="0"/>
                  </a:cubicBezTo>
                  <a:lnTo>
                    <a:pt x="24" y="0"/>
                  </a:lnTo>
                  <a:cubicBezTo>
                    <a:pt x="0" y="0"/>
                    <a:pt x="0" y="0"/>
                    <a:pt x="0" y="9"/>
                  </a:cubicBezTo>
                  <a:cubicBezTo>
                    <a:pt x="0" y="11"/>
                    <a:pt x="2" y="18"/>
                    <a:pt x="4" y="22"/>
                  </a:cubicBezTo>
                  <a:lnTo>
                    <a:pt x="332" y="675"/>
                  </a:lnTo>
                  <a:cubicBezTo>
                    <a:pt x="339" y="688"/>
                    <a:pt x="341" y="695"/>
                    <a:pt x="359" y="695"/>
                  </a:cubicBezTo>
                  <a:cubicBezTo>
                    <a:pt x="374" y="695"/>
                    <a:pt x="376" y="688"/>
                    <a:pt x="385" y="675"/>
                  </a:cubicBezTo>
                  <a:close/>
                  <a:moveTo>
                    <a:pt x="121" y="70"/>
                  </a:moveTo>
                  <a:lnTo>
                    <a:pt x="653" y="70"/>
                  </a:lnTo>
                  <a:lnTo>
                    <a:pt x="387" y="6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67668573-6F59-A541-9707-04B0019DBE01}"/>
                </a:ext>
              </a:extLst>
            </p:cNvPr>
            <p:cNvSpPr/>
            <p:nvPr/>
          </p:nvSpPr>
          <p:spPr>
            <a:xfrm>
              <a:off x="7381800" y="5526000"/>
              <a:ext cx="1785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7" h="308">
                  <a:moveTo>
                    <a:pt x="326" y="84"/>
                  </a:moveTo>
                  <a:cubicBezTo>
                    <a:pt x="330" y="66"/>
                    <a:pt x="339" y="33"/>
                    <a:pt x="339" y="29"/>
                  </a:cubicBezTo>
                  <a:cubicBezTo>
                    <a:pt x="339" y="15"/>
                    <a:pt x="328" y="7"/>
                    <a:pt x="317" y="7"/>
                  </a:cubicBezTo>
                  <a:cubicBezTo>
                    <a:pt x="304" y="7"/>
                    <a:pt x="290" y="15"/>
                    <a:pt x="286" y="26"/>
                  </a:cubicBezTo>
                  <a:cubicBezTo>
                    <a:pt x="284" y="33"/>
                    <a:pt x="277" y="62"/>
                    <a:pt x="273" y="79"/>
                  </a:cubicBezTo>
                  <a:cubicBezTo>
                    <a:pt x="264" y="117"/>
                    <a:pt x="264" y="119"/>
                    <a:pt x="253" y="156"/>
                  </a:cubicBezTo>
                  <a:cubicBezTo>
                    <a:pt x="244" y="194"/>
                    <a:pt x="244" y="200"/>
                    <a:pt x="242" y="220"/>
                  </a:cubicBezTo>
                  <a:cubicBezTo>
                    <a:pt x="244" y="233"/>
                    <a:pt x="240" y="246"/>
                    <a:pt x="224" y="266"/>
                  </a:cubicBezTo>
                  <a:cubicBezTo>
                    <a:pt x="216" y="277"/>
                    <a:pt x="200" y="288"/>
                    <a:pt x="178" y="288"/>
                  </a:cubicBezTo>
                  <a:cubicBezTo>
                    <a:pt x="152" y="288"/>
                    <a:pt x="117" y="279"/>
                    <a:pt x="117" y="227"/>
                  </a:cubicBezTo>
                  <a:cubicBezTo>
                    <a:pt x="117" y="191"/>
                    <a:pt x="136" y="141"/>
                    <a:pt x="150" y="106"/>
                  </a:cubicBezTo>
                  <a:cubicBezTo>
                    <a:pt x="161" y="77"/>
                    <a:pt x="163" y="70"/>
                    <a:pt x="163" y="59"/>
                  </a:cubicBezTo>
                  <a:cubicBezTo>
                    <a:pt x="163" y="26"/>
                    <a:pt x="136" y="0"/>
                    <a:pt x="99" y="0"/>
                  </a:cubicBezTo>
                  <a:cubicBezTo>
                    <a:pt x="31" y="0"/>
                    <a:pt x="0" y="92"/>
                    <a:pt x="0" y="106"/>
                  </a:cubicBezTo>
                  <a:cubicBezTo>
                    <a:pt x="0" y="114"/>
                    <a:pt x="9" y="114"/>
                    <a:pt x="11" y="114"/>
                  </a:cubicBezTo>
                  <a:cubicBezTo>
                    <a:pt x="22" y="114"/>
                    <a:pt x="22" y="110"/>
                    <a:pt x="24" y="103"/>
                  </a:cubicBezTo>
                  <a:cubicBezTo>
                    <a:pt x="42" y="46"/>
                    <a:pt x="70" y="20"/>
                    <a:pt x="97" y="20"/>
                  </a:cubicBezTo>
                  <a:cubicBezTo>
                    <a:pt x="108" y="20"/>
                    <a:pt x="114" y="26"/>
                    <a:pt x="114" y="44"/>
                  </a:cubicBezTo>
                  <a:cubicBezTo>
                    <a:pt x="114" y="59"/>
                    <a:pt x="108" y="75"/>
                    <a:pt x="106" y="84"/>
                  </a:cubicBezTo>
                  <a:cubicBezTo>
                    <a:pt x="66" y="183"/>
                    <a:pt x="66" y="196"/>
                    <a:pt x="66" y="218"/>
                  </a:cubicBezTo>
                  <a:cubicBezTo>
                    <a:pt x="66" y="297"/>
                    <a:pt x="139" y="308"/>
                    <a:pt x="176" y="308"/>
                  </a:cubicBezTo>
                  <a:cubicBezTo>
                    <a:pt x="189" y="308"/>
                    <a:pt x="222" y="308"/>
                    <a:pt x="253" y="262"/>
                  </a:cubicBezTo>
                  <a:cubicBezTo>
                    <a:pt x="268" y="292"/>
                    <a:pt x="306" y="308"/>
                    <a:pt x="348" y="308"/>
                  </a:cubicBezTo>
                  <a:cubicBezTo>
                    <a:pt x="407" y="308"/>
                    <a:pt x="438" y="255"/>
                    <a:pt x="451" y="227"/>
                  </a:cubicBezTo>
                  <a:cubicBezTo>
                    <a:pt x="480" y="169"/>
                    <a:pt x="497" y="86"/>
                    <a:pt x="497" y="53"/>
                  </a:cubicBezTo>
                  <a:cubicBezTo>
                    <a:pt x="497" y="2"/>
                    <a:pt x="469" y="0"/>
                    <a:pt x="464" y="0"/>
                  </a:cubicBezTo>
                  <a:cubicBezTo>
                    <a:pt x="447" y="0"/>
                    <a:pt x="427" y="18"/>
                    <a:pt x="427" y="35"/>
                  </a:cubicBezTo>
                  <a:cubicBezTo>
                    <a:pt x="427" y="48"/>
                    <a:pt x="433" y="53"/>
                    <a:pt x="440" y="57"/>
                  </a:cubicBezTo>
                  <a:cubicBezTo>
                    <a:pt x="455" y="70"/>
                    <a:pt x="464" y="90"/>
                    <a:pt x="464" y="112"/>
                  </a:cubicBezTo>
                  <a:cubicBezTo>
                    <a:pt x="464" y="121"/>
                    <a:pt x="436" y="288"/>
                    <a:pt x="350" y="288"/>
                  </a:cubicBezTo>
                  <a:cubicBezTo>
                    <a:pt x="295" y="288"/>
                    <a:pt x="295" y="240"/>
                    <a:pt x="295" y="229"/>
                  </a:cubicBezTo>
                  <a:cubicBezTo>
                    <a:pt x="295" y="209"/>
                    <a:pt x="297" y="198"/>
                    <a:pt x="306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79DF9FC-20A0-944C-8D47-4CE6F97C68C9}"/>
                </a:ext>
              </a:extLst>
            </p:cNvPr>
            <p:cNvSpPr/>
            <p:nvPr/>
          </p:nvSpPr>
          <p:spPr>
            <a:xfrm>
              <a:off x="7689240" y="525204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C00EC74-A77A-F946-A2AF-84B24BEF4DB3}"/>
                </a:ext>
              </a:extLst>
            </p:cNvPr>
            <p:cNvSpPr/>
            <p:nvPr/>
          </p:nvSpPr>
          <p:spPr>
            <a:xfrm>
              <a:off x="7614720" y="53438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08878F54-69C9-4249-8DF3-C27CB7BD1215}"/>
                </a:ext>
              </a:extLst>
            </p:cNvPr>
            <p:cNvSpPr/>
            <p:nvPr/>
          </p:nvSpPr>
          <p:spPr>
            <a:xfrm>
              <a:off x="7909919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4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5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327E5C6C-3104-F245-B431-D2B467941803}"/>
                </a:ext>
              </a:extLst>
            </p:cNvPr>
            <p:cNvSpPr/>
            <p:nvPr/>
          </p:nvSpPr>
          <p:spPr>
            <a:xfrm>
              <a:off x="8028720" y="5427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4"/>
                  </a:cubicBezTo>
                  <a:cubicBezTo>
                    <a:pt x="90" y="292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6D1760AA-21AF-CC4A-B2F9-7AC96F4D6A0D}"/>
                </a:ext>
              </a:extLst>
            </p:cNvPr>
            <p:cNvSpPr/>
            <p:nvPr/>
          </p:nvSpPr>
          <p:spPr>
            <a:xfrm>
              <a:off x="8202959" y="55443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ABC96962-3050-FD4E-9412-60BC17BC9554}"/>
                </a:ext>
              </a:extLst>
            </p:cNvPr>
            <p:cNvSpPr/>
            <p:nvPr/>
          </p:nvSpPr>
          <p:spPr>
            <a:xfrm>
              <a:off x="8337600" y="54277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6" y="42"/>
                    <a:pt x="436" y="37"/>
                  </a:cubicBezTo>
                  <a:cubicBezTo>
                    <a:pt x="436" y="20"/>
                    <a:pt x="420" y="11"/>
                    <a:pt x="407" y="11"/>
                  </a:cubicBezTo>
                  <a:cubicBezTo>
                    <a:pt x="394" y="11"/>
                    <a:pt x="378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83AA6AE0-37E2-9F4F-A2BC-7874D1E1452F}"/>
                </a:ext>
              </a:extLst>
            </p:cNvPr>
            <p:cNvSpPr/>
            <p:nvPr/>
          </p:nvSpPr>
          <p:spPr>
            <a:xfrm>
              <a:off x="8604720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2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4"/>
                    <a:pt x="0" y="957"/>
                    <a:pt x="0" y="959"/>
                  </a:cubicBezTo>
                  <a:cubicBezTo>
                    <a:pt x="0" y="965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17" name="Freeform 116">
            <a:extLst>
              <a:ext uri="{FF2B5EF4-FFF2-40B4-BE49-F238E27FC236}">
                <a16:creationId xmlns:a16="http://schemas.microsoft.com/office/drawing/2014/main" id="{339EB256-A874-E640-BD7F-42FC886A9360}"/>
              </a:ext>
            </a:extLst>
          </p:cNvPr>
          <p:cNvSpPr/>
          <p:nvPr/>
        </p:nvSpPr>
        <p:spPr>
          <a:xfrm>
            <a:off x="4663440" y="6579054"/>
            <a:ext cx="2286000" cy="657000"/>
          </a:xfrm>
          <a:custGeom>
            <a:avLst>
              <a:gd name="f0" fmla="val 724"/>
              <a:gd name="f1" fmla="val -1268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Next state</a:t>
            </a:r>
          </a:p>
        </p:txBody>
      </p:sp>
      <p:sp>
        <p:nvSpPr>
          <p:cNvPr id="118" name="Title 117">
            <a:extLst>
              <a:ext uri="{FF2B5EF4-FFF2-40B4-BE49-F238E27FC236}">
                <a16:creationId xmlns:a16="http://schemas.microsoft.com/office/drawing/2014/main" id="{F450F3A8-446D-434B-AE29-886B71F2C0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TD Learning with value function approximation</a:t>
            </a:r>
          </a:p>
        </p:txBody>
      </p:sp>
    </p:spTree>
    <p:extLst>
      <p:ext uri="{BB962C8B-B14F-4D97-AF65-F5344CB8AC3E}">
        <p14:creationId xmlns:p14="http://schemas.microsoft.com/office/powerpoint/2010/main" val="1859552455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77892AC-29FD-2E4F-B797-51C7F2E6D5B6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90960" y="2205857"/>
            <a:ext cx="9484560" cy="44982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A05F2A9C-08D7-3F45-9FBD-6B76CEC9CB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TD prediction with value function approximation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216F71-AAA3-4146-91AF-801DC54556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Intermediate 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EEC4EC1-5AC8-A148-BB10-825C35B05C4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Introduced one-step tabular model-free TD methods</a:t>
            </a:r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These methods bootstrap and sample, combining aspects of DP and MC methods</a:t>
            </a:r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TD methods are computationally efficient</a:t>
            </a:r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If the world is truly Markov, then TD methods will learn faster than MC methods</a:t>
            </a:r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MC methods have lower error on past data, but higher error on future data</a:t>
            </a:r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Extend prediction to control by employing some form of GPI</a:t>
            </a:r>
          </a:p>
          <a:p>
            <a:pPr lvl="1">
              <a:lnSpc>
                <a:spcPct val="120000"/>
              </a:lnSpc>
              <a:spcBef>
                <a:spcPts val="1702"/>
              </a:spcBef>
            </a:pPr>
            <a:r>
              <a:rPr lang="en-US" sz="3000" dirty="0"/>
              <a:t>On-policy control: </a:t>
            </a:r>
            <a:r>
              <a:rPr lang="en-US" sz="3000" b="1" dirty="0" err="1"/>
              <a:t>Sarsa</a:t>
            </a:r>
            <a:r>
              <a:rPr lang="en-US" sz="3000" dirty="0"/>
              <a:t>, </a:t>
            </a:r>
            <a:r>
              <a:rPr lang="en-US" sz="3000" b="1" dirty="0"/>
              <a:t>Expected </a:t>
            </a:r>
            <a:r>
              <a:rPr lang="en-US" sz="3000" b="1" dirty="0" err="1"/>
              <a:t>Sarsa</a:t>
            </a:r>
            <a:endParaRPr lang="en-US" sz="3000" b="1" dirty="0"/>
          </a:p>
          <a:p>
            <a:pPr lvl="1">
              <a:lnSpc>
                <a:spcPct val="120000"/>
              </a:lnSpc>
              <a:spcBef>
                <a:spcPts val="1702"/>
              </a:spcBef>
            </a:pPr>
            <a:r>
              <a:rPr lang="en-US" sz="3000" dirty="0"/>
              <a:t>Off-policy control: </a:t>
            </a:r>
            <a:r>
              <a:rPr lang="en-US" sz="3000" b="1" dirty="0"/>
              <a:t>Q-learning</a:t>
            </a:r>
            <a:r>
              <a:rPr lang="en-US" sz="3000" dirty="0"/>
              <a:t>, </a:t>
            </a:r>
            <a:r>
              <a:rPr lang="en-US" sz="3000" b="1" dirty="0"/>
              <a:t>Expected </a:t>
            </a:r>
            <a:r>
              <a:rPr lang="en-US" sz="3000" b="1" dirty="0" err="1"/>
              <a:t>Sarsa</a:t>
            </a:r>
            <a:endParaRPr lang="en-US" sz="3000" b="1" dirty="0"/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Avoiding maximization bias with </a:t>
            </a:r>
            <a:r>
              <a:rPr lang="en-US" b="1" dirty="0"/>
              <a:t>Double Q-learning</a:t>
            </a:r>
          </a:p>
        </p:txBody>
      </p:sp>
    </p:spTree>
    <p:extLst>
      <p:ext uri="{BB962C8B-B14F-4D97-AF65-F5344CB8AC3E}">
        <p14:creationId xmlns:p14="http://schemas.microsoft.com/office/powerpoint/2010/main" val="2906320277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A149719-13ED-A64A-A886-CEA32510789C}"/>
              </a:ext>
            </a:extLst>
          </p:cNvPr>
          <p:cNvSpPr txBox="1"/>
          <p:nvPr/>
        </p:nvSpPr>
        <p:spPr>
          <a:xfrm>
            <a:off x="867239" y="5251507"/>
            <a:ext cx="7291846" cy="1565642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Write the semi-gradient weight update equation for the special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case of linear function approximation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How would you update this algorithm for q-learning?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D88B28A-55E3-C24F-AF69-2E058D0C6AA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031040" y="1094760"/>
            <a:ext cx="8295840" cy="39344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Group 4" descr="22§display§Q_w(s,a) = x(s,a)^Tw§svg§600§FALSE" title="TexMaths">
            <a:extLst>
              <a:ext uri="{FF2B5EF4-FFF2-40B4-BE49-F238E27FC236}">
                <a16:creationId xmlns:a16="http://schemas.microsoft.com/office/drawing/2014/main" id="{B7179EF4-7D5A-0349-9258-B1EE91D44AE9}"/>
              </a:ext>
            </a:extLst>
          </p:cNvPr>
          <p:cNvGrpSpPr/>
          <p:nvPr/>
        </p:nvGrpSpPr>
        <p:grpSpPr>
          <a:xfrm>
            <a:off x="2863080" y="5958720"/>
            <a:ext cx="3176280" cy="396360"/>
            <a:chOff x="2863080" y="5958720"/>
            <a:chExt cx="3176280" cy="39636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6095518-923B-D649-BC1E-F7A50C3A1D13}"/>
                </a:ext>
              </a:extLst>
            </p:cNvPr>
            <p:cNvSpPr/>
            <p:nvPr/>
          </p:nvSpPr>
          <p:spPr>
            <a:xfrm>
              <a:off x="2863080" y="5958720"/>
              <a:ext cx="3176280" cy="39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4" h="1102">
                  <a:moveTo>
                    <a:pt x="4413" y="1102"/>
                  </a:moveTo>
                  <a:lnTo>
                    <a:pt x="0" y="1102"/>
                  </a:lnTo>
                  <a:lnTo>
                    <a:pt x="0" y="0"/>
                  </a:lnTo>
                  <a:lnTo>
                    <a:pt x="8824" y="0"/>
                  </a:lnTo>
                  <a:lnTo>
                    <a:pt x="8824" y="1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8B1B08F-ECB8-E045-ADB2-71DAD194A984}"/>
                </a:ext>
              </a:extLst>
            </p:cNvPr>
            <p:cNvSpPr/>
            <p:nvPr/>
          </p:nvSpPr>
          <p:spPr>
            <a:xfrm>
              <a:off x="2880360" y="60228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B892B43-9322-9A46-9C42-0E5E4E599A53}"/>
                </a:ext>
              </a:extLst>
            </p:cNvPr>
            <p:cNvSpPr/>
            <p:nvPr/>
          </p:nvSpPr>
          <p:spPr>
            <a:xfrm>
              <a:off x="3148199" y="6212880"/>
              <a:ext cx="1785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7" h="308">
                  <a:moveTo>
                    <a:pt x="326" y="84"/>
                  </a:moveTo>
                  <a:cubicBezTo>
                    <a:pt x="330" y="66"/>
                    <a:pt x="339" y="33"/>
                    <a:pt x="339" y="29"/>
                  </a:cubicBezTo>
                  <a:cubicBezTo>
                    <a:pt x="339" y="15"/>
                    <a:pt x="328" y="7"/>
                    <a:pt x="317" y="7"/>
                  </a:cubicBezTo>
                  <a:cubicBezTo>
                    <a:pt x="304" y="7"/>
                    <a:pt x="290" y="15"/>
                    <a:pt x="286" y="26"/>
                  </a:cubicBezTo>
                  <a:cubicBezTo>
                    <a:pt x="284" y="33"/>
                    <a:pt x="277" y="62"/>
                    <a:pt x="273" y="79"/>
                  </a:cubicBezTo>
                  <a:cubicBezTo>
                    <a:pt x="264" y="117"/>
                    <a:pt x="264" y="119"/>
                    <a:pt x="253" y="156"/>
                  </a:cubicBezTo>
                  <a:cubicBezTo>
                    <a:pt x="244" y="194"/>
                    <a:pt x="244" y="200"/>
                    <a:pt x="242" y="220"/>
                  </a:cubicBezTo>
                  <a:cubicBezTo>
                    <a:pt x="246" y="233"/>
                    <a:pt x="240" y="246"/>
                    <a:pt x="224" y="266"/>
                  </a:cubicBezTo>
                  <a:cubicBezTo>
                    <a:pt x="216" y="277"/>
                    <a:pt x="200" y="288"/>
                    <a:pt x="178" y="288"/>
                  </a:cubicBezTo>
                  <a:cubicBezTo>
                    <a:pt x="152" y="288"/>
                    <a:pt x="117" y="279"/>
                    <a:pt x="117" y="227"/>
                  </a:cubicBezTo>
                  <a:cubicBezTo>
                    <a:pt x="117" y="191"/>
                    <a:pt x="136" y="141"/>
                    <a:pt x="150" y="106"/>
                  </a:cubicBezTo>
                  <a:cubicBezTo>
                    <a:pt x="161" y="77"/>
                    <a:pt x="163" y="70"/>
                    <a:pt x="163" y="59"/>
                  </a:cubicBezTo>
                  <a:cubicBezTo>
                    <a:pt x="163" y="26"/>
                    <a:pt x="136" y="0"/>
                    <a:pt x="99" y="0"/>
                  </a:cubicBezTo>
                  <a:cubicBezTo>
                    <a:pt x="31" y="0"/>
                    <a:pt x="0" y="92"/>
                    <a:pt x="0" y="106"/>
                  </a:cubicBezTo>
                  <a:cubicBezTo>
                    <a:pt x="0" y="114"/>
                    <a:pt x="9" y="114"/>
                    <a:pt x="11" y="114"/>
                  </a:cubicBezTo>
                  <a:cubicBezTo>
                    <a:pt x="22" y="114"/>
                    <a:pt x="22" y="110"/>
                    <a:pt x="24" y="103"/>
                  </a:cubicBezTo>
                  <a:cubicBezTo>
                    <a:pt x="42" y="46"/>
                    <a:pt x="70" y="20"/>
                    <a:pt x="97" y="20"/>
                  </a:cubicBezTo>
                  <a:cubicBezTo>
                    <a:pt x="108" y="20"/>
                    <a:pt x="114" y="26"/>
                    <a:pt x="114" y="44"/>
                  </a:cubicBezTo>
                  <a:cubicBezTo>
                    <a:pt x="114" y="59"/>
                    <a:pt x="108" y="75"/>
                    <a:pt x="106" y="84"/>
                  </a:cubicBezTo>
                  <a:cubicBezTo>
                    <a:pt x="66" y="183"/>
                    <a:pt x="66" y="196"/>
                    <a:pt x="66" y="218"/>
                  </a:cubicBezTo>
                  <a:cubicBezTo>
                    <a:pt x="66" y="297"/>
                    <a:pt x="139" y="308"/>
                    <a:pt x="176" y="308"/>
                  </a:cubicBezTo>
                  <a:cubicBezTo>
                    <a:pt x="189" y="308"/>
                    <a:pt x="222" y="308"/>
                    <a:pt x="253" y="262"/>
                  </a:cubicBezTo>
                  <a:cubicBezTo>
                    <a:pt x="268" y="293"/>
                    <a:pt x="306" y="308"/>
                    <a:pt x="348" y="308"/>
                  </a:cubicBezTo>
                  <a:cubicBezTo>
                    <a:pt x="407" y="308"/>
                    <a:pt x="438" y="255"/>
                    <a:pt x="451" y="227"/>
                  </a:cubicBezTo>
                  <a:cubicBezTo>
                    <a:pt x="480" y="169"/>
                    <a:pt x="497" y="86"/>
                    <a:pt x="497" y="53"/>
                  </a:cubicBezTo>
                  <a:cubicBezTo>
                    <a:pt x="497" y="2"/>
                    <a:pt x="469" y="0"/>
                    <a:pt x="464" y="0"/>
                  </a:cubicBezTo>
                  <a:cubicBezTo>
                    <a:pt x="447" y="0"/>
                    <a:pt x="427" y="18"/>
                    <a:pt x="427" y="35"/>
                  </a:cubicBezTo>
                  <a:cubicBezTo>
                    <a:pt x="427" y="48"/>
                    <a:pt x="433" y="53"/>
                    <a:pt x="440" y="57"/>
                  </a:cubicBezTo>
                  <a:cubicBezTo>
                    <a:pt x="455" y="70"/>
                    <a:pt x="464" y="90"/>
                    <a:pt x="464" y="112"/>
                  </a:cubicBezTo>
                  <a:cubicBezTo>
                    <a:pt x="464" y="121"/>
                    <a:pt x="436" y="288"/>
                    <a:pt x="350" y="288"/>
                  </a:cubicBezTo>
                  <a:cubicBezTo>
                    <a:pt x="295" y="288"/>
                    <a:pt x="295" y="240"/>
                    <a:pt x="295" y="229"/>
                  </a:cubicBezTo>
                  <a:cubicBezTo>
                    <a:pt x="295" y="209"/>
                    <a:pt x="297" y="198"/>
                    <a:pt x="306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E4731A19-7448-FE4E-B6AA-4234E7131789}"/>
                </a:ext>
              </a:extLst>
            </p:cNvPr>
            <p:cNvSpPr/>
            <p:nvPr/>
          </p:nvSpPr>
          <p:spPr>
            <a:xfrm>
              <a:off x="3396960" y="60069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B61DD26B-52DD-EE4B-A8E7-7725056016C7}"/>
                </a:ext>
              </a:extLst>
            </p:cNvPr>
            <p:cNvSpPr/>
            <p:nvPr/>
          </p:nvSpPr>
          <p:spPr>
            <a:xfrm>
              <a:off x="3515039" y="611459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F3F78CD-88D2-584D-B40A-A4A426C87658}"/>
                </a:ext>
              </a:extLst>
            </p:cNvPr>
            <p:cNvSpPr/>
            <p:nvPr/>
          </p:nvSpPr>
          <p:spPr>
            <a:xfrm>
              <a:off x="3690000" y="62312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4DBF8C85-B547-D84E-8850-7B58FE8C5E15}"/>
                </a:ext>
              </a:extLst>
            </p:cNvPr>
            <p:cNvSpPr/>
            <p:nvPr/>
          </p:nvSpPr>
          <p:spPr>
            <a:xfrm>
              <a:off x="3827879" y="611459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78A33CD4-9F87-894C-A0E5-8BBC134F2133}"/>
                </a:ext>
              </a:extLst>
            </p:cNvPr>
            <p:cNvSpPr/>
            <p:nvPr/>
          </p:nvSpPr>
          <p:spPr>
            <a:xfrm>
              <a:off x="4016880" y="60069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FFC409A-909E-6E40-B326-09E7662DE157}"/>
                </a:ext>
              </a:extLst>
            </p:cNvPr>
            <p:cNvSpPr/>
            <p:nvPr/>
          </p:nvSpPr>
          <p:spPr>
            <a:xfrm>
              <a:off x="4248360" y="6140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BE04BBE8-7C4D-6E44-9281-AC254AA9E8C2}"/>
                </a:ext>
              </a:extLst>
            </p:cNvPr>
            <p:cNvSpPr/>
            <p:nvPr/>
          </p:nvSpPr>
          <p:spPr>
            <a:xfrm>
              <a:off x="4604759" y="6114599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0" y="440"/>
                  </a:cubicBezTo>
                  <a:cubicBezTo>
                    <a:pt x="156" y="440"/>
                    <a:pt x="189" y="372"/>
                    <a:pt x="194" y="365"/>
                  </a:cubicBezTo>
                  <a:cubicBezTo>
                    <a:pt x="205" y="403"/>
                    <a:pt x="240" y="440"/>
                    <a:pt x="297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7C4CC91A-9D6C-0A46-A30C-FB92574AA7B3}"/>
                </a:ext>
              </a:extLst>
            </p:cNvPr>
            <p:cNvSpPr/>
            <p:nvPr/>
          </p:nvSpPr>
          <p:spPr>
            <a:xfrm>
              <a:off x="4827240" y="60069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C306858-53DC-6046-AB5F-BDE2B02B6FD5}"/>
                </a:ext>
              </a:extLst>
            </p:cNvPr>
            <p:cNvSpPr/>
            <p:nvPr/>
          </p:nvSpPr>
          <p:spPr>
            <a:xfrm>
              <a:off x="4946040" y="611459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C98E427-7374-3844-8AF7-4719AA62BBB6}"/>
                </a:ext>
              </a:extLst>
            </p:cNvPr>
            <p:cNvSpPr/>
            <p:nvPr/>
          </p:nvSpPr>
          <p:spPr>
            <a:xfrm>
              <a:off x="5120280" y="62312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FB54660-7992-7D47-B98E-C51EAEA235E1}"/>
                </a:ext>
              </a:extLst>
            </p:cNvPr>
            <p:cNvSpPr/>
            <p:nvPr/>
          </p:nvSpPr>
          <p:spPr>
            <a:xfrm>
              <a:off x="5258880" y="611459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2AD82E7-56F8-984D-B4E2-339D9D953392}"/>
                </a:ext>
              </a:extLst>
            </p:cNvPr>
            <p:cNvSpPr/>
            <p:nvPr/>
          </p:nvSpPr>
          <p:spPr>
            <a:xfrm>
              <a:off x="5447159" y="60069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D96F200-F6D7-5F44-A785-DF39839636CE}"/>
                </a:ext>
              </a:extLst>
            </p:cNvPr>
            <p:cNvSpPr/>
            <p:nvPr/>
          </p:nvSpPr>
          <p:spPr>
            <a:xfrm>
              <a:off x="5573160" y="5959440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5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68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3"/>
                  </a:lnTo>
                  <a:cubicBezTo>
                    <a:pt x="143" y="429"/>
                    <a:pt x="141" y="436"/>
                    <a:pt x="68" y="436"/>
                  </a:cubicBezTo>
                  <a:cubicBezTo>
                    <a:pt x="44" y="436"/>
                    <a:pt x="37" y="436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8"/>
                    <a:pt x="108" y="458"/>
                  </a:cubicBezTo>
                  <a:cubicBezTo>
                    <a:pt x="128" y="458"/>
                    <a:pt x="147" y="458"/>
                    <a:pt x="167" y="458"/>
                  </a:cubicBezTo>
                  <a:cubicBezTo>
                    <a:pt x="185" y="458"/>
                    <a:pt x="209" y="458"/>
                    <a:pt x="227" y="458"/>
                  </a:cubicBezTo>
                  <a:cubicBezTo>
                    <a:pt x="246" y="458"/>
                    <a:pt x="266" y="460"/>
                    <a:pt x="284" y="460"/>
                  </a:cubicBezTo>
                  <a:cubicBezTo>
                    <a:pt x="290" y="460"/>
                    <a:pt x="299" y="460"/>
                    <a:pt x="299" y="444"/>
                  </a:cubicBezTo>
                  <a:cubicBezTo>
                    <a:pt x="299" y="436"/>
                    <a:pt x="293" y="436"/>
                    <a:pt x="273" y="436"/>
                  </a:cubicBezTo>
                  <a:cubicBezTo>
                    <a:pt x="260" y="436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4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9DCEDEC-C256-C740-A1B3-76DBE2883FE0}"/>
                </a:ext>
              </a:extLst>
            </p:cNvPr>
            <p:cNvSpPr/>
            <p:nvPr/>
          </p:nvSpPr>
          <p:spPr>
            <a:xfrm>
              <a:off x="5791679" y="6114599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3" name="Group 22" descr="22§display§w \leftarrow w + \alpha (r + \gamma \max_a x(s',a)^Tw - x(s,a)^Tw)x(s,a)§svg§600§FALSE" title="TexMaths">
            <a:extLst>
              <a:ext uri="{FF2B5EF4-FFF2-40B4-BE49-F238E27FC236}">
                <a16:creationId xmlns:a16="http://schemas.microsoft.com/office/drawing/2014/main" id="{4B87EAFF-0218-C340-9849-CDA7D12B0D1D}"/>
              </a:ext>
            </a:extLst>
          </p:cNvPr>
          <p:cNvGrpSpPr/>
          <p:nvPr/>
        </p:nvGrpSpPr>
        <p:grpSpPr>
          <a:xfrm>
            <a:off x="1317240" y="6933599"/>
            <a:ext cx="7903799" cy="521640"/>
            <a:chOff x="1317240" y="6933599"/>
            <a:chExt cx="7903799" cy="521640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FC1D265-2BDE-534B-9CCE-8EE163E6E04C}"/>
                </a:ext>
              </a:extLst>
            </p:cNvPr>
            <p:cNvSpPr/>
            <p:nvPr/>
          </p:nvSpPr>
          <p:spPr>
            <a:xfrm>
              <a:off x="1317240" y="6933599"/>
              <a:ext cx="7903799" cy="518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956" h="1441">
                  <a:moveTo>
                    <a:pt x="10978" y="1441"/>
                  </a:moveTo>
                  <a:lnTo>
                    <a:pt x="0" y="1441"/>
                  </a:lnTo>
                  <a:lnTo>
                    <a:pt x="0" y="0"/>
                  </a:lnTo>
                  <a:lnTo>
                    <a:pt x="21956" y="0"/>
                  </a:lnTo>
                  <a:lnTo>
                    <a:pt x="21956" y="14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939B197-13A1-F143-B902-7D303C0E587B}"/>
                </a:ext>
              </a:extLst>
            </p:cNvPr>
            <p:cNvSpPr/>
            <p:nvPr/>
          </p:nvSpPr>
          <p:spPr>
            <a:xfrm>
              <a:off x="1327680" y="708948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9D903F7-9968-284F-84A7-4B875DE82541}"/>
                </a:ext>
              </a:extLst>
            </p:cNvPr>
            <p:cNvSpPr/>
            <p:nvPr/>
          </p:nvSpPr>
          <p:spPr>
            <a:xfrm>
              <a:off x="1690919" y="706500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2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3B3A4DA0-8FD5-994A-957B-FB04202CFDB3}"/>
                </a:ext>
              </a:extLst>
            </p:cNvPr>
            <p:cNvSpPr/>
            <p:nvPr/>
          </p:nvSpPr>
          <p:spPr>
            <a:xfrm>
              <a:off x="2125080" y="708948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BFF1E02D-9832-8646-80BD-D4B5C98DF268}"/>
                </a:ext>
              </a:extLst>
            </p:cNvPr>
            <p:cNvSpPr/>
            <p:nvPr/>
          </p:nvSpPr>
          <p:spPr>
            <a:xfrm>
              <a:off x="2468880" y="70405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0BA58B5-95EF-6C4D-A1D7-FB792F20D565}"/>
                </a:ext>
              </a:extLst>
            </p:cNvPr>
            <p:cNvSpPr/>
            <p:nvPr/>
          </p:nvSpPr>
          <p:spPr>
            <a:xfrm>
              <a:off x="2810880" y="708948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53734C3C-195F-C942-951E-129B8E9C3183}"/>
                </a:ext>
              </a:extLst>
            </p:cNvPr>
            <p:cNvSpPr/>
            <p:nvPr/>
          </p:nvSpPr>
          <p:spPr>
            <a:xfrm>
              <a:off x="3054240" y="6981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47F61CF-24BA-2D47-A75E-A9E9F73383FD}"/>
                </a:ext>
              </a:extLst>
            </p:cNvPr>
            <p:cNvSpPr/>
            <p:nvPr/>
          </p:nvSpPr>
          <p:spPr>
            <a:xfrm>
              <a:off x="3164040" y="7089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2ABC047-911A-0649-A0A8-B2D1FD36853D}"/>
                </a:ext>
              </a:extLst>
            </p:cNvPr>
            <p:cNvSpPr/>
            <p:nvPr/>
          </p:nvSpPr>
          <p:spPr>
            <a:xfrm>
              <a:off x="3416760" y="70405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975E9EB7-67D7-EC4B-815F-A8D5D65DFBB6}"/>
                </a:ext>
              </a:extLst>
            </p:cNvPr>
            <p:cNvSpPr/>
            <p:nvPr/>
          </p:nvSpPr>
          <p:spPr>
            <a:xfrm>
              <a:off x="3751200" y="708948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594A709F-223B-0B4D-81C0-3BE685DAF359}"/>
                </a:ext>
              </a:extLst>
            </p:cNvPr>
            <p:cNvSpPr/>
            <p:nvPr/>
          </p:nvSpPr>
          <p:spPr>
            <a:xfrm>
              <a:off x="4012559" y="7089480"/>
              <a:ext cx="27216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7" h="429">
                  <a:moveTo>
                    <a:pt x="75" y="95"/>
                  </a:moveTo>
                  <a:lnTo>
                    <a:pt x="75" y="356"/>
                  </a:lnTo>
                  <a:cubicBezTo>
                    <a:pt x="75" y="398"/>
                    <a:pt x="66" y="398"/>
                    <a:pt x="0" y="398"/>
                  </a:cubicBezTo>
                  <a:lnTo>
                    <a:pt x="0" y="429"/>
                  </a:lnTo>
                  <a:cubicBezTo>
                    <a:pt x="33" y="429"/>
                    <a:pt x="84" y="427"/>
                    <a:pt x="110" y="427"/>
                  </a:cubicBezTo>
                  <a:cubicBezTo>
                    <a:pt x="134" y="427"/>
                    <a:pt x="185" y="429"/>
                    <a:pt x="218" y="429"/>
                  </a:cubicBezTo>
                  <a:lnTo>
                    <a:pt x="218" y="398"/>
                  </a:lnTo>
                  <a:cubicBezTo>
                    <a:pt x="154" y="398"/>
                    <a:pt x="143" y="398"/>
                    <a:pt x="143" y="356"/>
                  </a:cubicBezTo>
                  <a:lnTo>
                    <a:pt x="143" y="176"/>
                  </a:lnTo>
                  <a:cubicBezTo>
                    <a:pt x="143" y="75"/>
                    <a:pt x="211" y="22"/>
                    <a:pt x="273" y="22"/>
                  </a:cubicBezTo>
                  <a:cubicBezTo>
                    <a:pt x="334" y="22"/>
                    <a:pt x="345" y="75"/>
                    <a:pt x="345" y="130"/>
                  </a:cubicBezTo>
                  <a:lnTo>
                    <a:pt x="345" y="356"/>
                  </a:lnTo>
                  <a:cubicBezTo>
                    <a:pt x="345" y="398"/>
                    <a:pt x="334" y="398"/>
                    <a:pt x="271" y="398"/>
                  </a:cubicBezTo>
                  <a:lnTo>
                    <a:pt x="271" y="429"/>
                  </a:lnTo>
                  <a:cubicBezTo>
                    <a:pt x="304" y="429"/>
                    <a:pt x="352" y="427"/>
                    <a:pt x="378" y="427"/>
                  </a:cubicBezTo>
                  <a:cubicBezTo>
                    <a:pt x="405" y="427"/>
                    <a:pt x="455" y="429"/>
                    <a:pt x="488" y="429"/>
                  </a:cubicBezTo>
                  <a:lnTo>
                    <a:pt x="488" y="398"/>
                  </a:lnTo>
                  <a:cubicBezTo>
                    <a:pt x="422" y="398"/>
                    <a:pt x="411" y="398"/>
                    <a:pt x="411" y="356"/>
                  </a:cubicBezTo>
                  <a:lnTo>
                    <a:pt x="411" y="176"/>
                  </a:lnTo>
                  <a:cubicBezTo>
                    <a:pt x="411" y="75"/>
                    <a:pt x="482" y="22"/>
                    <a:pt x="543" y="22"/>
                  </a:cubicBezTo>
                  <a:cubicBezTo>
                    <a:pt x="605" y="22"/>
                    <a:pt x="614" y="75"/>
                    <a:pt x="614" y="130"/>
                  </a:cubicBezTo>
                  <a:lnTo>
                    <a:pt x="614" y="356"/>
                  </a:lnTo>
                  <a:cubicBezTo>
                    <a:pt x="614" y="398"/>
                    <a:pt x="605" y="398"/>
                    <a:pt x="539" y="398"/>
                  </a:cubicBezTo>
                  <a:lnTo>
                    <a:pt x="539" y="429"/>
                  </a:lnTo>
                  <a:cubicBezTo>
                    <a:pt x="572" y="429"/>
                    <a:pt x="623" y="427"/>
                    <a:pt x="649" y="427"/>
                  </a:cubicBezTo>
                  <a:cubicBezTo>
                    <a:pt x="673" y="427"/>
                    <a:pt x="724" y="429"/>
                    <a:pt x="757" y="429"/>
                  </a:cubicBezTo>
                  <a:lnTo>
                    <a:pt x="757" y="398"/>
                  </a:lnTo>
                  <a:cubicBezTo>
                    <a:pt x="706" y="398"/>
                    <a:pt x="682" y="398"/>
                    <a:pt x="682" y="370"/>
                  </a:cubicBezTo>
                  <a:lnTo>
                    <a:pt x="682" y="185"/>
                  </a:lnTo>
                  <a:cubicBezTo>
                    <a:pt x="682" y="101"/>
                    <a:pt x="682" y="70"/>
                    <a:pt x="651" y="35"/>
                  </a:cubicBezTo>
                  <a:cubicBezTo>
                    <a:pt x="638" y="20"/>
                    <a:pt x="605" y="0"/>
                    <a:pt x="550" y="0"/>
                  </a:cubicBezTo>
                  <a:cubicBezTo>
                    <a:pt x="469" y="0"/>
                    <a:pt x="425" y="57"/>
                    <a:pt x="409" y="95"/>
                  </a:cubicBezTo>
                  <a:cubicBezTo>
                    <a:pt x="396" y="11"/>
                    <a:pt x="323" y="0"/>
                    <a:pt x="279" y="0"/>
                  </a:cubicBezTo>
                  <a:cubicBezTo>
                    <a:pt x="209" y="0"/>
                    <a:pt x="163" y="42"/>
                    <a:pt x="136" y="101"/>
                  </a:cubicBezTo>
                  <a:lnTo>
                    <a:pt x="136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1E464BEF-7F85-E14D-982A-685698B719EF}"/>
                </a:ext>
              </a:extLst>
            </p:cNvPr>
            <p:cNvSpPr/>
            <p:nvPr/>
          </p:nvSpPr>
          <p:spPr>
            <a:xfrm>
              <a:off x="4304520" y="7087320"/>
              <a:ext cx="157320" cy="160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8" h="447">
                  <a:moveTo>
                    <a:pt x="282" y="361"/>
                  </a:moveTo>
                  <a:cubicBezTo>
                    <a:pt x="286" y="400"/>
                    <a:pt x="312" y="440"/>
                    <a:pt x="359" y="440"/>
                  </a:cubicBezTo>
                  <a:cubicBezTo>
                    <a:pt x="378" y="440"/>
                    <a:pt x="438" y="427"/>
                    <a:pt x="438" y="348"/>
                  </a:cubicBezTo>
                  <a:lnTo>
                    <a:pt x="438" y="295"/>
                  </a:lnTo>
                  <a:lnTo>
                    <a:pt x="414" y="295"/>
                  </a:lnTo>
                  <a:lnTo>
                    <a:pt x="414" y="348"/>
                  </a:lnTo>
                  <a:cubicBezTo>
                    <a:pt x="414" y="405"/>
                    <a:pt x="389" y="411"/>
                    <a:pt x="378" y="411"/>
                  </a:cubicBezTo>
                  <a:cubicBezTo>
                    <a:pt x="348" y="411"/>
                    <a:pt x="343" y="367"/>
                    <a:pt x="343" y="363"/>
                  </a:cubicBezTo>
                  <a:lnTo>
                    <a:pt x="343" y="167"/>
                  </a:lnTo>
                  <a:cubicBezTo>
                    <a:pt x="343" y="128"/>
                    <a:pt x="343" y="90"/>
                    <a:pt x="308" y="53"/>
                  </a:cubicBezTo>
                  <a:cubicBezTo>
                    <a:pt x="271" y="15"/>
                    <a:pt x="222" y="0"/>
                    <a:pt x="174" y="0"/>
                  </a:cubicBezTo>
                  <a:cubicBezTo>
                    <a:pt x="95" y="0"/>
                    <a:pt x="29" y="46"/>
                    <a:pt x="29" y="110"/>
                  </a:cubicBezTo>
                  <a:cubicBezTo>
                    <a:pt x="29" y="139"/>
                    <a:pt x="48" y="156"/>
                    <a:pt x="73" y="156"/>
                  </a:cubicBezTo>
                  <a:cubicBezTo>
                    <a:pt x="99" y="156"/>
                    <a:pt x="117" y="136"/>
                    <a:pt x="117" y="110"/>
                  </a:cubicBezTo>
                  <a:cubicBezTo>
                    <a:pt x="117" y="99"/>
                    <a:pt x="112" y="66"/>
                    <a:pt x="68" y="66"/>
                  </a:cubicBezTo>
                  <a:cubicBezTo>
                    <a:pt x="95" y="33"/>
                    <a:pt x="141" y="22"/>
                    <a:pt x="174" y="22"/>
                  </a:cubicBezTo>
                  <a:cubicBezTo>
                    <a:pt x="220" y="22"/>
                    <a:pt x="275" y="59"/>
                    <a:pt x="275" y="145"/>
                  </a:cubicBezTo>
                  <a:lnTo>
                    <a:pt x="275" y="183"/>
                  </a:lnTo>
                  <a:cubicBezTo>
                    <a:pt x="227" y="185"/>
                    <a:pt x="158" y="187"/>
                    <a:pt x="97" y="216"/>
                  </a:cubicBezTo>
                  <a:cubicBezTo>
                    <a:pt x="24" y="249"/>
                    <a:pt x="0" y="299"/>
                    <a:pt x="0" y="343"/>
                  </a:cubicBezTo>
                  <a:cubicBezTo>
                    <a:pt x="0" y="422"/>
                    <a:pt x="95" y="447"/>
                    <a:pt x="156" y="447"/>
                  </a:cubicBezTo>
                  <a:cubicBezTo>
                    <a:pt x="220" y="447"/>
                    <a:pt x="264" y="407"/>
                    <a:pt x="282" y="361"/>
                  </a:cubicBezTo>
                  <a:close/>
                  <a:moveTo>
                    <a:pt x="275" y="202"/>
                  </a:moveTo>
                  <a:lnTo>
                    <a:pt x="275" y="299"/>
                  </a:lnTo>
                  <a:cubicBezTo>
                    <a:pt x="275" y="392"/>
                    <a:pt x="207" y="425"/>
                    <a:pt x="163" y="425"/>
                  </a:cubicBezTo>
                  <a:cubicBezTo>
                    <a:pt x="114" y="425"/>
                    <a:pt x="75" y="389"/>
                    <a:pt x="75" y="341"/>
                  </a:cubicBezTo>
                  <a:cubicBezTo>
                    <a:pt x="75" y="288"/>
                    <a:pt x="117" y="207"/>
                    <a:pt x="275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AF32CBF7-8F23-8141-9D62-36B0715AFA79}"/>
                </a:ext>
              </a:extLst>
            </p:cNvPr>
            <p:cNvSpPr/>
            <p:nvPr/>
          </p:nvSpPr>
          <p:spPr>
            <a:xfrm>
              <a:off x="4467960" y="7092719"/>
              <a:ext cx="1753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418">
                  <a:moveTo>
                    <a:pt x="266" y="191"/>
                  </a:moveTo>
                  <a:cubicBezTo>
                    <a:pt x="297" y="154"/>
                    <a:pt x="332" y="106"/>
                    <a:pt x="356" y="81"/>
                  </a:cubicBezTo>
                  <a:cubicBezTo>
                    <a:pt x="387" y="46"/>
                    <a:pt x="427" y="31"/>
                    <a:pt x="471" y="31"/>
                  </a:cubicBezTo>
                  <a:lnTo>
                    <a:pt x="471" y="0"/>
                  </a:lnTo>
                  <a:cubicBezTo>
                    <a:pt x="447" y="2"/>
                    <a:pt x="418" y="2"/>
                    <a:pt x="392" y="2"/>
                  </a:cubicBezTo>
                  <a:cubicBezTo>
                    <a:pt x="363" y="2"/>
                    <a:pt x="312" y="0"/>
                    <a:pt x="299" y="0"/>
                  </a:cubicBezTo>
                  <a:lnTo>
                    <a:pt x="299" y="31"/>
                  </a:lnTo>
                  <a:cubicBezTo>
                    <a:pt x="319" y="33"/>
                    <a:pt x="328" y="44"/>
                    <a:pt x="328" y="59"/>
                  </a:cubicBezTo>
                  <a:cubicBezTo>
                    <a:pt x="328" y="75"/>
                    <a:pt x="317" y="88"/>
                    <a:pt x="312" y="95"/>
                  </a:cubicBezTo>
                  <a:lnTo>
                    <a:pt x="253" y="169"/>
                  </a:lnTo>
                  <a:lnTo>
                    <a:pt x="176" y="73"/>
                  </a:lnTo>
                  <a:cubicBezTo>
                    <a:pt x="167" y="62"/>
                    <a:pt x="167" y="59"/>
                    <a:pt x="167" y="55"/>
                  </a:cubicBezTo>
                  <a:cubicBezTo>
                    <a:pt x="167" y="40"/>
                    <a:pt x="183" y="31"/>
                    <a:pt x="202" y="31"/>
                  </a:cubicBezTo>
                  <a:lnTo>
                    <a:pt x="202" y="0"/>
                  </a:lnTo>
                  <a:cubicBezTo>
                    <a:pt x="176" y="0"/>
                    <a:pt x="112" y="2"/>
                    <a:pt x="97" y="2"/>
                  </a:cubicBezTo>
                  <a:cubicBezTo>
                    <a:pt x="77" y="2"/>
                    <a:pt x="31" y="2"/>
                    <a:pt x="4" y="0"/>
                  </a:cubicBezTo>
                  <a:lnTo>
                    <a:pt x="4" y="31"/>
                  </a:lnTo>
                  <a:cubicBezTo>
                    <a:pt x="73" y="31"/>
                    <a:pt x="75" y="31"/>
                    <a:pt x="119" y="90"/>
                  </a:cubicBezTo>
                  <a:lnTo>
                    <a:pt x="216" y="216"/>
                  </a:lnTo>
                  <a:lnTo>
                    <a:pt x="123" y="330"/>
                  </a:lnTo>
                  <a:cubicBezTo>
                    <a:pt x="77" y="387"/>
                    <a:pt x="20" y="389"/>
                    <a:pt x="0" y="389"/>
                  </a:cubicBezTo>
                  <a:lnTo>
                    <a:pt x="0" y="418"/>
                  </a:lnTo>
                  <a:cubicBezTo>
                    <a:pt x="24" y="416"/>
                    <a:pt x="55" y="416"/>
                    <a:pt x="81" y="416"/>
                  </a:cubicBezTo>
                  <a:cubicBezTo>
                    <a:pt x="108" y="416"/>
                    <a:pt x="150" y="418"/>
                    <a:pt x="174" y="418"/>
                  </a:cubicBezTo>
                  <a:lnTo>
                    <a:pt x="174" y="389"/>
                  </a:lnTo>
                  <a:cubicBezTo>
                    <a:pt x="152" y="385"/>
                    <a:pt x="145" y="374"/>
                    <a:pt x="145" y="359"/>
                  </a:cubicBezTo>
                  <a:cubicBezTo>
                    <a:pt x="145" y="337"/>
                    <a:pt x="174" y="306"/>
                    <a:pt x="231" y="235"/>
                  </a:cubicBezTo>
                  <a:lnTo>
                    <a:pt x="306" y="332"/>
                  </a:lnTo>
                  <a:cubicBezTo>
                    <a:pt x="315" y="343"/>
                    <a:pt x="326" y="359"/>
                    <a:pt x="326" y="365"/>
                  </a:cubicBezTo>
                  <a:cubicBezTo>
                    <a:pt x="326" y="374"/>
                    <a:pt x="317" y="387"/>
                    <a:pt x="290" y="389"/>
                  </a:cubicBezTo>
                  <a:lnTo>
                    <a:pt x="290" y="418"/>
                  </a:lnTo>
                  <a:cubicBezTo>
                    <a:pt x="321" y="418"/>
                    <a:pt x="374" y="416"/>
                    <a:pt x="396" y="416"/>
                  </a:cubicBezTo>
                  <a:cubicBezTo>
                    <a:pt x="422" y="416"/>
                    <a:pt x="460" y="416"/>
                    <a:pt x="488" y="418"/>
                  </a:cubicBezTo>
                  <a:lnTo>
                    <a:pt x="488" y="389"/>
                  </a:lnTo>
                  <a:cubicBezTo>
                    <a:pt x="438" y="389"/>
                    <a:pt x="420" y="387"/>
                    <a:pt x="398" y="3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57DA079-4CC3-5F4F-AEE1-018F23244E99}"/>
                </a:ext>
              </a:extLst>
            </p:cNvPr>
            <p:cNvSpPr/>
            <p:nvPr/>
          </p:nvSpPr>
          <p:spPr>
            <a:xfrm>
              <a:off x="4264200" y="7344719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301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301" y="37"/>
                    <a:pt x="301" y="35"/>
                  </a:cubicBezTo>
                  <a:cubicBezTo>
                    <a:pt x="301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4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B639577-E4CA-CB47-971F-2F721FAE3621}"/>
                </a:ext>
              </a:extLst>
            </p:cNvPr>
            <p:cNvSpPr/>
            <p:nvPr/>
          </p:nvSpPr>
          <p:spPr>
            <a:xfrm>
              <a:off x="4717440" y="708948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6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0" y="440"/>
                  </a:cubicBezTo>
                  <a:cubicBezTo>
                    <a:pt x="156" y="440"/>
                    <a:pt x="189" y="372"/>
                    <a:pt x="194" y="365"/>
                  </a:cubicBezTo>
                  <a:cubicBezTo>
                    <a:pt x="205" y="403"/>
                    <a:pt x="240" y="440"/>
                    <a:pt x="297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6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316BB7E9-0171-ED40-89B4-3F0B6902CC49}"/>
                </a:ext>
              </a:extLst>
            </p:cNvPr>
            <p:cNvSpPr/>
            <p:nvPr/>
          </p:nvSpPr>
          <p:spPr>
            <a:xfrm>
              <a:off x="4939920" y="6981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E861990-3A79-6340-BEB0-C977D75464B6}"/>
                </a:ext>
              </a:extLst>
            </p:cNvPr>
            <p:cNvSpPr/>
            <p:nvPr/>
          </p:nvSpPr>
          <p:spPr>
            <a:xfrm>
              <a:off x="5058000" y="7089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BE2E7C98-EDB6-764D-8339-DC0EED4CD55D}"/>
                </a:ext>
              </a:extLst>
            </p:cNvPr>
            <p:cNvSpPr/>
            <p:nvPr/>
          </p:nvSpPr>
          <p:spPr>
            <a:xfrm>
              <a:off x="5213880" y="696276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07A6FC7-F1FA-C74F-BC65-25207D96202B}"/>
                </a:ext>
              </a:extLst>
            </p:cNvPr>
            <p:cNvSpPr/>
            <p:nvPr/>
          </p:nvSpPr>
          <p:spPr>
            <a:xfrm>
              <a:off x="5330160" y="72061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54DED40-DA46-C94F-AE79-CAB8B6DBA3C3}"/>
                </a:ext>
              </a:extLst>
            </p:cNvPr>
            <p:cNvSpPr/>
            <p:nvPr/>
          </p:nvSpPr>
          <p:spPr>
            <a:xfrm>
              <a:off x="5468040" y="7089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D96241FE-489D-054D-8178-EB95A5ACA4E8}"/>
                </a:ext>
              </a:extLst>
            </p:cNvPr>
            <p:cNvSpPr/>
            <p:nvPr/>
          </p:nvSpPr>
          <p:spPr>
            <a:xfrm>
              <a:off x="5657400" y="6981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7FC9A2BC-8A95-C743-9524-4780786A493D}"/>
                </a:ext>
              </a:extLst>
            </p:cNvPr>
            <p:cNvSpPr/>
            <p:nvPr/>
          </p:nvSpPr>
          <p:spPr>
            <a:xfrm>
              <a:off x="5782680" y="6934319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5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68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3"/>
                  </a:lnTo>
                  <a:cubicBezTo>
                    <a:pt x="143" y="429"/>
                    <a:pt x="141" y="436"/>
                    <a:pt x="68" y="436"/>
                  </a:cubicBezTo>
                  <a:cubicBezTo>
                    <a:pt x="44" y="436"/>
                    <a:pt x="37" y="436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8"/>
                    <a:pt x="108" y="458"/>
                  </a:cubicBezTo>
                  <a:cubicBezTo>
                    <a:pt x="128" y="458"/>
                    <a:pt x="147" y="458"/>
                    <a:pt x="167" y="458"/>
                  </a:cubicBezTo>
                  <a:cubicBezTo>
                    <a:pt x="185" y="458"/>
                    <a:pt x="209" y="458"/>
                    <a:pt x="227" y="458"/>
                  </a:cubicBezTo>
                  <a:cubicBezTo>
                    <a:pt x="246" y="458"/>
                    <a:pt x="266" y="460"/>
                    <a:pt x="284" y="460"/>
                  </a:cubicBezTo>
                  <a:cubicBezTo>
                    <a:pt x="290" y="460"/>
                    <a:pt x="299" y="460"/>
                    <a:pt x="299" y="444"/>
                  </a:cubicBezTo>
                  <a:cubicBezTo>
                    <a:pt x="299" y="436"/>
                    <a:pt x="293" y="436"/>
                    <a:pt x="273" y="436"/>
                  </a:cubicBezTo>
                  <a:cubicBezTo>
                    <a:pt x="260" y="436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4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541DAB9-0191-C34D-A23F-686F49430A9D}"/>
                </a:ext>
              </a:extLst>
            </p:cNvPr>
            <p:cNvSpPr/>
            <p:nvPr/>
          </p:nvSpPr>
          <p:spPr>
            <a:xfrm>
              <a:off x="6001920" y="708948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67" y="389"/>
                    <a:pt x="367" y="334"/>
                  </a:cubicBezTo>
                  <a:cubicBezTo>
                    <a:pt x="367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65B86F4-4948-F44A-A077-804D913DE973}"/>
                </a:ext>
              </a:extLst>
            </p:cNvPr>
            <p:cNvSpPr/>
            <p:nvPr/>
          </p:nvSpPr>
          <p:spPr>
            <a:xfrm>
              <a:off x="6355080" y="714888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FFD41C17-1764-1740-8AD1-41457176C363}"/>
                </a:ext>
              </a:extLst>
            </p:cNvPr>
            <p:cNvSpPr/>
            <p:nvPr/>
          </p:nvSpPr>
          <p:spPr>
            <a:xfrm>
              <a:off x="6683040" y="708948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4D60A00E-952A-9C4A-ACA3-A7583FF55B28}"/>
                </a:ext>
              </a:extLst>
            </p:cNvPr>
            <p:cNvSpPr/>
            <p:nvPr/>
          </p:nvSpPr>
          <p:spPr>
            <a:xfrm>
              <a:off x="6905519" y="6981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B6F9DAA1-05A7-D844-9517-6742B2246E6E}"/>
                </a:ext>
              </a:extLst>
            </p:cNvPr>
            <p:cNvSpPr/>
            <p:nvPr/>
          </p:nvSpPr>
          <p:spPr>
            <a:xfrm>
              <a:off x="7024320" y="7089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3FB92ACF-382D-934B-9906-64E5B7690ECA}"/>
                </a:ext>
              </a:extLst>
            </p:cNvPr>
            <p:cNvSpPr/>
            <p:nvPr/>
          </p:nvSpPr>
          <p:spPr>
            <a:xfrm>
              <a:off x="7198559" y="72061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A9EFAFD5-DAAC-D146-B7A6-C119E8172CBB}"/>
                </a:ext>
              </a:extLst>
            </p:cNvPr>
            <p:cNvSpPr/>
            <p:nvPr/>
          </p:nvSpPr>
          <p:spPr>
            <a:xfrm>
              <a:off x="7337160" y="7089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6AEE84B2-5D16-0A44-A9B5-5EBE91AAD116}"/>
                </a:ext>
              </a:extLst>
            </p:cNvPr>
            <p:cNvSpPr/>
            <p:nvPr/>
          </p:nvSpPr>
          <p:spPr>
            <a:xfrm>
              <a:off x="7525799" y="6981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5C8439CF-F997-C343-9B56-D475A3B3FC7B}"/>
                </a:ext>
              </a:extLst>
            </p:cNvPr>
            <p:cNvSpPr/>
            <p:nvPr/>
          </p:nvSpPr>
          <p:spPr>
            <a:xfrm>
              <a:off x="7651800" y="6934319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7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68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3"/>
                  </a:lnTo>
                  <a:cubicBezTo>
                    <a:pt x="143" y="429"/>
                    <a:pt x="141" y="436"/>
                    <a:pt x="68" y="436"/>
                  </a:cubicBezTo>
                  <a:cubicBezTo>
                    <a:pt x="44" y="436"/>
                    <a:pt x="37" y="436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8"/>
                    <a:pt x="108" y="458"/>
                  </a:cubicBezTo>
                  <a:cubicBezTo>
                    <a:pt x="128" y="458"/>
                    <a:pt x="147" y="458"/>
                    <a:pt x="167" y="458"/>
                  </a:cubicBezTo>
                  <a:cubicBezTo>
                    <a:pt x="185" y="458"/>
                    <a:pt x="209" y="458"/>
                    <a:pt x="227" y="458"/>
                  </a:cubicBezTo>
                  <a:cubicBezTo>
                    <a:pt x="246" y="458"/>
                    <a:pt x="266" y="460"/>
                    <a:pt x="284" y="460"/>
                  </a:cubicBezTo>
                  <a:cubicBezTo>
                    <a:pt x="290" y="460"/>
                    <a:pt x="299" y="460"/>
                    <a:pt x="299" y="444"/>
                  </a:cubicBezTo>
                  <a:cubicBezTo>
                    <a:pt x="299" y="436"/>
                    <a:pt x="293" y="436"/>
                    <a:pt x="273" y="436"/>
                  </a:cubicBezTo>
                  <a:cubicBezTo>
                    <a:pt x="260" y="436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4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3765CC81-ACD1-B944-AB98-483F4DCBED13}"/>
                </a:ext>
              </a:extLst>
            </p:cNvPr>
            <p:cNvSpPr/>
            <p:nvPr/>
          </p:nvSpPr>
          <p:spPr>
            <a:xfrm>
              <a:off x="7870319" y="708948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8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BB855F0-AF90-7247-8638-1F7DECFD4AE3}"/>
                </a:ext>
              </a:extLst>
            </p:cNvPr>
            <p:cNvSpPr/>
            <p:nvPr/>
          </p:nvSpPr>
          <p:spPr>
            <a:xfrm>
              <a:off x="8137800" y="6981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888D5692-CBE9-214E-BF38-F41F0EC80B91}"/>
                </a:ext>
              </a:extLst>
            </p:cNvPr>
            <p:cNvSpPr/>
            <p:nvPr/>
          </p:nvSpPr>
          <p:spPr>
            <a:xfrm>
              <a:off x="8263080" y="708948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0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7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5D6CEA34-3F6F-AA46-A599-D8DFB7414ABE}"/>
                </a:ext>
              </a:extLst>
            </p:cNvPr>
            <p:cNvSpPr/>
            <p:nvPr/>
          </p:nvSpPr>
          <p:spPr>
            <a:xfrm>
              <a:off x="8484840" y="6981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098DF9BB-FC9C-4A49-B063-777A0BC3D138}"/>
                </a:ext>
              </a:extLst>
            </p:cNvPr>
            <p:cNvSpPr/>
            <p:nvPr/>
          </p:nvSpPr>
          <p:spPr>
            <a:xfrm>
              <a:off x="8603640" y="7089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C44F8894-2F38-8E47-A264-97F4C4A4CE96}"/>
                </a:ext>
              </a:extLst>
            </p:cNvPr>
            <p:cNvSpPr/>
            <p:nvPr/>
          </p:nvSpPr>
          <p:spPr>
            <a:xfrm>
              <a:off x="8777880" y="72061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F820463A-9DF0-494F-9F2C-DA2186D9C03F}"/>
                </a:ext>
              </a:extLst>
            </p:cNvPr>
            <p:cNvSpPr/>
            <p:nvPr/>
          </p:nvSpPr>
          <p:spPr>
            <a:xfrm>
              <a:off x="8916479" y="7089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CA39C781-FDA8-5348-90F7-D0BA7EF43D53}"/>
                </a:ext>
              </a:extLst>
            </p:cNvPr>
            <p:cNvSpPr/>
            <p:nvPr/>
          </p:nvSpPr>
          <p:spPr>
            <a:xfrm>
              <a:off x="9105120" y="6981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3" name="Title 62">
            <a:extLst>
              <a:ext uri="{FF2B5EF4-FFF2-40B4-BE49-F238E27FC236}">
                <a16:creationId xmlns:a16="http://schemas.microsoft.com/office/drawing/2014/main" id="{EBB58D15-6EEB-D541-8083-0697489375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687235"/>
          </a:xfrm>
        </p:spPr>
        <p:txBody>
          <a:bodyPr>
            <a:normAutofit fontScale="90000"/>
          </a:bodyPr>
          <a:lstStyle/>
          <a:p>
            <a:r>
              <a:rPr lang="en-US" dirty="0"/>
              <a:t>Think-pair-share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2">
            <a:extLst>
              <a:ext uri="{FF2B5EF4-FFF2-40B4-BE49-F238E27FC236}">
                <a16:creationId xmlns:a16="http://schemas.microsoft.com/office/drawing/2014/main" id="{DE14982B-7553-6A42-8425-6B41812BB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i="1">
                <a:cs typeface="Segoe UI" panose="020B0502040204020203" pitchFamily="34" charset="0"/>
              </a:rPr>
              <a:t>-	n</a:t>
            </a:r>
            <a:r>
              <a:rPr lang="en-US" altLang="en-US" sz="2400">
                <a:cs typeface="Segoe UI" panose="020B0502040204020203" pitchFamily="34" charset="0"/>
              </a:rPr>
              <a:t>-step returns	(RL2e 10.2)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</a:t>
            </a:r>
            <a:r>
              <a:rPr lang="en-US" altLang="en-US" sz="2400">
                <a:latin typeface="Segoe UI" panose="020B0502040204020203" pitchFamily="34" charset="0"/>
                <a:cs typeface="Segoe UI" panose="020B0502040204020203" pitchFamily="34" charset="0"/>
              </a:rPr>
              <a:t>λ</a:t>
            </a:r>
            <a:r>
              <a:rPr lang="en-US" altLang="en-US" sz="2400">
                <a:cs typeface="Segoe UI" panose="020B0502040204020203" pitchFamily="34" charset="0"/>
              </a:rPr>
              <a:t>-returns			(RL2e 12.2, 12.3, 12.7)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Importance-sampled returns (for off-policy)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(RL2e Ch. 11)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…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Basically, you can modify any previously covered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tabular RL algorithm to obtain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(semi-)gradient RL algorithm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with function approximation</a:t>
            </a:r>
          </a:p>
        </p:txBody>
      </p:sp>
      <p:sp>
        <p:nvSpPr>
          <p:cNvPr id="5" name="Title 62">
            <a:extLst>
              <a:ext uri="{FF2B5EF4-FFF2-40B4-BE49-F238E27FC236}">
                <a16:creationId xmlns:a16="http://schemas.microsoft.com/office/drawing/2014/main" id="{E04BA543-562D-B54F-AAD1-CE8A2A9250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687235"/>
          </a:xfrm>
        </p:spPr>
        <p:txBody>
          <a:bodyPr>
            <a:normAutofit fontScale="90000"/>
          </a:bodyPr>
          <a:lstStyle/>
          <a:p>
            <a:r>
              <a:rPr lang="en-US" dirty="0"/>
              <a:t>More learning targets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radient TD is less accurate than MC  on the 1000-state random walk using state aggregation"/>
          <p:cNvSpPr txBox="1">
            <a:spLocks noGrp="1"/>
          </p:cNvSpPr>
          <p:nvPr>
            <p:ph type="title"/>
          </p:nvPr>
        </p:nvSpPr>
        <p:spPr>
          <a:xfrm>
            <a:off x="419503" y="555585"/>
            <a:ext cx="9503882" cy="1902647"/>
          </a:xfrm>
          <a:prstGeom prst="rect">
            <a:avLst/>
          </a:prstGeom>
        </p:spPr>
        <p:txBody>
          <a:bodyPr>
            <a:normAutofit/>
          </a:bodyPr>
          <a:lstStyle/>
          <a:p>
            <a:pPr defTabSz="309055">
              <a:defRPr sz="7280"/>
            </a:pPr>
            <a:r>
              <a:rPr lang="en-US" sz="4200" dirty="0"/>
              <a:t>Example: </a:t>
            </a:r>
            <a:r>
              <a:rPr sz="4200" dirty="0"/>
              <a:t>Gradient TD on 1000-state random walk</a:t>
            </a:r>
          </a:p>
        </p:txBody>
      </p:sp>
      <p:pic>
        <p:nvPicPr>
          <p:cNvPr id="235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23419" y="2877039"/>
            <a:ext cx="4238121" cy="3349076"/>
          </a:xfrm>
          <a:prstGeom prst="rect">
            <a:avLst/>
          </a:prstGeom>
          <a:ln w="12700">
            <a:miter lim="400000"/>
          </a:ln>
        </p:spPr>
      </p:pic>
      <p:sp>
        <p:nvSpPr>
          <p:cNvPr id="236" name="10 groups of 100 states…"/>
          <p:cNvSpPr txBox="1"/>
          <p:nvPr/>
        </p:nvSpPr>
        <p:spPr>
          <a:xfrm>
            <a:off x="465713" y="2695432"/>
            <a:ext cx="2669140" cy="12138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/>
          <a:p>
            <a:pPr marL="189006" indent="-189006">
              <a:spcBef>
                <a:spcPts val="909"/>
              </a:spcBef>
              <a:buSzPct val="100000"/>
              <a:buChar char="•"/>
              <a:defRPr sz="3700"/>
            </a:pPr>
            <a:r>
              <a:rPr sz="2000" dirty="0"/>
              <a:t>10 groups of 100 states</a:t>
            </a:r>
          </a:p>
          <a:p>
            <a:pPr marL="189006" indent="-189006">
              <a:spcBef>
                <a:spcPts val="909"/>
              </a:spcBef>
              <a:buSzPct val="100000"/>
              <a:buChar char="•"/>
              <a:defRPr sz="3700"/>
            </a:pPr>
            <a:r>
              <a:rPr sz="2000" dirty="0"/>
              <a:t>after 100,000 episodes</a:t>
            </a:r>
          </a:p>
          <a:p>
            <a:pPr marL="189006" indent="-189006">
              <a:spcBef>
                <a:spcPts val="909"/>
              </a:spcBef>
              <a:buSzPct val="100000"/>
              <a:buChar char="•"/>
              <a:defRPr sz="3700"/>
            </a:pPr>
            <a:r>
              <a:rPr sz="2000" dirty="0">
                <a:latin typeface="Symbol"/>
                <a:ea typeface="Symbol"/>
                <a:cs typeface="Symbol"/>
                <a:sym typeface="Symbol"/>
              </a:rPr>
              <a:t>a</a:t>
            </a:r>
            <a:r>
              <a:rPr sz="2000" dirty="0"/>
              <a:t> = 2 x 10</a:t>
            </a:r>
            <a:r>
              <a:rPr sz="2000" baseline="31999" dirty="0"/>
              <a:t>-5</a:t>
            </a:r>
          </a:p>
        </p:txBody>
      </p:sp>
      <p:sp>
        <p:nvSpPr>
          <p:cNvPr id="237" name="Relative values are…"/>
          <p:cNvSpPr txBox="1"/>
          <p:nvPr/>
        </p:nvSpPr>
        <p:spPr>
          <a:xfrm>
            <a:off x="469579" y="5057498"/>
            <a:ext cx="2064166" cy="67519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/>
          <a:p>
            <a:r>
              <a:rPr sz="2000" dirty="0"/>
              <a:t>Relative values are</a:t>
            </a:r>
          </a:p>
          <a:p>
            <a:r>
              <a:rPr sz="2000" dirty="0"/>
              <a:t>still pretty accurate</a:t>
            </a:r>
          </a:p>
        </p:txBody>
      </p:sp>
    </p:spTree>
    <p:extLst>
      <p:ext uri="{BB962C8B-B14F-4D97-AF65-F5344CB8AC3E}">
        <p14:creationId xmlns:p14="http://schemas.microsoft.com/office/powerpoint/2010/main" val="2369280013"/>
      </p:ext>
    </p:extLst>
  </p:cSld>
  <p:clrMapOvr>
    <a:masterClrMapping/>
  </p:clrMapOvr>
  <p:transition spd="med"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Bootstrapping still greatly speeds learning…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>
            <a:normAutofit/>
          </a:bodyPr>
          <a:lstStyle/>
          <a:p>
            <a:r>
              <a:rPr dirty="0"/>
              <a:t>Bootstrapping still speeds learning</a:t>
            </a:r>
          </a:p>
        </p:txBody>
      </p:sp>
      <p:pic>
        <p:nvPicPr>
          <p:cNvPr id="245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0780" y="2530419"/>
            <a:ext cx="4708834" cy="3015725"/>
          </a:xfrm>
          <a:prstGeom prst="rect">
            <a:avLst/>
          </a:prstGeom>
          <a:ln w="12700">
            <a:miter lim="400000"/>
          </a:ln>
        </p:spPr>
      </p:pic>
      <p:sp>
        <p:nvSpPr>
          <p:cNvPr id="246" name="1000 states aggregated…"/>
          <p:cNvSpPr txBox="1"/>
          <p:nvPr/>
        </p:nvSpPr>
        <p:spPr>
          <a:xfrm>
            <a:off x="1644217" y="5672246"/>
            <a:ext cx="2474150" cy="67519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/>
          <a:p>
            <a:r>
              <a:rPr sz="2000" dirty="0"/>
              <a:t>1000 states aggregated</a:t>
            </a:r>
          </a:p>
          <a:p>
            <a:r>
              <a:rPr sz="2000" dirty="0"/>
              <a:t>into 20 groups of 50</a:t>
            </a:r>
          </a:p>
        </p:txBody>
      </p:sp>
      <p:pic>
        <p:nvPicPr>
          <p:cNvPr id="247" name="Image" descr="Image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93588" y="2530419"/>
            <a:ext cx="4954465" cy="3015725"/>
          </a:xfrm>
          <a:prstGeom prst="rect">
            <a:avLst/>
          </a:prstGeom>
          <a:ln w="12700">
            <a:miter lim="400000"/>
          </a:ln>
        </p:spPr>
      </p:pic>
      <p:sp>
        <p:nvSpPr>
          <p:cNvPr id="248" name="19 states tabular…"/>
          <p:cNvSpPr txBox="1"/>
          <p:nvPr/>
        </p:nvSpPr>
        <p:spPr>
          <a:xfrm>
            <a:off x="6941604" y="5672246"/>
            <a:ext cx="1799030" cy="67519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/>
          <a:p>
            <a:r>
              <a:rPr sz="2000" dirty="0"/>
              <a:t>19 states tabular</a:t>
            </a:r>
          </a:p>
          <a:p>
            <a:r>
              <a:rPr sz="2000" dirty="0"/>
              <a:t>(from Chapter 7</a:t>
            </a:r>
            <a:r>
              <a:rPr sz="744" dirty="0"/>
              <a:t>)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1EBF456-9C05-974A-94CD-07E2161C2B53}"/>
              </a:ext>
            </a:extLst>
          </p:cNvPr>
          <p:cNvSpPr txBox="1"/>
          <p:nvPr/>
        </p:nvSpPr>
        <p:spPr>
          <a:xfrm>
            <a:off x="4082969" y="6787859"/>
            <a:ext cx="20124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n-step returns used</a:t>
            </a:r>
          </a:p>
        </p:txBody>
      </p:sp>
    </p:spTree>
    <p:extLst>
      <p:ext uri="{BB962C8B-B14F-4D97-AF65-F5344CB8AC3E}">
        <p14:creationId xmlns:p14="http://schemas.microsoft.com/office/powerpoint/2010/main" val="1441958920"/>
      </p:ext>
    </p:extLst>
  </p:cSld>
  <p:clrMapOvr>
    <a:masterClrMapping/>
  </p:clrMapOvr>
  <p:transition spd="med"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5B45C8C-2EED-DB4B-B0B3-E231CF9E12AE}"/>
              </a:ext>
            </a:extLst>
          </p:cNvPr>
          <p:cNvSpPr txBox="1"/>
          <p:nvPr/>
        </p:nvSpPr>
        <p:spPr>
          <a:xfrm>
            <a:off x="426240" y="1481773"/>
            <a:ext cx="9201240" cy="314891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1. Gradient-MC converges for both linear and non-linear </a:t>
            </a:r>
            <a:r>
              <a:rPr lang="en-US" sz="2400" b="0" i="0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fn</a:t>
            </a: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</a:t>
            </a:r>
            <a:r>
              <a:rPr lang="en-US" sz="2400" b="0" i="0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approx</a:t>
            </a:r>
            <a:endParaRPr lang="en-US" sz="24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2. Gradient-MC converges to an optimal value estimate, i.e. an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estimate that min MSE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but MC is high variance!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3. Semi-gradient-TD(0) converges for linear </a:t>
            </a:r>
            <a:r>
              <a:rPr lang="en-US" sz="2400" b="0" i="0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fn</a:t>
            </a: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</a:t>
            </a:r>
            <a:r>
              <a:rPr lang="en-US" sz="2400" b="0" i="0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approx</a:t>
            </a:r>
            <a:endParaRPr lang="en-US" sz="24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4. Semi-gradient-TD(0) converges to a biased estimate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but lower variance!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converges to a point,         , that does does not minimize MSE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but we have:</a:t>
            </a:r>
          </a:p>
        </p:txBody>
      </p:sp>
      <p:grpSp>
        <p:nvGrpSpPr>
          <p:cNvPr id="4" name="Group 3" descr="22§display§J(w_{TD}) \leq \frac{1}{1-\gamma} \min_w J(w)§svg§600§FALSE" title="TexMaths">
            <a:extLst>
              <a:ext uri="{FF2B5EF4-FFF2-40B4-BE49-F238E27FC236}">
                <a16:creationId xmlns:a16="http://schemas.microsoft.com/office/drawing/2014/main" id="{1F5C932F-C88A-C049-AFE3-27854FF39975}"/>
              </a:ext>
            </a:extLst>
          </p:cNvPr>
          <p:cNvGrpSpPr/>
          <p:nvPr/>
        </p:nvGrpSpPr>
        <p:grpSpPr>
          <a:xfrm>
            <a:off x="3597120" y="4411020"/>
            <a:ext cx="3992040" cy="781200"/>
            <a:chOff x="3597120" y="4272120"/>
            <a:chExt cx="3992040" cy="7812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43CB737-0B55-F14F-9FAC-3F452A522114}"/>
                </a:ext>
              </a:extLst>
            </p:cNvPr>
            <p:cNvSpPr/>
            <p:nvPr/>
          </p:nvSpPr>
          <p:spPr>
            <a:xfrm>
              <a:off x="3597120" y="4280760"/>
              <a:ext cx="3992040" cy="765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90" h="2127">
                  <a:moveTo>
                    <a:pt x="5544" y="2127"/>
                  </a:moveTo>
                  <a:lnTo>
                    <a:pt x="0" y="2127"/>
                  </a:lnTo>
                  <a:lnTo>
                    <a:pt x="0" y="0"/>
                  </a:lnTo>
                  <a:lnTo>
                    <a:pt x="11090" y="0"/>
                  </a:lnTo>
                  <a:lnTo>
                    <a:pt x="11090" y="21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1A06565-F5C5-8946-8D58-930D05444A5D}"/>
                </a:ext>
              </a:extLst>
            </p:cNvPr>
            <p:cNvSpPr/>
            <p:nvPr/>
          </p:nvSpPr>
          <p:spPr>
            <a:xfrm>
              <a:off x="3621600" y="4501800"/>
              <a:ext cx="1962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684">
                  <a:moveTo>
                    <a:pt x="455" y="70"/>
                  </a:moveTo>
                  <a:cubicBezTo>
                    <a:pt x="464" y="40"/>
                    <a:pt x="466" y="31"/>
                    <a:pt x="519" y="31"/>
                  </a:cubicBezTo>
                  <a:cubicBezTo>
                    <a:pt x="535" y="31"/>
                    <a:pt x="546" y="31"/>
                    <a:pt x="546" y="11"/>
                  </a:cubicBezTo>
                  <a:cubicBezTo>
                    <a:pt x="546" y="2"/>
                    <a:pt x="539" y="0"/>
                    <a:pt x="532" y="0"/>
                  </a:cubicBezTo>
                  <a:cubicBezTo>
                    <a:pt x="508" y="0"/>
                    <a:pt x="449" y="2"/>
                    <a:pt x="425" y="2"/>
                  </a:cubicBezTo>
                  <a:cubicBezTo>
                    <a:pt x="392" y="2"/>
                    <a:pt x="312" y="0"/>
                    <a:pt x="282" y="0"/>
                  </a:cubicBezTo>
                  <a:cubicBezTo>
                    <a:pt x="273" y="0"/>
                    <a:pt x="262" y="0"/>
                    <a:pt x="262" y="20"/>
                  </a:cubicBezTo>
                  <a:cubicBezTo>
                    <a:pt x="262" y="31"/>
                    <a:pt x="268" y="31"/>
                    <a:pt x="295" y="31"/>
                  </a:cubicBezTo>
                  <a:cubicBezTo>
                    <a:pt x="317" y="31"/>
                    <a:pt x="326" y="31"/>
                    <a:pt x="350" y="33"/>
                  </a:cubicBezTo>
                  <a:cubicBezTo>
                    <a:pt x="374" y="35"/>
                    <a:pt x="381" y="37"/>
                    <a:pt x="381" y="51"/>
                  </a:cubicBezTo>
                  <a:cubicBezTo>
                    <a:pt x="381" y="57"/>
                    <a:pt x="378" y="64"/>
                    <a:pt x="376" y="73"/>
                  </a:cubicBezTo>
                  <a:lnTo>
                    <a:pt x="264" y="517"/>
                  </a:lnTo>
                  <a:cubicBezTo>
                    <a:pt x="242" y="611"/>
                    <a:pt x="176" y="662"/>
                    <a:pt x="125" y="662"/>
                  </a:cubicBezTo>
                  <a:cubicBezTo>
                    <a:pt x="99" y="662"/>
                    <a:pt x="48" y="653"/>
                    <a:pt x="33" y="603"/>
                  </a:cubicBezTo>
                  <a:cubicBezTo>
                    <a:pt x="35" y="603"/>
                    <a:pt x="42" y="603"/>
                    <a:pt x="44" y="603"/>
                  </a:cubicBezTo>
                  <a:cubicBezTo>
                    <a:pt x="81" y="603"/>
                    <a:pt x="108" y="570"/>
                    <a:pt x="108" y="541"/>
                  </a:cubicBezTo>
                  <a:cubicBezTo>
                    <a:pt x="108" y="510"/>
                    <a:pt x="81" y="499"/>
                    <a:pt x="66" y="499"/>
                  </a:cubicBezTo>
                  <a:cubicBezTo>
                    <a:pt x="48" y="499"/>
                    <a:pt x="0" y="513"/>
                    <a:pt x="0" y="578"/>
                  </a:cubicBezTo>
                  <a:cubicBezTo>
                    <a:pt x="0" y="638"/>
                    <a:pt x="51" y="684"/>
                    <a:pt x="128" y="684"/>
                  </a:cubicBezTo>
                  <a:cubicBezTo>
                    <a:pt x="218" y="684"/>
                    <a:pt x="319" y="620"/>
                    <a:pt x="343" y="5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3072CE30-B0C8-154B-8C48-446EC4286EAB}"/>
                </a:ext>
              </a:extLst>
            </p:cNvPr>
            <p:cNvSpPr/>
            <p:nvPr/>
          </p:nvSpPr>
          <p:spPr>
            <a:xfrm>
              <a:off x="3857039" y="44787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BBD230D5-090E-5C4F-A1A7-45C111B71CFD}"/>
                </a:ext>
              </a:extLst>
            </p:cNvPr>
            <p:cNvSpPr/>
            <p:nvPr/>
          </p:nvSpPr>
          <p:spPr>
            <a:xfrm>
              <a:off x="3967920" y="4585679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9EB7260-41E3-4A49-A60D-68DE7999AB5E}"/>
                </a:ext>
              </a:extLst>
            </p:cNvPr>
            <p:cNvSpPr/>
            <p:nvPr/>
          </p:nvSpPr>
          <p:spPr>
            <a:xfrm>
              <a:off x="4216320" y="4626720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7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70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3"/>
                  </a:lnTo>
                  <a:cubicBezTo>
                    <a:pt x="143" y="429"/>
                    <a:pt x="141" y="436"/>
                    <a:pt x="68" y="436"/>
                  </a:cubicBezTo>
                  <a:cubicBezTo>
                    <a:pt x="44" y="436"/>
                    <a:pt x="37" y="436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8"/>
                    <a:pt x="108" y="458"/>
                  </a:cubicBezTo>
                  <a:cubicBezTo>
                    <a:pt x="128" y="458"/>
                    <a:pt x="147" y="458"/>
                    <a:pt x="167" y="458"/>
                  </a:cubicBezTo>
                  <a:cubicBezTo>
                    <a:pt x="185" y="458"/>
                    <a:pt x="209" y="458"/>
                    <a:pt x="227" y="458"/>
                  </a:cubicBezTo>
                  <a:cubicBezTo>
                    <a:pt x="246" y="458"/>
                    <a:pt x="266" y="460"/>
                    <a:pt x="284" y="460"/>
                  </a:cubicBezTo>
                  <a:cubicBezTo>
                    <a:pt x="290" y="460"/>
                    <a:pt x="301" y="460"/>
                    <a:pt x="301" y="444"/>
                  </a:cubicBezTo>
                  <a:cubicBezTo>
                    <a:pt x="301" y="436"/>
                    <a:pt x="293" y="436"/>
                    <a:pt x="273" y="436"/>
                  </a:cubicBezTo>
                  <a:cubicBezTo>
                    <a:pt x="260" y="436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4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6FB578E-F8DE-B54C-98E5-33FBA2B6591B}"/>
                </a:ext>
              </a:extLst>
            </p:cNvPr>
            <p:cNvSpPr/>
            <p:nvPr/>
          </p:nvSpPr>
          <p:spPr>
            <a:xfrm>
              <a:off x="4424040" y="4625280"/>
              <a:ext cx="200880" cy="16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9" h="464">
                  <a:moveTo>
                    <a:pt x="79" y="411"/>
                  </a:moveTo>
                  <a:cubicBezTo>
                    <a:pt x="75" y="433"/>
                    <a:pt x="73" y="440"/>
                    <a:pt x="20" y="440"/>
                  </a:cubicBezTo>
                  <a:cubicBezTo>
                    <a:pt x="9" y="440"/>
                    <a:pt x="0" y="440"/>
                    <a:pt x="0" y="455"/>
                  </a:cubicBezTo>
                  <a:cubicBezTo>
                    <a:pt x="0" y="464"/>
                    <a:pt x="9" y="464"/>
                    <a:pt x="20" y="464"/>
                  </a:cubicBezTo>
                  <a:lnTo>
                    <a:pt x="262" y="464"/>
                  </a:lnTo>
                  <a:cubicBezTo>
                    <a:pt x="414" y="464"/>
                    <a:pt x="559" y="326"/>
                    <a:pt x="559" y="178"/>
                  </a:cubicBezTo>
                  <a:cubicBezTo>
                    <a:pt x="559" y="79"/>
                    <a:pt x="491" y="0"/>
                    <a:pt x="378" y="0"/>
                  </a:cubicBezTo>
                  <a:lnTo>
                    <a:pt x="132" y="0"/>
                  </a:lnTo>
                  <a:cubicBezTo>
                    <a:pt x="119" y="0"/>
                    <a:pt x="110" y="0"/>
                    <a:pt x="110" y="15"/>
                  </a:cubicBezTo>
                  <a:cubicBezTo>
                    <a:pt x="110" y="24"/>
                    <a:pt x="117" y="24"/>
                    <a:pt x="132" y="24"/>
                  </a:cubicBezTo>
                  <a:cubicBezTo>
                    <a:pt x="143" y="24"/>
                    <a:pt x="145" y="24"/>
                    <a:pt x="158" y="26"/>
                  </a:cubicBezTo>
                  <a:cubicBezTo>
                    <a:pt x="172" y="26"/>
                    <a:pt x="174" y="29"/>
                    <a:pt x="174" y="35"/>
                  </a:cubicBezTo>
                  <a:cubicBezTo>
                    <a:pt x="174" y="37"/>
                    <a:pt x="174" y="40"/>
                    <a:pt x="169" y="51"/>
                  </a:cubicBezTo>
                  <a:close/>
                  <a:moveTo>
                    <a:pt x="233" y="48"/>
                  </a:moveTo>
                  <a:cubicBezTo>
                    <a:pt x="238" y="26"/>
                    <a:pt x="238" y="24"/>
                    <a:pt x="266" y="24"/>
                  </a:cubicBezTo>
                  <a:lnTo>
                    <a:pt x="354" y="24"/>
                  </a:lnTo>
                  <a:cubicBezTo>
                    <a:pt x="429" y="24"/>
                    <a:pt x="493" y="62"/>
                    <a:pt x="493" y="154"/>
                  </a:cubicBezTo>
                  <a:cubicBezTo>
                    <a:pt x="493" y="172"/>
                    <a:pt x="486" y="288"/>
                    <a:pt x="418" y="365"/>
                  </a:cubicBezTo>
                  <a:cubicBezTo>
                    <a:pt x="392" y="396"/>
                    <a:pt x="334" y="440"/>
                    <a:pt x="251" y="440"/>
                  </a:cubicBezTo>
                  <a:lnTo>
                    <a:pt x="158" y="440"/>
                  </a:lnTo>
                  <a:cubicBezTo>
                    <a:pt x="136" y="440"/>
                    <a:pt x="136" y="440"/>
                    <a:pt x="136" y="433"/>
                  </a:cubicBezTo>
                  <a:cubicBezTo>
                    <a:pt x="136" y="433"/>
                    <a:pt x="136" y="429"/>
                    <a:pt x="139" y="4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4D58D7E-6A9B-E245-9D86-559893E99533}"/>
                </a:ext>
              </a:extLst>
            </p:cNvPr>
            <p:cNvSpPr/>
            <p:nvPr/>
          </p:nvSpPr>
          <p:spPr>
            <a:xfrm>
              <a:off x="4679640" y="44787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594DDFA-156C-BD4C-8C5E-B600DC4DC2CF}"/>
                </a:ext>
              </a:extLst>
            </p:cNvPr>
            <p:cNvSpPr/>
            <p:nvPr/>
          </p:nvSpPr>
          <p:spPr>
            <a:xfrm>
              <a:off x="4920480" y="4518360"/>
              <a:ext cx="212760" cy="26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750">
                  <a:moveTo>
                    <a:pt x="574" y="42"/>
                  </a:moveTo>
                  <a:cubicBezTo>
                    <a:pt x="585" y="35"/>
                    <a:pt x="592" y="31"/>
                    <a:pt x="592" y="20"/>
                  </a:cubicBezTo>
                  <a:cubicBezTo>
                    <a:pt x="592" y="9"/>
                    <a:pt x="585" y="0"/>
                    <a:pt x="574" y="0"/>
                  </a:cubicBezTo>
                  <a:cubicBezTo>
                    <a:pt x="568" y="0"/>
                    <a:pt x="559" y="4"/>
                    <a:pt x="557" y="7"/>
                  </a:cubicBezTo>
                  <a:lnTo>
                    <a:pt x="20" y="260"/>
                  </a:lnTo>
                  <a:cubicBezTo>
                    <a:pt x="2" y="266"/>
                    <a:pt x="0" y="273"/>
                    <a:pt x="0" y="282"/>
                  </a:cubicBezTo>
                  <a:cubicBezTo>
                    <a:pt x="0" y="290"/>
                    <a:pt x="7" y="297"/>
                    <a:pt x="20" y="301"/>
                  </a:cubicBezTo>
                  <a:lnTo>
                    <a:pt x="557" y="554"/>
                  </a:lnTo>
                  <a:cubicBezTo>
                    <a:pt x="568" y="561"/>
                    <a:pt x="570" y="561"/>
                    <a:pt x="574" y="561"/>
                  </a:cubicBezTo>
                  <a:cubicBezTo>
                    <a:pt x="583" y="561"/>
                    <a:pt x="592" y="552"/>
                    <a:pt x="592" y="541"/>
                  </a:cubicBezTo>
                  <a:cubicBezTo>
                    <a:pt x="592" y="532"/>
                    <a:pt x="590" y="528"/>
                    <a:pt x="572" y="519"/>
                  </a:cubicBezTo>
                  <a:lnTo>
                    <a:pt x="66" y="282"/>
                  </a:lnTo>
                  <a:close/>
                  <a:moveTo>
                    <a:pt x="559" y="750"/>
                  </a:moveTo>
                  <a:cubicBezTo>
                    <a:pt x="574" y="750"/>
                    <a:pt x="592" y="750"/>
                    <a:pt x="592" y="730"/>
                  </a:cubicBezTo>
                  <a:cubicBezTo>
                    <a:pt x="592" y="710"/>
                    <a:pt x="572" y="710"/>
                    <a:pt x="559" y="710"/>
                  </a:cubicBezTo>
                  <a:lnTo>
                    <a:pt x="35" y="710"/>
                  </a:lnTo>
                  <a:cubicBezTo>
                    <a:pt x="20" y="710"/>
                    <a:pt x="0" y="710"/>
                    <a:pt x="0" y="730"/>
                  </a:cubicBezTo>
                  <a:cubicBezTo>
                    <a:pt x="0" y="750"/>
                    <a:pt x="18" y="750"/>
                    <a:pt x="33" y="7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F33BC06-132A-F644-9301-901FFA94A850}"/>
                </a:ext>
              </a:extLst>
            </p:cNvPr>
            <p:cNvSpPr/>
            <p:nvPr/>
          </p:nvSpPr>
          <p:spPr>
            <a:xfrm>
              <a:off x="5642640" y="427212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6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ABF8025-82C1-9B4E-9F86-DAEA404DF26C}"/>
                </a:ext>
              </a:extLst>
            </p:cNvPr>
            <p:cNvSpPr/>
            <p:nvPr/>
          </p:nvSpPr>
          <p:spPr>
            <a:xfrm>
              <a:off x="5299200" y="4645800"/>
              <a:ext cx="79884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20" h="42">
                  <a:moveTo>
                    <a:pt x="1111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2220" y="0"/>
                  </a:lnTo>
                  <a:lnTo>
                    <a:pt x="222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C67A365-FAA7-C043-9CA8-6B7817B0B6A4}"/>
                </a:ext>
              </a:extLst>
            </p:cNvPr>
            <p:cNvSpPr/>
            <p:nvPr/>
          </p:nvSpPr>
          <p:spPr>
            <a:xfrm>
              <a:off x="5330160" y="474660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6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704E710-6A73-FB49-8DD8-B8D64937727B}"/>
                </a:ext>
              </a:extLst>
            </p:cNvPr>
            <p:cNvSpPr/>
            <p:nvPr/>
          </p:nvSpPr>
          <p:spPr>
            <a:xfrm>
              <a:off x="5578560" y="488412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8D38ACE-48FD-9F40-A954-11C9CE532CA0}"/>
                </a:ext>
              </a:extLst>
            </p:cNvPr>
            <p:cNvSpPr/>
            <p:nvPr/>
          </p:nvSpPr>
          <p:spPr>
            <a:xfrm>
              <a:off x="5903280" y="4824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8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18B26ED-3FCA-CE48-A882-6165F4513554}"/>
                </a:ext>
              </a:extLst>
            </p:cNvPr>
            <p:cNvSpPr/>
            <p:nvPr/>
          </p:nvSpPr>
          <p:spPr>
            <a:xfrm>
              <a:off x="6208920" y="4585679"/>
              <a:ext cx="27216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7" h="429">
                  <a:moveTo>
                    <a:pt x="75" y="95"/>
                  </a:moveTo>
                  <a:lnTo>
                    <a:pt x="75" y="356"/>
                  </a:lnTo>
                  <a:cubicBezTo>
                    <a:pt x="75" y="398"/>
                    <a:pt x="66" y="398"/>
                    <a:pt x="0" y="398"/>
                  </a:cubicBezTo>
                  <a:lnTo>
                    <a:pt x="0" y="429"/>
                  </a:lnTo>
                  <a:cubicBezTo>
                    <a:pt x="33" y="429"/>
                    <a:pt x="84" y="427"/>
                    <a:pt x="110" y="427"/>
                  </a:cubicBezTo>
                  <a:cubicBezTo>
                    <a:pt x="134" y="427"/>
                    <a:pt x="185" y="429"/>
                    <a:pt x="218" y="429"/>
                  </a:cubicBezTo>
                  <a:lnTo>
                    <a:pt x="218" y="398"/>
                  </a:lnTo>
                  <a:cubicBezTo>
                    <a:pt x="154" y="398"/>
                    <a:pt x="143" y="398"/>
                    <a:pt x="143" y="356"/>
                  </a:cubicBezTo>
                  <a:lnTo>
                    <a:pt x="143" y="176"/>
                  </a:lnTo>
                  <a:cubicBezTo>
                    <a:pt x="143" y="75"/>
                    <a:pt x="211" y="22"/>
                    <a:pt x="273" y="22"/>
                  </a:cubicBezTo>
                  <a:cubicBezTo>
                    <a:pt x="334" y="22"/>
                    <a:pt x="345" y="75"/>
                    <a:pt x="345" y="130"/>
                  </a:cubicBezTo>
                  <a:lnTo>
                    <a:pt x="345" y="356"/>
                  </a:lnTo>
                  <a:cubicBezTo>
                    <a:pt x="345" y="398"/>
                    <a:pt x="334" y="398"/>
                    <a:pt x="271" y="398"/>
                  </a:cubicBezTo>
                  <a:lnTo>
                    <a:pt x="271" y="429"/>
                  </a:lnTo>
                  <a:cubicBezTo>
                    <a:pt x="304" y="429"/>
                    <a:pt x="352" y="427"/>
                    <a:pt x="378" y="427"/>
                  </a:cubicBezTo>
                  <a:cubicBezTo>
                    <a:pt x="405" y="427"/>
                    <a:pt x="455" y="429"/>
                    <a:pt x="488" y="429"/>
                  </a:cubicBezTo>
                  <a:lnTo>
                    <a:pt x="488" y="398"/>
                  </a:lnTo>
                  <a:cubicBezTo>
                    <a:pt x="422" y="398"/>
                    <a:pt x="411" y="398"/>
                    <a:pt x="411" y="356"/>
                  </a:cubicBezTo>
                  <a:lnTo>
                    <a:pt x="411" y="176"/>
                  </a:lnTo>
                  <a:cubicBezTo>
                    <a:pt x="411" y="75"/>
                    <a:pt x="482" y="22"/>
                    <a:pt x="543" y="22"/>
                  </a:cubicBezTo>
                  <a:cubicBezTo>
                    <a:pt x="605" y="22"/>
                    <a:pt x="614" y="75"/>
                    <a:pt x="614" y="130"/>
                  </a:cubicBezTo>
                  <a:lnTo>
                    <a:pt x="614" y="356"/>
                  </a:lnTo>
                  <a:cubicBezTo>
                    <a:pt x="614" y="398"/>
                    <a:pt x="605" y="398"/>
                    <a:pt x="539" y="398"/>
                  </a:cubicBezTo>
                  <a:lnTo>
                    <a:pt x="539" y="429"/>
                  </a:lnTo>
                  <a:cubicBezTo>
                    <a:pt x="572" y="429"/>
                    <a:pt x="623" y="427"/>
                    <a:pt x="649" y="427"/>
                  </a:cubicBezTo>
                  <a:cubicBezTo>
                    <a:pt x="673" y="427"/>
                    <a:pt x="724" y="429"/>
                    <a:pt x="757" y="429"/>
                  </a:cubicBezTo>
                  <a:lnTo>
                    <a:pt x="757" y="398"/>
                  </a:lnTo>
                  <a:cubicBezTo>
                    <a:pt x="706" y="398"/>
                    <a:pt x="682" y="398"/>
                    <a:pt x="682" y="370"/>
                  </a:cubicBezTo>
                  <a:lnTo>
                    <a:pt x="682" y="185"/>
                  </a:lnTo>
                  <a:cubicBezTo>
                    <a:pt x="682" y="101"/>
                    <a:pt x="682" y="70"/>
                    <a:pt x="651" y="35"/>
                  </a:cubicBezTo>
                  <a:cubicBezTo>
                    <a:pt x="638" y="20"/>
                    <a:pt x="605" y="0"/>
                    <a:pt x="550" y="0"/>
                  </a:cubicBezTo>
                  <a:cubicBezTo>
                    <a:pt x="469" y="0"/>
                    <a:pt x="425" y="57"/>
                    <a:pt x="409" y="95"/>
                  </a:cubicBezTo>
                  <a:cubicBezTo>
                    <a:pt x="396" y="11"/>
                    <a:pt x="323" y="0"/>
                    <a:pt x="279" y="0"/>
                  </a:cubicBezTo>
                  <a:cubicBezTo>
                    <a:pt x="209" y="0"/>
                    <a:pt x="163" y="42"/>
                    <a:pt x="136" y="101"/>
                  </a:cubicBezTo>
                  <a:lnTo>
                    <a:pt x="136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1BF443C-2F79-FF49-BC3A-1A54775EF1EB}"/>
                </a:ext>
              </a:extLst>
            </p:cNvPr>
            <p:cNvSpPr/>
            <p:nvPr/>
          </p:nvSpPr>
          <p:spPr>
            <a:xfrm>
              <a:off x="6498000" y="4506480"/>
              <a:ext cx="74880" cy="233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649">
                  <a:moveTo>
                    <a:pt x="141" y="220"/>
                  </a:moveTo>
                  <a:lnTo>
                    <a:pt x="4" y="231"/>
                  </a:lnTo>
                  <a:lnTo>
                    <a:pt x="4" y="262"/>
                  </a:lnTo>
                  <a:cubicBezTo>
                    <a:pt x="68" y="262"/>
                    <a:pt x="77" y="266"/>
                    <a:pt x="77" y="315"/>
                  </a:cubicBezTo>
                  <a:lnTo>
                    <a:pt x="77" y="574"/>
                  </a:lnTo>
                  <a:cubicBezTo>
                    <a:pt x="77" y="618"/>
                    <a:pt x="66" y="618"/>
                    <a:pt x="0" y="618"/>
                  </a:cubicBezTo>
                  <a:lnTo>
                    <a:pt x="0" y="649"/>
                  </a:lnTo>
                  <a:cubicBezTo>
                    <a:pt x="31" y="647"/>
                    <a:pt x="84" y="647"/>
                    <a:pt x="108" y="647"/>
                  </a:cubicBezTo>
                  <a:cubicBezTo>
                    <a:pt x="141" y="647"/>
                    <a:pt x="176" y="647"/>
                    <a:pt x="209" y="649"/>
                  </a:cubicBezTo>
                  <a:lnTo>
                    <a:pt x="209" y="618"/>
                  </a:lnTo>
                  <a:cubicBezTo>
                    <a:pt x="145" y="618"/>
                    <a:pt x="141" y="614"/>
                    <a:pt x="141" y="576"/>
                  </a:cubicBezTo>
                  <a:close/>
                  <a:moveTo>
                    <a:pt x="145" y="51"/>
                  </a:moveTo>
                  <a:cubicBezTo>
                    <a:pt x="145" y="20"/>
                    <a:pt x="121" y="0"/>
                    <a:pt x="92" y="0"/>
                  </a:cubicBezTo>
                  <a:cubicBezTo>
                    <a:pt x="62" y="0"/>
                    <a:pt x="42" y="26"/>
                    <a:pt x="42" y="51"/>
                  </a:cubicBezTo>
                  <a:cubicBezTo>
                    <a:pt x="42" y="77"/>
                    <a:pt x="62" y="103"/>
                    <a:pt x="92" y="103"/>
                  </a:cubicBezTo>
                  <a:cubicBezTo>
                    <a:pt x="121" y="103"/>
                    <a:pt x="145" y="81"/>
                    <a:pt x="145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A9AAB4D-FC1E-FB41-85AA-2B558C5CCEDF}"/>
                </a:ext>
              </a:extLst>
            </p:cNvPr>
            <p:cNvSpPr/>
            <p:nvPr/>
          </p:nvSpPr>
          <p:spPr>
            <a:xfrm>
              <a:off x="6594120" y="4585679"/>
              <a:ext cx="17532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429">
                  <a:moveTo>
                    <a:pt x="75" y="95"/>
                  </a:moveTo>
                  <a:lnTo>
                    <a:pt x="75" y="356"/>
                  </a:lnTo>
                  <a:cubicBezTo>
                    <a:pt x="75" y="398"/>
                    <a:pt x="66" y="398"/>
                    <a:pt x="0" y="398"/>
                  </a:cubicBezTo>
                  <a:lnTo>
                    <a:pt x="0" y="429"/>
                  </a:lnTo>
                  <a:cubicBezTo>
                    <a:pt x="33" y="429"/>
                    <a:pt x="84" y="427"/>
                    <a:pt x="110" y="427"/>
                  </a:cubicBezTo>
                  <a:cubicBezTo>
                    <a:pt x="134" y="427"/>
                    <a:pt x="185" y="429"/>
                    <a:pt x="218" y="429"/>
                  </a:cubicBezTo>
                  <a:lnTo>
                    <a:pt x="218" y="398"/>
                  </a:lnTo>
                  <a:cubicBezTo>
                    <a:pt x="154" y="398"/>
                    <a:pt x="143" y="398"/>
                    <a:pt x="143" y="356"/>
                  </a:cubicBezTo>
                  <a:lnTo>
                    <a:pt x="143" y="176"/>
                  </a:lnTo>
                  <a:cubicBezTo>
                    <a:pt x="143" y="75"/>
                    <a:pt x="211" y="22"/>
                    <a:pt x="273" y="22"/>
                  </a:cubicBezTo>
                  <a:cubicBezTo>
                    <a:pt x="334" y="22"/>
                    <a:pt x="345" y="75"/>
                    <a:pt x="345" y="130"/>
                  </a:cubicBezTo>
                  <a:lnTo>
                    <a:pt x="345" y="356"/>
                  </a:lnTo>
                  <a:cubicBezTo>
                    <a:pt x="345" y="398"/>
                    <a:pt x="334" y="398"/>
                    <a:pt x="271" y="398"/>
                  </a:cubicBezTo>
                  <a:lnTo>
                    <a:pt x="271" y="429"/>
                  </a:lnTo>
                  <a:cubicBezTo>
                    <a:pt x="304" y="429"/>
                    <a:pt x="354" y="427"/>
                    <a:pt x="381" y="427"/>
                  </a:cubicBezTo>
                  <a:cubicBezTo>
                    <a:pt x="405" y="427"/>
                    <a:pt x="455" y="429"/>
                    <a:pt x="488" y="429"/>
                  </a:cubicBezTo>
                  <a:lnTo>
                    <a:pt x="488" y="398"/>
                  </a:lnTo>
                  <a:cubicBezTo>
                    <a:pt x="438" y="398"/>
                    <a:pt x="414" y="398"/>
                    <a:pt x="414" y="370"/>
                  </a:cubicBezTo>
                  <a:lnTo>
                    <a:pt x="414" y="185"/>
                  </a:lnTo>
                  <a:cubicBezTo>
                    <a:pt x="414" y="101"/>
                    <a:pt x="414" y="70"/>
                    <a:pt x="383" y="35"/>
                  </a:cubicBezTo>
                  <a:cubicBezTo>
                    <a:pt x="370" y="20"/>
                    <a:pt x="337" y="0"/>
                    <a:pt x="282" y="0"/>
                  </a:cubicBezTo>
                  <a:cubicBezTo>
                    <a:pt x="209" y="0"/>
                    <a:pt x="165" y="42"/>
                    <a:pt x="136" y="101"/>
                  </a:cubicBezTo>
                  <a:lnTo>
                    <a:pt x="136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6D8162D-4428-EF4B-942E-B2D9D6E0FAAF}"/>
                </a:ext>
              </a:extLst>
            </p:cNvPr>
            <p:cNvSpPr/>
            <p:nvPr/>
          </p:nvSpPr>
          <p:spPr>
            <a:xfrm>
              <a:off x="6395040" y="4840560"/>
              <a:ext cx="1785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7" h="308">
                  <a:moveTo>
                    <a:pt x="326" y="84"/>
                  </a:moveTo>
                  <a:cubicBezTo>
                    <a:pt x="330" y="66"/>
                    <a:pt x="339" y="33"/>
                    <a:pt x="339" y="29"/>
                  </a:cubicBezTo>
                  <a:cubicBezTo>
                    <a:pt x="339" y="15"/>
                    <a:pt x="328" y="7"/>
                    <a:pt x="317" y="7"/>
                  </a:cubicBezTo>
                  <a:cubicBezTo>
                    <a:pt x="304" y="7"/>
                    <a:pt x="290" y="15"/>
                    <a:pt x="286" y="26"/>
                  </a:cubicBezTo>
                  <a:cubicBezTo>
                    <a:pt x="284" y="33"/>
                    <a:pt x="277" y="62"/>
                    <a:pt x="273" y="79"/>
                  </a:cubicBezTo>
                  <a:cubicBezTo>
                    <a:pt x="264" y="117"/>
                    <a:pt x="264" y="119"/>
                    <a:pt x="253" y="156"/>
                  </a:cubicBezTo>
                  <a:cubicBezTo>
                    <a:pt x="244" y="194"/>
                    <a:pt x="244" y="200"/>
                    <a:pt x="242" y="220"/>
                  </a:cubicBezTo>
                  <a:cubicBezTo>
                    <a:pt x="246" y="233"/>
                    <a:pt x="240" y="246"/>
                    <a:pt x="224" y="266"/>
                  </a:cubicBezTo>
                  <a:cubicBezTo>
                    <a:pt x="216" y="277"/>
                    <a:pt x="200" y="288"/>
                    <a:pt x="178" y="288"/>
                  </a:cubicBezTo>
                  <a:cubicBezTo>
                    <a:pt x="152" y="288"/>
                    <a:pt x="117" y="279"/>
                    <a:pt x="117" y="227"/>
                  </a:cubicBezTo>
                  <a:cubicBezTo>
                    <a:pt x="117" y="191"/>
                    <a:pt x="136" y="141"/>
                    <a:pt x="150" y="106"/>
                  </a:cubicBezTo>
                  <a:cubicBezTo>
                    <a:pt x="161" y="77"/>
                    <a:pt x="163" y="70"/>
                    <a:pt x="163" y="59"/>
                  </a:cubicBezTo>
                  <a:cubicBezTo>
                    <a:pt x="163" y="26"/>
                    <a:pt x="136" y="0"/>
                    <a:pt x="99" y="0"/>
                  </a:cubicBezTo>
                  <a:cubicBezTo>
                    <a:pt x="31" y="0"/>
                    <a:pt x="0" y="92"/>
                    <a:pt x="0" y="106"/>
                  </a:cubicBezTo>
                  <a:cubicBezTo>
                    <a:pt x="0" y="114"/>
                    <a:pt x="9" y="114"/>
                    <a:pt x="11" y="114"/>
                  </a:cubicBezTo>
                  <a:cubicBezTo>
                    <a:pt x="22" y="114"/>
                    <a:pt x="22" y="110"/>
                    <a:pt x="24" y="103"/>
                  </a:cubicBezTo>
                  <a:cubicBezTo>
                    <a:pt x="42" y="46"/>
                    <a:pt x="70" y="20"/>
                    <a:pt x="97" y="20"/>
                  </a:cubicBezTo>
                  <a:cubicBezTo>
                    <a:pt x="108" y="20"/>
                    <a:pt x="114" y="26"/>
                    <a:pt x="114" y="44"/>
                  </a:cubicBezTo>
                  <a:cubicBezTo>
                    <a:pt x="114" y="59"/>
                    <a:pt x="108" y="75"/>
                    <a:pt x="106" y="84"/>
                  </a:cubicBezTo>
                  <a:cubicBezTo>
                    <a:pt x="66" y="183"/>
                    <a:pt x="66" y="196"/>
                    <a:pt x="66" y="218"/>
                  </a:cubicBezTo>
                  <a:cubicBezTo>
                    <a:pt x="66" y="297"/>
                    <a:pt x="139" y="308"/>
                    <a:pt x="176" y="308"/>
                  </a:cubicBezTo>
                  <a:cubicBezTo>
                    <a:pt x="189" y="308"/>
                    <a:pt x="222" y="308"/>
                    <a:pt x="253" y="262"/>
                  </a:cubicBezTo>
                  <a:cubicBezTo>
                    <a:pt x="268" y="293"/>
                    <a:pt x="306" y="308"/>
                    <a:pt x="348" y="308"/>
                  </a:cubicBezTo>
                  <a:cubicBezTo>
                    <a:pt x="407" y="308"/>
                    <a:pt x="438" y="255"/>
                    <a:pt x="451" y="227"/>
                  </a:cubicBezTo>
                  <a:cubicBezTo>
                    <a:pt x="480" y="169"/>
                    <a:pt x="497" y="86"/>
                    <a:pt x="497" y="53"/>
                  </a:cubicBezTo>
                  <a:cubicBezTo>
                    <a:pt x="497" y="2"/>
                    <a:pt x="469" y="0"/>
                    <a:pt x="464" y="0"/>
                  </a:cubicBezTo>
                  <a:cubicBezTo>
                    <a:pt x="447" y="0"/>
                    <a:pt x="427" y="18"/>
                    <a:pt x="427" y="35"/>
                  </a:cubicBezTo>
                  <a:cubicBezTo>
                    <a:pt x="427" y="48"/>
                    <a:pt x="433" y="53"/>
                    <a:pt x="440" y="57"/>
                  </a:cubicBezTo>
                  <a:cubicBezTo>
                    <a:pt x="455" y="70"/>
                    <a:pt x="464" y="90"/>
                    <a:pt x="464" y="112"/>
                  </a:cubicBezTo>
                  <a:cubicBezTo>
                    <a:pt x="464" y="121"/>
                    <a:pt x="436" y="288"/>
                    <a:pt x="350" y="288"/>
                  </a:cubicBezTo>
                  <a:cubicBezTo>
                    <a:pt x="295" y="288"/>
                    <a:pt x="295" y="240"/>
                    <a:pt x="295" y="229"/>
                  </a:cubicBezTo>
                  <a:cubicBezTo>
                    <a:pt x="295" y="209"/>
                    <a:pt x="297" y="198"/>
                    <a:pt x="306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68E46F91-6A1A-2340-B0A5-55088C509B42}"/>
                </a:ext>
              </a:extLst>
            </p:cNvPr>
            <p:cNvSpPr/>
            <p:nvPr/>
          </p:nvSpPr>
          <p:spPr>
            <a:xfrm>
              <a:off x="6860160" y="4501800"/>
              <a:ext cx="1962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684">
                  <a:moveTo>
                    <a:pt x="455" y="70"/>
                  </a:moveTo>
                  <a:cubicBezTo>
                    <a:pt x="464" y="40"/>
                    <a:pt x="466" y="31"/>
                    <a:pt x="519" y="31"/>
                  </a:cubicBezTo>
                  <a:cubicBezTo>
                    <a:pt x="535" y="31"/>
                    <a:pt x="546" y="31"/>
                    <a:pt x="546" y="11"/>
                  </a:cubicBezTo>
                  <a:cubicBezTo>
                    <a:pt x="546" y="2"/>
                    <a:pt x="539" y="0"/>
                    <a:pt x="532" y="0"/>
                  </a:cubicBezTo>
                  <a:cubicBezTo>
                    <a:pt x="508" y="0"/>
                    <a:pt x="449" y="2"/>
                    <a:pt x="425" y="2"/>
                  </a:cubicBezTo>
                  <a:cubicBezTo>
                    <a:pt x="392" y="2"/>
                    <a:pt x="312" y="0"/>
                    <a:pt x="282" y="0"/>
                  </a:cubicBezTo>
                  <a:cubicBezTo>
                    <a:pt x="273" y="0"/>
                    <a:pt x="262" y="0"/>
                    <a:pt x="262" y="20"/>
                  </a:cubicBezTo>
                  <a:cubicBezTo>
                    <a:pt x="262" y="31"/>
                    <a:pt x="268" y="31"/>
                    <a:pt x="295" y="31"/>
                  </a:cubicBezTo>
                  <a:cubicBezTo>
                    <a:pt x="317" y="31"/>
                    <a:pt x="326" y="31"/>
                    <a:pt x="350" y="33"/>
                  </a:cubicBezTo>
                  <a:cubicBezTo>
                    <a:pt x="374" y="35"/>
                    <a:pt x="381" y="37"/>
                    <a:pt x="381" y="51"/>
                  </a:cubicBezTo>
                  <a:cubicBezTo>
                    <a:pt x="381" y="57"/>
                    <a:pt x="378" y="64"/>
                    <a:pt x="376" y="73"/>
                  </a:cubicBezTo>
                  <a:lnTo>
                    <a:pt x="264" y="517"/>
                  </a:lnTo>
                  <a:cubicBezTo>
                    <a:pt x="242" y="611"/>
                    <a:pt x="176" y="662"/>
                    <a:pt x="125" y="662"/>
                  </a:cubicBezTo>
                  <a:cubicBezTo>
                    <a:pt x="99" y="662"/>
                    <a:pt x="48" y="653"/>
                    <a:pt x="33" y="603"/>
                  </a:cubicBezTo>
                  <a:cubicBezTo>
                    <a:pt x="35" y="603"/>
                    <a:pt x="42" y="603"/>
                    <a:pt x="44" y="603"/>
                  </a:cubicBezTo>
                  <a:cubicBezTo>
                    <a:pt x="84" y="603"/>
                    <a:pt x="108" y="570"/>
                    <a:pt x="108" y="541"/>
                  </a:cubicBezTo>
                  <a:cubicBezTo>
                    <a:pt x="108" y="510"/>
                    <a:pt x="81" y="499"/>
                    <a:pt x="66" y="499"/>
                  </a:cubicBezTo>
                  <a:cubicBezTo>
                    <a:pt x="48" y="499"/>
                    <a:pt x="0" y="513"/>
                    <a:pt x="0" y="578"/>
                  </a:cubicBezTo>
                  <a:cubicBezTo>
                    <a:pt x="0" y="638"/>
                    <a:pt x="51" y="684"/>
                    <a:pt x="128" y="684"/>
                  </a:cubicBezTo>
                  <a:cubicBezTo>
                    <a:pt x="218" y="684"/>
                    <a:pt x="319" y="620"/>
                    <a:pt x="343" y="5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0EAC9C8-2420-0B4F-9D34-8B5F5694A111}"/>
                </a:ext>
              </a:extLst>
            </p:cNvPr>
            <p:cNvSpPr/>
            <p:nvPr/>
          </p:nvSpPr>
          <p:spPr>
            <a:xfrm>
              <a:off x="7095960" y="44787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0A5B818-4CCE-694F-BEAD-9FB3BA088140}"/>
                </a:ext>
              </a:extLst>
            </p:cNvPr>
            <p:cNvSpPr/>
            <p:nvPr/>
          </p:nvSpPr>
          <p:spPr>
            <a:xfrm>
              <a:off x="7206120" y="4585679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6" y="42"/>
                    <a:pt x="436" y="37"/>
                  </a:cubicBezTo>
                  <a:cubicBezTo>
                    <a:pt x="436" y="20"/>
                    <a:pt x="420" y="11"/>
                    <a:pt x="407" y="11"/>
                  </a:cubicBezTo>
                  <a:cubicBezTo>
                    <a:pt x="394" y="11"/>
                    <a:pt x="378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9CBBA3B-95A4-084C-8893-6E94DEBDCCC4}"/>
                </a:ext>
              </a:extLst>
            </p:cNvPr>
            <p:cNvSpPr/>
            <p:nvPr/>
          </p:nvSpPr>
          <p:spPr>
            <a:xfrm>
              <a:off x="7473960" y="44787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6" name="Group 25" descr="22§display§w_{TD}§svg§600§FALSE" title="TexMaths">
            <a:extLst>
              <a:ext uri="{FF2B5EF4-FFF2-40B4-BE49-F238E27FC236}">
                <a16:creationId xmlns:a16="http://schemas.microsoft.com/office/drawing/2014/main" id="{387F69B6-B945-A44F-B390-0FB7CFCDD981}"/>
              </a:ext>
            </a:extLst>
          </p:cNvPr>
          <p:cNvGrpSpPr/>
          <p:nvPr/>
        </p:nvGrpSpPr>
        <p:grpSpPr>
          <a:xfrm>
            <a:off x="4106484" y="4084572"/>
            <a:ext cx="684000" cy="206281"/>
            <a:chOff x="4547159" y="3670919"/>
            <a:chExt cx="684000" cy="206281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CBD3BD5-4EE4-A94C-97A6-598FDA2FC6DC}"/>
                </a:ext>
              </a:extLst>
            </p:cNvPr>
            <p:cNvSpPr/>
            <p:nvPr/>
          </p:nvSpPr>
          <p:spPr>
            <a:xfrm>
              <a:off x="4547159" y="3675599"/>
              <a:ext cx="684000" cy="201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1" h="561">
                  <a:moveTo>
                    <a:pt x="951" y="561"/>
                  </a:moveTo>
                  <a:lnTo>
                    <a:pt x="0" y="561"/>
                  </a:lnTo>
                  <a:lnTo>
                    <a:pt x="0" y="0"/>
                  </a:lnTo>
                  <a:lnTo>
                    <a:pt x="1901" y="0"/>
                  </a:lnTo>
                  <a:lnTo>
                    <a:pt x="1901" y="5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80C37928-8DC3-B24D-9F99-4E3903A47F71}"/>
                </a:ext>
              </a:extLst>
            </p:cNvPr>
            <p:cNvSpPr/>
            <p:nvPr/>
          </p:nvSpPr>
          <p:spPr>
            <a:xfrm>
              <a:off x="4557600" y="3670919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6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7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487DC527-C816-9048-B3C1-978E9C5B400B}"/>
                </a:ext>
              </a:extLst>
            </p:cNvPr>
            <p:cNvSpPr/>
            <p:nvPr/>
          </p:nvSpPr>
          <p:spPr>
            <a:xfrm>
              <a:off x="4806000" y="3711960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7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70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2"/>
                  </a:lnTo>
                  <a:cubicBezTo>
                    <a:pt x="143" y="429"/>
                    <a:pt x="141" y="435"/>
                    <a:pt x="68" y="435"/>
                  </a:cubicBezTo>
                  <a:cubicBezTo>
                    <a:pt x="44" y="435"/>
                    <a:pt x="37" y="435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7"/>
                    <a:pt x="108" y="457"/>
                  </a:cubicBezTo>
                  <a:cubicBezTo>
                    <a:pt x="128" y="457"/>
                    <a:pt x="147" y="457"/>
                    <a:pt x="167" y="457"/>
                  </a:cubicBezTo>
                  <a:cubicBezTo>
                    <a:pt x="185" y="457"/>
                    <a:pt x="209" y="457"/>
                    <a:pt x="227" y="457"/>
                  </a:cubicBezTo>
                  <a:cubicBezTo>
                    <a:pt x="246" y="457"/>
                    <a:pt x="266" y="460"/>
                    <a:pt x="284" y="460"/>
                  </a:cubicBezTo>
                  <a:cubicBezTo>
                    <a:pt x="290" y="460"/>
                    <a:pt x="301" y="460"/>
                    <a:pt x="301" y="444"/>
                  </a:cubicBezTo>
                  <a:cubicBezTo>
                    <a:pt x="301" y="435"/>
                    <a:pt x="293" y="435"/>
                    <a:pt x="273" y="435"/>
                  </a:cubicBezTo>
                  <a:cubicBezTo>
                    <a:pt x="260" y="435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3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43A98ED-58E9-3B40-83EA-84ED91F9F5F1}"/>
                </a:ext>
              </a:extLst>
            </p:cNvPr>
            <p:cNvSpPr/>
            <p:nvPr/>
          </p:nvSpPr>
          <p:spPr>
            <a:xfrm>
              <a:off x="5013720" y="3710520"/>
              <a:ext cx="200880" cy="16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9" h="464">
                  <a:moveTo>
                    <a:pt x="79" y="411"/>
                  </a:moveTo>
                  <a:cubicBezTo>
                    <a:pt x="75" y="433"/>
                    <a:pt x="73" y="440"/>
                    <a:pt x="20" y="440"/>
                  </a:cubicBezTo>
                  <a:cubicBezTo>
                    <a:pt x="9" y="440"/>
                    <a:pt x="0" y="440"/>
                    <a:pt x="0" y="455"/>
                  </a:cubicBezTo>
                  <a:cubicBezTo>
                    <a:pt x="0" y="464"/>
                    <a:pt x="9" y="464"/>
                    <a:pt x="20" y="464"/>
                  </a:cubicBezTo>
                  <a:lnTo>
                    <a:pt x="262" y="464"/>
                  </a:lnTo>
                  <a:cubicBezTo>
                    <a:pt x="414" y="464"/>
                    <a:pt x="559" y="325"/>
                    <a:pt x="559" y="178"/>
                  </a:cubicBezTo>
                  <a:cubicBezTo>
                    <a:pt x="559" y="79"/>
                    <a:pt x="491" y="0"/>
                    <a:pt x="378" y="0"/>
                  </a:cubicBezTo>
                  <a:lnTo>
                    <a:pt x="132" y="0"/>
                  </a:lnTo>
                  <a:cubicBezTo>
                    <a:pt x="119" y="0"/>
                    <a:pt x="110" y="0"/>
                    <a:pt x="110" y="15"/>
                  </a:cubicBezTo>
                  <a:cubicBezTo>
                    <a:pt x="110" y="24"/>
                    <a:pt x="117" y="24"/>
                    <a:pt x="132" y="24"/>
                  </a:cubicBezTo>
                  <a:cubicBezTo>
                    <a:pt x="143" y="24"/>
                    <a:pt x="145" y="24"/>
                    <a:pt x="158" y="26"/>
                  </a:cubicBezTo>
                  <a:cubicBezTo>
                    <a:pt x="172" y="26"/>
                    <a:pt x="174" y="29"/>
                    <a:pt x="174" y="35"/>
                  </a:cubicBezTo>
                  <a:cubicBezTo>
                    <a:pt x="174" y="37"/>
                    <a:pt x="174" y="40"/>
                    <a:pt x="169" y="51"/>
                  </a:cubicBezTo>
                  <a:close/>
                  <a:moveTo>
                    <a:pt x="233" y="48"/>
                  </a:moveTo>
                  <a:cubicBezTo>
                    <a:pt x="238" y="26"/>
                    <a:pt x="238" y="24"/>
                    <a:pt x="266" y="24"/>
                  </a:cubicBezTo>
                  <a:lnTo>
                    <a:pt x="354" y="24"/>
                  </a:lnTo>
                  <a:cubicBezTo>
                    <a:pt x="429" y="24"/>
                    <a:pt x="493" y="62"/>
                    <a:pt x="493" y="154"/>
                  </a:cubicBezTo>
                  <a:cubicBezTo>
                    <a:pt x="493" y="172"/>
                    <a:pt x="486" y="288"/>
                    <a:pt x="418" y="365"/>
                  </a:cubicBezTo>
                  <a:cubicBezTo>
                    <a:pt x="392" y="396"/>
                    <a:pt x="334" y="440"/>
                    <a:pt x="251" y="440"/>
                  </a:cubicBezTo>
                  <a:lnTo>
                    <a:pt x="158" y="440"/>
                  </a:lnTo>
                  <a:cubicBezTo>
                    <a:pt x="136" y="440"/>
                    <a:pt x="136" y="440"/>
                    <a:pt x="136" y="433"/>
                  </a:cubicBezTo>
                  <a:cubicBezTo>
                    <a:pt x="136" y="433"/>
                    <a:pt x="136" y="429"/>
                    <a:pt x="139" y="4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1" name="Freeform 30">
            <a:extLst>
              <a:ext uri="{FF2B5EF4-FFF2-40B4-BE49-F238E27FC236}">
                <a16:creationId xmlns:a16="http://schemas.microsoft.com/office/drawing/2014/main" id="{F77C1AE6-7B0E-C54A-A1EA-8C404695EF5F}"/>
              </a:ext>
            </a:extLst>
          </p:cNvPr>
          <p:cNvSpPr/>
          <p:nvPr/>
        </p:nvSpPr>
        <p:spPr>
          <a:xfrm>
            <a:off x="182880" y="5797935"/>
            <a:ext cx="4571640" cy="909359"/>
          </a:xfrm>
          <a:custGeom>
            <a:avLst>
              <a:gd name="f0" fmla="val 18774"/>
              <a:gd name="f1" fmla="val -1895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Fixed point for semi-gradient TD</a:t>
            </a: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C3555792-EF7D-F342-BB23-6CDEF6A4AAFE}"/>
              </a:ext>
            </a:extLst>
          </p:cNvPr>
          <p:cNvSpPr/>
          <p:nvPr/>
        </p:nvSpPr>
        <p:spPr>
          <a:xfrm>
            <a:off x="5394960" y="6333840"/>
            <a:ext cx="4571640" cy="909359"/>
          </a:xfrm>
          <a:custGeom>
            <a:avLst>
              <a:gd name="f0" fmla="val 7007"/>
              <a:gd name="f1" fmla="val -2298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Point that min MSE</a:t>
            </a:r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1E4C2B28-369B-394F-A59D-20BC699D3BBE}"/>
              </a:ext>
            </a:extLst>
          </p:cNvPr>
          <p:cNvSpPr/>
          <p:nvPr/>
        </p:nvSpPr>
        <p:spPr>
          <a:xfrm rot="5400000">
            <a:off x="6766560" y="4517776"/>
            <a:ext cx="274320" cy="1371599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0800"/>
              <a:gd name="f13" fmla="val 162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8 f15 1"/>
              <a:gd name="f28" fmla="*/ f18 f16 1"/>
              <a:gd name="f29" fmla="*/ 0 f15 1"/>
              <a:gd name="f30" fmla="*/ 7800 f15 1"/>
              <a:gd name="f31" fmla="*/ 0 f16 1"/>
              <a:gd name="f32" fmla="*/ f19 1 f4"/>
              <a:gd name="f33" fmla="*/ 21600 f16 1"/>
              <a:gd name="f34" fmla="*/ 21600 f15 1"/>
              <a:gd name="f35" fmla="*/ 108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29" y="f31"/>
              </a:cxn>
              <a:cxn ang="f42">
                <a:pos x="f29" y="f33"/>
              </a:cxn>
              <a:cxn ang="f42">
                <a:pos x="f34" y="f35"/>
              </a:cxn>
            </a:cxnLst>
            <a:rect l="f29" t="f44" r="f30" b="f45"/>
            <a:pathLst>
              <a:path w="21600" h="21600">
                <a:moveTo>
                  <a:pt x="f7" y="f7"/>
                </a:moveTo>
                <a:cubicBezTo>
                  <a:pt x="f11" y="f7"/>
                  <a:pt x="f12" y="f20"/>
                  <a:pt x="f12" y="f21"/>
                </a:cubicBezTo>
                <a:lnTo>
                  <a:pt x="f12" y="f36"/>
                </a:lnTo>
                <a:cubicBezTo>
                  <a:pt x="f12" y="f37"/>
                  <a:pt x="f13" y="f22"/>
                  <a:pt x="f8" y="f22"/>
                </a:cubicBezTo>
                <a:cubicBezTo>
                  <a:pt x="f13" y="f22"/>
                  <a:pt x="f12" y="f38"/>
                  <a:pt x="f12" y="f39"/>
                </a:cubicBezTo>
                <a:lnTo>
                  <a:pt x="f12" y="f23"/>
                </a:lnTo>
                <a:cubicBezTo>
                  <a:pt x="f12" y="f40"/>
                  <a:pt x="f11" y="f8"/>
                  <a:pt x="f7" y="f8"/>
                </a:cubicBezTo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4" name="Title 33">
            <a:extLst>
              <a:ext uri="{FF2B5EF4-FFF2-40B4-BE49-F238E27FC236}">
                <a16:creationId xmlns:a16="http://schemas.microsoft.com/office/drawing/2014/main" id="{CEF4D375-95F8-004B-B377-5206955973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58249"/>
          </a:xfrm>
        </p:spPr>
        <p:txBody>
          <a:bodyPr/>
          <a:lstStyle/>
          <a:p>
            <a:r>
              <a:rPr lang="en-US" dirty="0"/>
              <a:t>Convergence results summary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2">
            <a:extLst>
              <a:ext uri="{FF2B5EF4-FFF2-40B4-BE49-F238E27FC236}">
                <a16:creationId xmlns:a16="http://schemas.microsoft.com/office/drawing/2014/main" id="{1EC5AA26-30FA-8B4F-BE32-A1DC172644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✓	Linear function approximation (FA)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General learning algorithm for prediction with linear FA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Specific learning targets and learning algorithms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Specific features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Prediction → Control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On-policy → Off-policy</a:t>
            </a:r>
          </a:p>
        </p:txBody>
      </p:sp>
      <p:sp>
        <p:nvSpPr>
          <p:cNvPr id="5" name="Constructing features, for linear FA">
            <a:extLst>
              <a:ext uri="{FF2B5EF4-FFF2-40B4-BE49-F238E27FC236}">
                <a16:creationId xmlns:a16="http://schemas.microsoft.com/office/drawing/2014/main" id="{04DE19C4-E941-574E-8035-E47D4892C60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Outline</a:t>
            </a:r>
            <a:endParaRPr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Constructing features, for linear FA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dirty="0"/>
              <a:t>Constructing features</a:t>
            </a:r>
          </a:p>
        </p:txBody>
      </p:sp>
      <p:sp>
        <p:nvSpPr>
          <p:cNvPr id="263" name="All fast learning is linear learning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>
            <a:noAutofit/>
          </a:bodyPr>
          <a:lstStyle/>
          <a:p>
            <a:pPr>
              <a:spcBef>
                <a:spcPts val="1165"/>
              </a:spcBef>
            </a:pPr>
            <a:r>
              <a:rPr sz="2400" dirty="0"/>
              <a:t>All fast learning is linear learning</a:t>
            </a:r>
          </a:p>
          <a:p>
            <a:pPr lvl="1">
              <a:spcBef>
                <a:spcPts val="1165"/>
              </a:spcBef>
            </a:pPr>
            <a:r>
              <a:rPr sz="2400" dirty="0"/>
              <a:t>The original perception</a:t>
            </a:r>
          </a:p>
          <a:p>
            <a:pPr lvl="1">
              <a:spcBef>
                <a:spcPts val="1165"/>
              </a:spcBef>
            </a:pPr>
            <a:r>
              <a:rPr sz="2400" dirty="0"/>
              <a:t>Support Vector Machines (SVMs)</a:t>
            </a:r>
          </a:p>
          <a:p>
            <a:pPr>
              <a:spcBef>
                <a:spcPts val="1165"/>
              </a:spcBef>
            </a:pPr>
            <a:r>
              <a:rPr sz="2400" dirty="0"/>
              <a:t>Even in deep learning (artificial neural networks), </a:t>
            </a:r>
            <a:br>
              <a:rPr sz="2400" dirty="0"/>
            </a:br>
            <a:r>
              <a:rPr sz="2400" dirty="0"/>
              <a:t>learning is linear in the critical last layer</a:t>
            </a:r>
            <a:endParaRPr lang="en-US" sz="2400" dirty="0"/>
          </a:p>
          <a:p>
            <a:pPr>
              <a:spcBef>
                <a:spcPts val="1165"/>
              </a:spcBef>
            </a:pPr>
            <a:endParaRPr lang="en-US" sz="2400" dirty="0"/>
          </a:p>
          <a:p>
            <a:pPr>
              <a:spcBef>
                <a:spcPts val="1165"/>
              </a:spcBef>
            </a:pPr>
            <a:r>
              <a:rPr lang="en-US" sz="2400" dirty="0"/>
              <a:t>But very important to pick the right features!</a:t>
            </a:r>
          </a:p>
          <a:p>
            <a:pPr>
              <a:spcBef>
                <a:spcPts val="1165"/>
              </a:spcBef>
            </a:pPr>
            <a:r>
              <a:rPr lang="en-US" sz="2400" dirty="0"/>
              <a:t>Often requires domain knowledge</a:t>
            </a:r>
          </a:p>
          <a:p>
            <a:pPr>
              <a:spcBef>
                <a:spcPts val="1165"/>
              </a:spcBef>
            </a:pPr>
            <a:r>
              <a:rPr lang="en-US" sz="2400" dirty="0"/>
              <a:t>Note: we can include combinations of features </a:t>
            </a:r>
            <a:endParaRPr sz="2400" dirty="0"/>
          </a:p>
        </p:txBody>
      </p:sp>
    </p:spTree>
    <p:extLst>
      <p:ext uri="{BB962C8B-B14F-4D97-AF65-F5344CB8AC3E}">
        <p14:creationId xmlns:p14="http://schemas.microsoft.com/office/powerpoint/2010/main" val="1952045305"/>
      </p:ext>
    </p:extLst>
  </p:cSld>
  <p:clrMapOvr>
    <a:masterClrMapping/>
  </p:clrMapOvr>
  <p:transition spd="med"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roup 2">
            <a:extLst>
              <a:ext uri="{FF2B5EF4-FFF2-40B4-BE49-F238E27FC236}">
                <a16:creationId xmlns:a16="http://schemas.microsoft.com/office/drawing/2014/main" id="{D63BDD79-8AAD-FC44-AF26-A728FB0AF5E4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1788289"/>
            <a:ext cx="3125788" cy="547688"/>
            <a:chOff x="576" y="864"/>
            <a:chExt cx="1969" cy="345"/>
          </a:xfrm>
        </p:grpSpPr>
        <p:pic>
          <p:nvPicPr>
            <p:cNvPr id="17411" name="Picture 3">
              <a:extLst>
                <a:ext uri="{FF2B5EF4-FFF2-40B4-BE49-F238E27FC236}">
                  <a16:creationId xmlns:a16="http://schemas.microsoft.com/office/drawing/2014/main" id="{6CE0CBA1-833B-D145-B185-DE25760A8E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896"/>
              <a:ext cx="880" cy="3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17412" name="Picture 4">
              <a:extLst>
                <a:ext uri="{FF2B5EF4-FFF2-40B4-BE49-F238E27FC236}">
                  <a16:creationId xmlns:a16="http://schemas.microsoft.com/office/drawing/2014/main" id="{D1F9514F-88F4-7148-9F68-96ADEA9EF1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3" y="864"/>
              <a:ext cx="962" cy="3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17413" name="Picture 5">
            <a:extLst>
              <a:ext uri="{FF2B5EF4-FFF2-40B4-BE49-F238E27FC236}">
                <a16:creationId xmlns:a16="http://schemas.microsoft.com/office/drawing/2014/main" id="{B462B097-0996-1749-AB8A-5247B59E7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702689"/>
            <a:ext cx="457200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7414" name="Picture 6">
            <a:extLst>
              <a:ext uri="{FF2B5EF4-FFF2-40B4-BE49-F238E27FC236}">
                <a16:creationId xmlns:a16="http://schemas.microsoft.com/office/drawing/2014/main" id="{DC0DD656-3F22-1940-B297-6FEBD2C36E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617089"/>
            <a:ext cx="82296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Constructing features, for linear FA">
            <a:extLst>
              <a:ext uri="{FF2B5EF4-FFF2-40B4-BE49-F238E27FC236}">
                <a16:creationId xmlns:a16="http://schemas.microsoft.com/office/drawing/2014/main" id="{F1A27CAD-519F-5342-A7D9-B4CCF698C5C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Features: Polynomials</a:t>
            </a:r>
            <a:endParaRPr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8759555-EA9F-0049-B914-470587ADE86D}"/>
              </a:ext>
            </a:extLst>
          </p:cNvPr>
          <p:cNvSpPr txBox="1"/>
          <p:nvPr/>
        </p:nvSpPr>
        <p:spPr>
          <a:xfrm>
            <a:off x="284970" y="1573009"/>
            <a:ext cx="10221015" cy="1388414"/>
          </a:xfrm>
          <a:prstGeom prst="rect">
            <a:avLst/>
          </a:prstGeom>
          <a:noFill/>
          <a:ln>
            <a:noFill/>
          </a:ln>
        </p:spPr>
        <p:txBody>
          <a:bodyPr wrap="squar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For example, the elements in x(s) could correspond to regions of a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continuous state space: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2§display§x(s) = &#10;\left(&#10;\begin{array}{c}&#10;x_1(s) \\&#10;\vdots \\&#10;x_n(s)&#10;\end{array}&#10;\right)§svg§600§FALSE" title="TexMaths">
            <a:extLst>
              <a:ext uri="{FF2B5EF4-FFF2-40B4-BE49-F238E27FC236}">
                <a16:creationId xmlns:a16="http://schemas.microsoft.com/office/drawing/2014/main" id="{60387972-98C5-A049-9AC7-7F91C5EA95A3}"/>
              </a:ext>
            </a:extLst>
          </p:cNvPr>
          <p:cNvGrpSpPr/>
          <p:nvPr/>
        </p:nvGrpSpPr>
        <p:grpSpPr>
          <a:xfrm>
            <a:off x="457200" y="4768661"/>
            <a:ext cx="2871360" cy="1461600"/>
            <a:chOff x="457200" y="4595040"/>
            <a:chExt cx="2871360" cy="14616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8D2F6B5E-B64E-F54A-87F1-D8329C205991}"/>
                </a:ext>
              </a:extLst>
            </p:cNvPr>
            <p:cNvSpPr/>
            <p:nvPr/>
          </p:nvSpPr>
          <p:spPr>
            <a:xfrm>
              <a:off x="457200" y="4595040"/>
              <a:ext cx="2871360" cy="1459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977" h="4054">
                  <a:moveTo>
                    <a:pt x="3989" y="4054"/>
                  </a:moveTo>
                  <a:lnTo>
                    <a:pt x="0" y="4054"/>
                  </a:lnTo>
                  <a:lnTo>
                    <a:pt x="0" y="0"/>
                  </a:lnTo>
                  <a:lnTo>
                    <a:pt x="7977" y="0"/>
                  </a:lnTo>
                  <a:lnTo>
                    <a:pt x="7977" y="40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D6DE134-F4AD-FF4F-8F28-4D5311A2430E}"/>
                </a:ext>
              </a:extLst>
            </p:cNvPr>
            <p:cNvSpPr/>
            <p:nvPr/>
          </p:nvSpPr>
          <p:spPr>
            <a:xfrm>
              <a:off x="467640" y="525888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0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7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5106DE6-F038-0949-BB5A-1A09A67AEE82}"/>
                </a:ext>
              </a:extLst>
            </p:cNvPr>
            <p:cNvSpPr/>
            <p:nvPr/>
          </p:nvSpPr>
          <p:spPr>
            <a:xfrm>
              <a:off x="690119" y="51519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FDC4BCC-A568-164B-BA69-CF01AB222D1E}"/>
                </a:ext>
              </a:extLst>
            </p:cNvPr>
            <p:cNvSpPr/>
            <p:nvPr/>
          </p:nvSpPr>
          <p:spPr>
            <a:xfrm>
              <a:off x="808200" y="52588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62DF1D8-1246-1542-BBBB-3F1939F79C5B}"/>
                </a:ext>
              </a:extLst>
            </p:cNvPr>
            <p:cNvSpPr/>
            <p:nvPr/>
          </p:nvSpPr>
          <p:spPr>
            <a:xfrm>
              <a:off x="972720" y="51519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4C9D24E5-733A-A449-8AF3-32E40D89AC0A}"/>
                </a:ext>
              </a:extLst>
            </p:cNvPr>
            <p:cNvSpPr/>
            <p:nvPr/>
          </p:nvSpPr>
          <p:spPr>
            <a:xfrm>
              <a:off x="1203119" y="52848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865107A-C5E4-7C4C-A155-081A1524CBF9}"/>
                </a:ext>
              </a:extLst>
            </p:cNvPr>
            <p:cNvSpPr/>
            <p:nvPr/>
          </p:nvSpPr>
          <p:spPr>
            <a:xfrm>
              <a:off x="1651680" y="459504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81" y="1751"/>
                  </a:moveTo>
                  <a:cubicBezTo>
                    <a:pt x="101" y="1751"/>
                    <a:pt x="108" y="1751"/>
                    <a:pt x="108" y="1738"/>
                  </a:cubicBezTo>
                  <a:cubicBezTo>
                    <a:pt x="110" y="1058"/>
                    <a:pt x="189" y="495"/>
                    <a:pt x="528" y="22"/>
                  </a:cubicBezTo>
                  <a:cubicBezTo>
                    <a:pt x="535" y="13"/>
                    <a:pt x="535" y="11"/>
                    <a:pt x="535" y="9"/>
                  </a:cubicBezTo>
                  <a:cubicBezTo>
                    <a:pt x="535" y="0"/>
                    <a:pt x="528" y="0"/>
                    <a:pt x="513" y="0"/>
                  </a:cubicBezTo>
                  <a:cubicBezTo>
                    <a:pt x="497" y="0"/>
                    <a:pt x="495" y="0"/>
                    <a:pt x="493" y="2"/>
                  </a:cubicBezTo>
                  <a:cubicBezTo>
                    <a:pt x="488" y="4"/>
                    <a:pt x="365" y="145"/>
                    <a:pt x="268" y="341"/>
                  </a:cubicBezTo>
                  <a:cubicBezTo>
                    <a:pt x="141" y="596"/>
                    <a:pt x="59" y="889"/>
                    <a:pt x="24" y="1241"/>
                  </a:cubicBezTo>
                  <a:cubicBezTo>
                    <a:pt x="20" y="1272"/>
                    <a:pt x="0" y="1472"/>
                    <a:pt x="0" y="1703"/>
                  </a:cubicBezTo>
                  <a:lnTo>
                    <a:pt x="0" y="1740"/>
                  </a:lnTo>
                  <a:cubicBezTo>
                    <a:pt x="0" y="1751"/>
                    <a:pt x="7" y="1751"/>
                    <a:pt x="26" y="17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34F6821-AB2E-DF4C-9A9E-E567F1655B76}"/>
                </a:ext>
              </a:extLst>
            </p:cNvPr>
            <p:cNvSpPr/>
            <p:nvPr/>
          </p:nvSpPr>
          <p:spPr>
            <a:xfrm>
              <a:off x="1651680" y="5217480"/>
              <a:ext cx="39240" cy="21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601">
                  <a:moveTo>
                    <a:pt x="110" y="26"/>
                  </a:moveTo>
                  <a:cubicBezTo>
                    <a:pt x="110" y="0"/>
                    <a:pt x="108" y="0"/>
                    <a:pt x="81" y="0"/>
                  </a:cubicBezTo>
                  <a:lnTo>
                    <a:pt x="29" y="0"/>
                  </a:lnTo>
                  <a:cubicBezTo>
                    <a:pt x="0" y="0"/>
                    <a:pt x="0" y="0"/>
                    <a:pt x="0" y="26"/>
                  </a:cubicBezTo>
                  <a:lnTo>
                    <a:pt x="0" y="574"/>
                  </a:lnTo>
                  <a:cubicBezTo>
                    <a:pt x="0" y="601"/>
                    <a:pt x="0" y="601"/>
                    <a:pt x="29" y="601"/>
                  </a:cubicBezTo>
                  <a:lnTo>
                    <a:pt x="81" y="601"/>
                  </a:lnTo>
                  <a:cubicBezTo>
                    <a:pt x="108" y="601"/>
                    <a:pt x="110" y="601"/>
                    <a:pt x="110" y="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8698578C-A146-F64E-A177-1C3063E84C6D}"/>
                </a:ext>
              </a:extLst>
            </p:cNvPr>
            <p:cNvSpPr/>
            <p:nvPr/>
          </p:nvSpPr>
          <p:spPr>
            <a:xfrm>
              <a:off x="1651680" y="542664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26" y="0"/>
                  </a:moveTo>
                  <a:cubicBezTo>
                    <a:pt x="7" y="0"/>
                    <a:pt x="0" y="0"/>
                    <a:pt x="0" y="11"/>
                  </a:cubicBezTo>
                  <a:lnTo>
                    <a:pt x="0" y="48"/>
                  </a:lnTo>
                  <a:cubicBezTo>
                    <a:pt x="0" y="640"/>
                    <a:pt x="106" y="986"/>
                    <a:pt x="136" y="1085"/>
                  </a:cubicBezTo>
                  <a:cubicBezTo>
                    <a:pt x="202" y="1298"/>
                    <a:pt x="310" y="1525"/>
                    <a:pt x="471" y="1725"/>
                  </a:cubicBezTo>
                  <a:cubicBezTo>
                    <a:pt x="486" y="1742"/>
                    <a:pt x="491" y="1747"/>
                    <a:pt x="495" y="1749"/>
                  </a:cubicBezTo>
                  <a:cubicBezTo>
                    <a:pt x="495" y="1749"/>
                    <a:pt x="497" y="1751"/>
                    <a:pt x="513" y="1751"/>
                  </a:cubicBezTo>
                  <a:cubicBezTo>
                    <a:pt x="528" y="1751"/>
                    <a:pt x="535" y="1751"/>
                    <a:pt x="535" y="1740"/>
                  </a:cubicBezTo>
                  <a:cubicBezTo>
                    <a:pt x="535" y="1738"/>
                    <a:pt x="535" y="1738"/>
                    <a:pt x="528" y="1729"/>
                  </a:cubicBezTo>
                  <a:cubicBezTo>
                    <a:pt x="207" y="1280"/>
                    <a:pt x="108" y="744"/>
                    <a:pt x="108" y="13"/>
                  </a:cubicBezTo>
                  <a:cubicBezTo>
                    <a:pt x="108" y="0"/>
                    <a:pt x="101" y="0"/>
                    <a:pt x="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BD2CD80-706A-864D-B939-4E1BC90A7DD7}"/>
                </a:ext>
              </a:extLst>
            </p:cNvPr>
            <p:cNvSpPr/>
            <p:nvPr/>
          </p:nvSpPr>
          <p:spPr>
            <a:xfrm>
              <a:off x="2055240" y="472176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F2B725F-0091-BB42-8820-35EBB74A23C1}"/>
                </a:ext>
              </a:extLst>
            </p:cNvPr>
            <p:cNvSpPr/>
            <p:nvPr/>
          </p:nvSpPr>
          <p:spPr>
            <a:xfrm>
              <a:off x="2270160" y="476604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F6C0CB26-B852-A246-9427-63E4D259593B}"/>
                </a:ext>
              </a:extLst>
            </p:cNvPr>
            <p:cNvSpPr/>
            <p:nvPr/>
          </p:nvSpPr>
          <p:spPr>
            <a:xfrm>
              <a:off x="2433960" y="4614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3B32463-32B8-E34A-B73B-7459CDF48FB6}"/>
                </a:ext>
              </a:extLst>
            </p:cNvPr>
            <p:cNvSpPr/>
            <p:nvPr/>
          </p:nvSpPr>
          <p:spPr>
            <a:xfrm>
              <a:off x="2552760" y="47217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4379F17-01AD-2B46-9AC2-CC7ECED3FC17}"/>
                </a:ext>
              </a:extLst>
            </p:cNvPr>
            <p:cNvSpPr/>
            <p:nvPr/>
          </p:nvSpPr>
          <p:spPr>
            <a:xfrm>
              <a:off x="2716560" y="4614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39037024-67BD-5A43-9A99-57AD044D1891}"/>
                </a:ext>
              </a:extLst>
            </p:cNvPr>
            <p:cNvSpPr/>
            <p:nvPr/>
          </p:nvSpPr>
          <p:spPr>
            <a:xfrm>
              <a:off x="2421360" y="520956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E9FB92A-A606-7541-8A5A-71871B9D90B7}"/>
                </a:ext>
              </a:extLst>
            </p:cNvPr>
            <p:cNvSpPr/>
            <p:nvPr/>
          </p:nvSpPr>
          <p:spPr>
            <a:xfrm>
              <a:off x="2421360" y="534888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BB3FE66-2C49-9D4C-B382-869DC24EB318}"/>
                </a:ext>
              </a:extLst>
            </p:cNvPr>
            <p:cNvSpPr/>
            <p:nvPr/>
          </p:nvSpPr>
          <p:spPr>
            <a:xfrm>
              <a:off x="2421360" y="548820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3A7C4C9-94C7-4D47-B1F2-960211B30E0D}"/>
                </a:ext>
              </a:extLst>
            </p:cNvPr>
            <p:cNvSpPr/>
            <p:nvPr/>
          </p:nvSpPr>
          <p:spPr>
            <a:xfrm>
              <a:off x="2038679" y="578844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2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27AE6D6-2E3C-9145-B47A-122BCE013739}"/>
                </a:ext>
              </a:extLst>
            </p:cNvPr>
            <p:cNvSpPr/>
            <p:nvPr/>
          </p:nvSpPr>
          <p:spPr>
            <a:xfrm>
              <a:off x="2238480" y="5887440"/>
              <a:ext cx="14940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308">
                  <a:moveTo>
                    <a:pt x="51" y="257"/>
                  </a:move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9" y="308"/>
                    <a:pt x="90" y="299"/>
                    <a:pt x="95" y="293"/>
                  </a:cubicBezTo>
                  <a:cubicBezTo>
                    <a:pt x="97" y="286"/>
                    <a:pt x="103" y="264"/>
                    <a:pt x="106" y="251"/>
                  </a:cubicBezTo>
                  <a:cubicBezTo>
                    <a:pt x="110" y="238"/>
                    <a:pt x="117" y="207"/>
                    <a:pt x="121" y="189"/>
                  </a:cubicBezTo>
                  <a:cubicBezTo>
                    <a:pt x="125" y="174"/>
                    <a:pt x="130" y="158"/>
                    <a:pt x="132" y="143"/>
                  </a:cubicBezTo>
                  <a:cubicBezTo>
                    <a:pt x="141" y="114"/>
                    <a:pt x="141" y="110"/>
                    <a:pt x="161" y="81"/>
                  </a:cubicBezTo>
                  <a:cubicBezTo>
                    <a:pt x="180" y="55"/>
                    <a:pt x="211" y="20"/>
                    <a:pt x="264" y="20"/>
                  </a:cubicBezTo>
                  <a:cubicBezTo>
                    <a:pt x="304" y="20"/>
                    <a:pt x="304" y="53"/>
                    <a:pt x="304" y="66"/>
                  </a:cubicBezTo>
                  <a:cubicBezTo>
                    <a:pt x="304" y="108"/>
                    <a:pt x="275" y="183"/>
                    <a:pt x="264" y="211"/>
                  </a:cubicBezTo>
                  <a:cubicBezTo>
                    <a:pt x="255" y="231"/>
                    <a:pt x="253" y="238"/>
                    <a:pt x="253" y="249"/>
                  </a:cubicBezTo>
                  <a:cubicBezTo>
                    <a:pt x="253" y="284"/>
                    <a:pt x="284" y="308"/>
                    <a:pt x="317" y="308"/>
                  </a:cubicBezTo>
                  <a:cubicBezTo>
                    <a:pt x="385" y="308"/>
                    <a:pt x="416" y="213"/>
                    <a:pt x="416" y="202"/>
                  </a:cubicBezTo>
                  <a:cubicBezTo>
                    <a:pt x="416" y="194"/>
                    <a:pt x="407" y="194"/>
                    <a:pt x="405" y="194"/>
                  </a:cubicBezTo>
                  <a:cubicBezTo>
                    <a:pt x="396" y="194"/>
                    <a:pt x="394" y="198"/>
                    <a:pt x="392" y="207"/>
                  </a:cubicBezTo>
                  <a:cubicBezTo>
                    <a:pt x="376" y="260"/>
                    <a:pt x="348" y="288"/>
                    <a:pt x="319" y="288"/>
                  </a:cubicBezTo>
                  <a:cubicBezTo>
                    <a:pt x="306" y="288"/>
                    <a:pt x="304" y="279"/>
                    <a:pt x="304" y="264"/>
                  </a:cubicBezTo>
                  <a:cubicBezTo>
                    <a:pt x="304" y="249"/>
                    <a:pt x="306" y="240"/>
                    <a:pt x="319" y="209"/>
                  </a:cubicBezTo>
                  <a:cubicBezTo>
                    <a:pt x="326" y="187"/>
                    <a:pt x="354" y="117"/>
                    <a:pt x="354" y="77"/>
                  </a:cubicBezTo>
                  <a:cubicBezTo>
                    <a:pt x="354" y="11"/>
                    <a:pt x="301" y="0"/>
                    <a:pt x="266" y="0"/>
                  </a:cubicBezTo>
                  <a:cubicBezTo>
                    <a:pt x="209" y="0"/>
                    <a:pt x="172" y="35"/>
                    <a:pt x="152" y="62"/>
                  </a:cubicBezTo>
                  <a:cubicBezTo>
                    <a:pt x="145" y="15"/>
                    <a:pt x="106" y="0"/>
                    <a:pt x="79" y="0"/>
                  </a:cubicBezTo>
                  <a:cubicBezTo>
                    <a:pt x="48" y="0"/>
                    <a:pt x="33" y="22"/>
                    <a:pt x="24" y="37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3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046F0799-DF89-EB4D-8CCE-F88EC18E7392}"/>
                </a:ext>
              </a:extLst>
            </p:cNvPr>
            <p:cNvSpPr/>
            <p:nvPr/>
          </p:nvSpPr>
          <p:spPr>
            <a:xfrm>
              <a:off x="2450520" y="56815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0C9F57C-9B3D-A74B-B938-385D213C0EA7}"/>
                </a:ext>
              </a:extLst>
            </p:cNvPr>
            <p:cNvSpPr/>
            <p:nvPr/>
          </p:nvSpPr>
          <p:spPr>
            <a:xfrm>
              <a:off x="2569320" y="57884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14778541-AFFB-7845-8474-90EA9EA230C8}"/>
                </a:ext>
              </a:extLst>
            </p:cNvPr>
            <p:cNvSpPr/>
            <p:nvPr/>
          </p:nvSpPr>
          <p:spPr>
            <a:xfrm>
              <a:off x="2733480" y="56815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86AFC04-78BD-5242-8450-235660BD1835}"/>
                </a:ext>
              </a:extLst>
            </p:cNvPr>
            <p:cNvSpPr/>
            <p:nvPr/>
          </p:nvSpPr>
          <p:spPr>
            <a:xfrm>
              <a:off x="3035880" y="459504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535" y="1703"/>
                  </a:moveTo>
                  <a:cubicBezTo>
                    <a:pt x="535" y="1111"/>
                    <a:pt x="429" y="766"/>
                    <a:pt x="398" y="667"/>
                  </a:cubicBezTo>
                  <a:cubicBezTo>
                    <a:pt x="332" y="451"/>
                    <a:pt x="224" y="224"/>
                    <a:pt x="64" y="26"/>
                  </a:cubicBezTo>
                  <a:cubicBezTo>
                    <a:pt x="48" y="9"/>
                    <a:pt x="44" y="4"/>
                    <a:pt x="42" y="2"/>
                  </a:cubicBezTo>
                  <a:cubicBezTo>
                    <a:pt x="40" y="0"/>
                    <a:pt x="37" y="0"/>
                    <a:pt x="22" y="0"/>
                  </a:cubicBezTo>
                  <a:cubicBezTo>
                    <a:pt x="9" y="0"/>
                    <a:pt x="0" y="0"/>
                    <a:pt x="0" y="9"/>
                  </a:cubicBezTo>
                  <a:cubicBezTo>
                    <a:pt x="0" y="11"/>
                    <a:pt x="0" y="13"/>
                    <a:pt x="13" y="31"/>
                  </a:cubicBezTo>
                  <a:cubicBezTo>
                    <a:pt x="350" y="502"/>
                    <a:pt x="427" y="1082"/>
                    <a:pt x="427" y="1738"/>
                  </a:cubicBezTo>
                  <a:cubicBezTo>
                    <a:pt x="427" y="1751"/>
                    <a:pt x="433" y="1751"/>
                    <a:pt x="453" y="1751"/>
                  </a:cubicBezTo>
                  <a:lnTo>
                    <a:pt x="508" y="1751"/>
                  </a:lnTo>
                  <a:cubicBezTo>
                    <a:pt x="528" y="1751"/>
                    <a:pt x="535" y="1751"/>
                    <a:pt x="535" y="1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8F0C13C5-C3B9-B24C-BB38-15801F807246}"/>
                </a:ext>
              </a:extLst>
            </p:cNvPr>
            <p:cNvSpPr/>
            <p:nvPr/>
          </p:nvSpPr>
          <p:spPr>
            <a:xfrm>
              <a:off x="3188880" y="5217480"/>
              <a:ext cx="39240" cy="21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601">
                  <a:moveTo>
                    <a:pt x="110" y="26"/>
                  </a:moveTo>
                  <a:cubicBezTo>
                    <a:pt x="110" y="0"/>
                    <a:pt x="108" y="0"/>
                    <a:pt x="81" y="0"/>
                  </a:cubicBezTo>
                  <a:lnTo>
                    <a:pt x="29" y="0"/>
                  </a:lnTo>
                  <a:cubicBezTo>
                    <a:pt x="0" y="0"/>
                    <a:pt x="0" y="0"/>
                    <a:pt x="0" y="26"/>
                  </a:cubicBezTo>
                  <a:lnTo>
                    <a:pt x="0" y="574"/>
                  </a:lnTo>
                  <a:cubicBezTo>
                    <a:pt x="0" y="601"/>
                    <a:pt x="0" y="601"/>
                    <a:pt x="29" y="601"/>
                  </a:cubicBezTo>
                  <a:lnTo>
                    <a:pt x="81" y="601"/>
                  </a:lnTo>
                  <a:cubicBezTo>
                    <a:pt x="108" y="601"/>
                    <a:pt x="110" y="601"/>
                    <a:pt x="110" y="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9E15D08-377B-9A47-9077-B23E5E04F716}"/>
                </a:ext>
              </a:extLst>
            </p:cNvPr>
            <p:cNvSpPr/>
            <p:nvPr/>
          </p:nvSpPr>
          <p:spPr>
            <a:xfrm>
              <a:off x="3035880" y="542664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535" y="11"/>
                  </a:moveTo>
                  <a:cubicBezTo>
                    <a:pt x="535" y="0"/>
                    <a:pt x="528" y="0"/>
                    <a:pt x="508" y="0"/>
                  </a:cubicBezTo>
                  <a:lnTo>
                    <a:pt x="453" y="0"/>
                  </a:lnTo>
                  <a:cubicBezTo>
                    <a:pt x="433" y="0"/>
                    <a:pt x="427" y="0"/>
                    <a:pt x="427" y="13"/>
                  </a:cubicBezTo>
                  <a:cubicBezTo>
                    <a:pt x="427" y="112"/>
                    <a:pt x="427" y="343"/>
                    <a:pt x="400" y="585"/>
                  </a:cubicBezTo>
                  <a:cubicBezTo>
                    <a:pt x="348" y="1085"/>
                    <a:pt x="220" y="1432"/>
                    <a:pt x="7" y="1729"/>
                  </a:cubicBezTo>
                  <a:cubicBezTo>
                    <a:pt x="0" y="1738"/>
                    <a:pt x="0" y="1738"/>
                    <a:pt x="0" y="1740"/>
                  </a:cubicBezTo>
                  <a:cubicBezTo>
                    <a:pt x="0" y="1751"/>
                    <a:pt x="9" y="1751"/>
                    <a:pt x="22" y="1751"/>
                  </a:cubicBezTo>
                  <a:cubicBezTo>
                    <a:pt x="37" y="1751"/>
                    <a:pt x="40" y="1751"/>
                    <a:pt x="42" y="1749"/>
                  </a:cubicBezTo>
                  <a:cubicBezTo>
                    <a:pt x="46" y="1747"/>
                    <a:pt x="169" y="1604"/>
                    <a:pt x="266" y="1410"/>
                  </a:cubicBezTo>
                  <a:cubicBezTo>
                    <a:pt x="396" y="1155"/>
                    <a:pt x="475" y="860"/>
                    <a:pt x="513" y="508"/>
                  </a:cubicBezTo>
                  <a:cubicBezTo>
                    <a:pt x="515" y="480"/>
                    <a:pt x="535" y="277"/>
                    <a:pt x="535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14353B92-6DB9-1648-8011-BAE716129010}"/>
              </a:ext>
            </a:extLst>
          </p:cNvPr>
          <p:cNvSpPr txBox="1"/>
          <p:nvPr/>
        </p:nvSpPr>
        <p:spPr>
          <a:xfrm>
            <a:off x="3840479" y="4600541"/>
            <a:ext cx="4297680" cy="6022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Binary features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one feature for each circle (above)</a:t>
            </a:r>
          </a:p>
        </p:txBody>
      </p:sp>
      <p:sp>
        <p:nvSpPr>
          <p:cNvPr id="31" name="Straight Connector 30">
            <a:extLst>
              <a:ext uri="{FF2B5EF4-FFF2-40B4-BE49-F238E27FC236}">
                <a16:creationId xmlns:a16="http://schemas.microsoft.com/office/drawing/2014/main" id="{B5399969-DA16-6C40-9212-A22D59FFA831}"/>
              </a:ext>
            </a:extLst>
          </p:cNvPr>
          <p:cNvSpPr/>
          <p:nvPr/>
        </p:nvSpPr>
        <p:spPr>
          <a:xfrm flipH="1">
            <a:off x="3308759" y="4928500"/>
            <a:ext cx="440281" cy="9144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8BCAF956-025E-C14D-B272-95E751512195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53360" y="2272233"/>
            <a:ext cx="9630720" cy="2341440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C3438D41-49EF-4D45-8B4B-1A3DEA670EE0}"/>
              </a:ext>
            </a:extLst>
          </p:cNvPr>
          <p:cNvSpPr txBox="1"/>
          <p:nvPr/>
        </p:nvSpPr>
        <p:spPr>
          <a:xfrm>
            <a:off x="5804640" y="5394960"/>
            <a:ext cx="4008511" cy="106403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The value function is encoded 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by the combination of all tiles 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that a state intersects</a:t>
            </a:r>
          </a:p>
        </p:txBody>
      </p:sp>
      <p:grpSp>
        <p:nvGrpSpPr>
          <p:cNvPr id="34" name="Group 33" descr="22§display§\hat{V}(s,w) = x(s)^Tw = \sum_{j=1}^n x_j(s) w_j§svg§600§FALSE" title="TexMaths">
            <a:extLst>
              <a:ext uri="{FF2B5EF4-FFF2-40B4-BE49-F238E27FC236}">
                <a16:creationId xmlns:a16="http://schemas.microsoft.com/office/drawing/2014/main" id="{9D7CCC1C-46BB-534C-BE39-023228AA2189}"/>
              </a:ext>
            </a:extLst>
          </p:cNvPr>
          <p:cNvGrpSpPr/>
          <p:nvPr/>
        </p:nvGrpSpPr>
        <p:grpSpPr>
          <a:xfrm>
            <a:off x="457200" y="6310800"/>
            <a:ext cx="4871880" cy="1004040"/>
            <a:chOff x="457200" y="6310800"/>
            <a:chExt cx="4871880" cy="1004040"/>
          </a:xfrm>
        </p:grpSpPr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4A0204B7-89A5-A845-B75C-E83622993A46}"/>
                </a:ext>
              </a:extLst>
            </p:cNvPr>
            <p:cNvSpPr/>
            <p:nvPr/>
          </p:nvSpPr>
          <p:spPr>
            <a:xfrm>
              <a:off x="457200" y="6314040"/>
              <a:ext cx="4871880" cy="9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534" h="2772">
                  <a:moveTo>
                    <a:pt x="6767" y="2772"/>
                  </a:moveTo>
                  <a:lnTo>
                    <a:pt x="0" y="2772"/>
                  </a:lnTo>
                  <a:lnTo>
                    <a:pt x="0" y="0"/>
                  </a:lnTo>
                  <a:lnTo>
                    <a:pt x="13534" y="0"/>
                  </a:lnTo>
                  <a:lnTo>
                    <a:pt x="13534" y="27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9447C591-F501-B34C-AC0A-88D81FE7AD8F}"/>
                </a:ext>
              </a:extLst>
            </p:cNvPr>
            <p:cNvSpPr/>
            <p:nvPr/>
          </p:nvSpPr>
          <p:spPr>
            <a:xfrm>
              <a:off x="550800" y="652392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9646CDB6-95A7-4145-899C-2E4C5454657C}"/>
                </a:ext>
              </a:extLst>
            </p:cNvPr>
            <p:cNvSpPr/>
            <p:nvPr/>
          </p:nvSpPr>
          <p:spPr>
            <a:xfrm>
              <a:off x="477000" y="66157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AA902AB-7023-2B4C-80BB-324CDF120363}"/>
                </a:ext>
              </a:extLst>
            </p:cNvPr>
            <p:cNvSpPr/>
            <p:nvPr/>
          </p:nvSpPr>
          <p:spPr>
            <a:xfrm>
              <a:off x="771480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6B7FFCAF-AAAA-0B45-9F73-9F2686DDA8A0}"/>
                </a:ext>
              </a:extLst>
            </p:cNvPr>
            <p:cNvSpPr/>
            <p:nvPr/>
          </p:nvSpPr>
          <p:spPr>
            <a:xfrm>
              <a:off x="890280" y="66996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D1A075A-79F5-B149-926A-3379A46A91E0}"/>
                </a:ext>
              </a:extLst>
            </p:cNvPr>
            <p:cNvSpPr/>
            <p:nvPr/>
          </p:nvSpPr>
          <p:spPr>
            <a:xfrm>
              <a:off x="1064520" y="68169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C3D4BD4-F967-3749-85D8-20831E619A30}"/>
                </a:ext>
              </a:extLst>
            </p:cNvPr>
            <p:cNvSpPr/>
            <p:nvPr/>
          </p:nvSpPr>
          <p:spPr>
            <a:xfrm>
              <a:off x="1199159" y="66996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67" y="389"/>
                    <a:pt x="367" y="334"/>
                  </a:cubicBezTo>
                  <a:cubicBezTo>
                    <a:pt x="367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071982C3-EAD8-A94F-834C-EBD56E561558}"/>
                </a:ext>
              </a:extLst>
            </p:cNvPr>
            <p:cNvSpPr/>
            <p:nvPr/>
          </p:nvSpPr>
          <p:spPr>
            <a:xfrm>
              <a:off x="1466280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B20123E0-1F2B-0942-941A-0B6635A4CD95}"/>
                </a:ext>
              </a:extLst>
            </p:cNvPr>
            <p:cNvSpPr/>
            <p:nvPr/>
          </p:nvSpPr>
          <p:spPr>
            <a:xfrm>
              <a:off x="1697400" y="6725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3CE6C0E-FB8B-464B-B6ED-88779FD16C63}"/>
                </a:ext>
              </a:extLst>
            </p:cNvPr>
            <p:cNvSpPr/>
            <p:nvPr/>
          </p:nvSpPr>
          <p:spPr>
            <a:xfrm>
              <a:off x="2054520" y="669960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0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7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9D904BB-946E-D146-81C1-E2F957FA2BEF}"/>
                </a:ext>
              </a:extLst>
            </p:cNvPr>
            <p:cNvSpPr/>
            <p:nvPr/>
          </p:nvSpPr>
          <p:spPr>
            <a:xfrm>
              <a:off x="2276999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ADDE2FA4-F5BB-DC49-9A3C-C03DA552AF7F}"/>
                </a:ext>
              </a:extLst>
            </p:cNvPr>
            <p:cNvSpPr/>
            <p:nvPr/>
          </p:nvSpPr>
          <p:spPr>
            <a:xfrm>
              <a:off x="2395080" y="66996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AF47E0C3-2BD9-4F4B-9E5F-575E5DE60AD2}"/>
                </a:ext>
              </a:extLst>
            </p:cNvPr>
            <p:cNvSpPr/>
            <p:nvPr/>
          </p:nvSpPr>
          <p:spPr>
            <a:xfrm>
              <a:off x="2559960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D7EB9CE-675F-0D40-AC0B-0B30601617D0}"/>
                </a:ext>
              </a:extLst>
            </p:cNvPr>
            <p:cNvSpPr/>
            <p:nvPr/>
          </p:nvSpPr>
          <p:spPr>
            <a:xfrm>
              <a:off x="2684880" y="6545160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5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68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3"/>
                  </a:lnTo>
                  <a:cubicBezTo>
                    <a:pt x="143" y="429"/>
                    <a:pt x="141" y="436"/>
                    <a:pt x="68" y="436"/>
                  </a:cubicBezTo>
                  <a:cubicBezTo>
                    <a:pt x="44" y="436"/>
                    <a:pt x="37" y="436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8"/>
                    <a:pt x="108" y="458"/>
                  </a:cubicBezTo>
                  <a:cubicBezTo>
                    <a:pt x="128" y="458"/>
                    <a:pt x="147" y="458"/>
                    <a:pt x="167" y="458"/>
                  </a:cubicBezTo>
                  <a:cubicBezTo>
                    <a:pt x="185" y="458"/>
                    <a:pt x="209" y="458"/>
                    <a:pt x="227" y="458"/>
                  </a:cubicBezTo>
                  <a:cubicBezTo>
                    <a:pt x="246" y="458"/>
                    <a:pt x="266" y="460"/>
                    <a:pt x="284" y="460"/>
                  </a:cubicBezTo>
                  <a:cubicBezTo>
                    <a:pt x="290" y="460"/>
                    <a:pt x="299" y="460"/>
                    <a:pt x="299" y="444"/>
                  </a:cubicBezTo>
                  <a:cubicBezTo>
                    <a:pt x="299" y="436"/>
                    <a:pt x="293" y="436"/>
                    <a:pt x="273" y="436"/>
                  </a:cubicBezTo>
                  <a:cubicBezTo>
                    <a:pt x="260" y="436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4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7E6F93C-2AF8-FD44-8801-0AFDBBFA143A}"/>
                </a:ext>
              </a:extLst>
            </p:cNvPr>
            <p:cNvSpPr/>
            <p:nvPr/>
          </p:nvSpPr>
          <p:spPr>
            <a:xfrm>
              <a:off x="2903760" y="66996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CD128903-EAEC-7741-8F3B-2BC987DEDB58}"/>
                </a:ext>
              </a:extLst>
            </p:cNvPr>
            <p:cNvSpPr/>
            <p:nvPr/>
          </p:nvSpPr>
          <p:spPr>
            <a:xfrm>
              <a:off x="3267000" y="6725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27CA5FCC-C4C3-EC40-B572-CB316C156C95}"/>
                </a:ext>
              </a:extLst>
            </p:cNvPr>
            <p:cNvSpPr/>
            <p:nvPr/>
          </p:nvSpPr>
          <p:spPr>
            <a:xfrm>
              <a:off x="3790800" y="6310800"/>
              <a:ext cx="14940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308">
                  <a:moveTo>
                    <a:pt x="51" y="257"/>
                  </a:move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9" y="308"/>
                    <a:pt x="90" y="299"/>
                    <a:pt x="95" y="293"/>
                  </a:cubicBezTo>
                  <a:cubicBezTo>
                    <a:pt x="97" y="286"/>
                    <a:pt x="103" y="264"/>
                    <a:pt x="106" y="251"/>
                  </a:cubicBezTo>
                  <a:cubicBezTo>
                    <a:pt x="110" y="238"/>
                    <a:pt x="117" y="207"/>
                    <a:pt x="121" y="189"/>
                  </a:cubicBezTo>
                  <a:cubicBezTo>
                    <a:pt x="125" y="174"/>
                    <a:pt x="130" y="158"/>
                    <a:pt x="132" y="143"/>
                  </a:cubicBezTo>
                  <a:cubicBezTo>
                    <a:pt x="141" y="114"/>
                    <a:pt x="141" y="110"/>
                    <a:pt x="161" y="81"/>
                  </a:cubicBezTo>
                  <a:cubicBezTo>
                    <a:pt x="180" y="55"/>
                    <a:pt x="211" y="20"/>
                    <a:pt x="264" y="20"/>
                  </a:cubicBezTo>
                  <a:cubicBezTo>
                    <a:pt x="304" y="20"/>
                    <a:pt x="304" y="53"/>
                    <a:pt x="304" y="66"/>
                  </a:cubicBezTo>
                  <a:cubicBezTo>
                    <a:pt x="304" y="108"/>
                    <a:pt x="275" y="183"/>
                    <a:pt x="264" y="211"/>
                  </a:cubicBezTo>
                  <a:cubicBezTo>
                    <a:pt x="255" y="231"/>
                    <a:pt x="253" y="238"/>
                    <a:pt x="253" y="249"/>
                  </a:cubicBezTo>
                  <a:cubicBezTo>
                    <a:pt x="253" y="284"/>
                    <a:pt x="284" y="308"/>
                    <a:pt x="317" y="308"/>
                  </a:cubicBezTo>
                  <a:cubicBezTo>
                    <a:pt x="385" y="308"/>
                    <a:pt x="416" y="213"/>
                    <a:pt x="416" y="202"/>
                  </a:cubicBezTo>
                  <a:cubicBezTo>
                    <a:pt x="416" y="194"/>
                    <a:pt x="407" y="194"/>
                    <a:pt x="405" y="194"/>
                  </a:cubicBezTo>
                  <a:cubicBezTo>
                    <a:pt x="396" y="194"/>
                    <a:pt x="394" y="198"/>
                    <a:pt x="392" y="207"/>
                  </a:cubicBezTo>
                  <a:cubicBezTo>
                    <a:pt x="376" y="260"/>
                    <a:pt x="348" y="288"/>
                    <a:pt x="319" y="288"/>
                  </a:cubicBezTo>
                  <a:cubicBezTo>
                    <a:pt x="306" y="288"/>
                    <a:pt x="304" y="279"/>
                    <a:pt x="304" y="264"/>
                  </a:cubicBezTo>
                  <a:cubicBezTo>
                    <a:pt x="304" y="249"/>
                    <a:pt x="306" y="240"/>
                    <a:pt x="319" y="209"/>
                  </a:cubicBezTo>
                  <a:cubicBezTo>
                    <a:pt x="326" y="187"/>
                    <a:pt x="354" y="117"/>
                    <a:pt x="354" y="77"/>
                  </a:cubicBezTo>
                  <a:cubicBezTo>
                    <a:pt x="354" y="11"/>
                    <a:pt x="301" y="0"/>
                    <a:pt x="266" y="0"/>
                  </a:cubicBezTo>
                  <a:cubicBezTo>
                    <a:pt x="209" y="0"/>
                    <a:pt x="172" y="35"/>
                    <a:pt x="152" y="62"/>
                  </a:cubicBezTo>
                  <a:cubicBezTo>
                    <a:pt x="145" y="15"/>
                    <a:pt x="106" y="0"/>
                    <a:pt x="79" y="0"/>
                  </a:cubicBezTo>
                  <a:cubicBezTo>
                    <a:pt x="48" y="0"/>
                    <a:pt x="33" y="22"/>
                    <a:pt x="24" y="37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3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66960EF3-0D9A-D848-A53A-F71AE43A98E9}"/>
                </a:ext>
              </a:extLst>
            </p:cNvPr>
            <p:cNvSpPr/>
            <p:nvPr/>
          </p:nvSpPr>
          <p:spPr>
            <a:xfrm>
              <a:off x="3633840" y="652320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13C022E6-907A-A645-B491-7030A5C32E9D}"/>
                </a:ext>
              </a:extLst>
            </p:cNvPr>
            <p:cNvSpPr/>
            <p:nvPr/>
          </p:nvSpPr>
          <p:spPr>
            <a:xfrm>
              <a:off x="3624480" y="7102800"/>
              <a:ext cx="107280" cy="21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" h="590">
                  <a:moveTo>
                    <a:pt x="299" y="26"/>
                  </a:moveTo>
                  <a:cubicBezTo>
                    <a:pt x="299" y="13"/>
                    <a:pt x="290" y="0"/>
                    <a:pt x="273" y="0"/>
                  </a:cubicBezTo>
                  <a:cubicBezTo>
                    <a:pt x="253" y="0"/>
                    <a:pt x="233" y="20"/>
                    <a:pt x="233" y="37"/>
                  </a:cubicBezTo>
                  <a:cubicBezTo>
                    <a:pt x="233" y="48"/>
                    <a:pt x="242" y="64"/>
                    <a:pt x="262" y="64"/>
                  </a:cubicBezTo>
                  <a:cubicBezTo>
                    <a:pt x="279" y="64"/>
                    <a:pt x="299" y="46"/>
                    <a:pt x="299" y="26"/>
                  </a:cubicBezTo>
                  <a:close/>
                  <a:moveTo>
                    <a:pt x="154" y="484"/>
                  </a:moveTo>
                  <a:cubicBezTo>
                    <a:pt x="143" y="530"/>
                    <a:pt x="108" y="570"/>
                    <a:pt x="66" y="570"/>
                  </a:cubicBezTo>
                  <a:cubicBezTo>
                    <a:pt x="57" y="570"/>
                    <a:pt x="51" y="568"/>
                    <a:pt x="42" y="565"/>
                  </a:cubicBezTo>
                  <a:cubicBezTo>
                    <a:pt x="59" y="557"/>
                    <a:pt x="66" y="541"/>
                    <a:pt x="66" y="530"/>
                  </a:cubicBezTo>
                  <a:cubicBezTo>
                    <a:pt x="66" y="515"/>
                    <a:pt x="53" y="506"/>
                    <a:pt x="40" y="506"/>
                  </a:cubicBezTo>
                  <a:cubicBezTo>
                    <a:pt x="18" y="506"/>
                    <a:pt x="0" y="524"/>
                    <a:pt x="0" y="546"/>
                  </a:cubicBezTo>
                  <a:cubicBezTo>
                    <a:pt x="0" y="572"/>
                    <a:pt x="26" y="590"/>
                    <a:pt x="68" y="590"/>
                  </a:cubicBezTo>
                  <a:cubicBezTo>
                    <a:pt x="108" y="590"/>
                    <a:pt x="189" y="565"/>
                    <a:pt x="209" y="482"/>
                  </a:cubicBezTo>
                  <a:lnTo>
                    <a:pt x="271" y="238"/>
                  </a:lnTo>
                  <a:cubicBezTo>
                    <a:pt x="273" y="231"/>
                    <a:pt x="275" y="224"/>
                    <a:pt x="275" y="216"/>
                  </a:cubicBezTo>
                  <a:cubicBezTo>
                    <a:pt x="275" y="178"/>
                    <a:pt x="242" y="152"/>
                    <a:pt x="200" y="152"/>
                  </a:cubicBezTo>
                  <a:cubicBezTo>
                    <a:pt x="125" y="152"/>
                    <a:pt x="81" y="244"/>
                    <a:pt x="81" y="255"/>
                  </a:cubicBezTo>
                  <a:cubicBezTo>
                    <a:pt x="81" y="264"/>
                    <a:pt x="92" y="264"/>
                    <a:pt x="92" y="264"/>
                  </a:cubicBezTo>
                  <a:cubicBezTo>
                    <a:pt x="101" y="264"/>
                    <a:pt x="101" y="262"/>
                    <a:pt x="108" y="251"/>
                  </a:cubicBezTo>
                  <a:cubicBezTo>
                    <a:pt x="123" y="211"/>
                    <a:pt x="158" y="169"/>
                    <a:pt x="198" y="169"/>
                  </a:cubicBezTo>
                  <a:cubicBezTo>
                    <a:pt x="216" y="169"/>
                    <a:pt x="222" y="180"/>
                    <a:pt x="222" y="202"/>
                  </a:cubicBezTo>
                  <a:cubicBezTo>
                    <a:pt x="222" y="211"/>
                    <a:pt x="220" y="220"/>
                    <a:pt x="220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394CCCFA-5FDA-F44C-B75E-3ECBE9B710B5}"/>
                </a:ext>
              </a:extLst>
            </p:cNvPr>
            <p:cNvSpPr/>
            <p:nvPr/>
          </p:nvSpPr>
          <p:spPr>
            <a:xfrm>
              <a:off x="3771000" y="7170120"/>
              <a:ext cx="179280" cy="6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185">
                  <a:moveTo>
                    <a:pt x="475" y="33"/>
                  </a:moveTo>
                  <a:cubicBezTo>
                    <a:pt x="484" y="33"/>
                    <a:pt x="499" y="33"/>
                    <a:pt x="499" y="15"/>
                  </a:cubicBezTo>
                  <a:cubicBezTo>
                    <a:pt x="499" y="0"/>
                    <a:pt x="484" y="0"/>
                    <a:pt x="475" y="0"/>
                  </a:cubicBezTo>
                  <a:lnTo>
                    <a:pt x="24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3"/>
                    <a:pt x="15" y="33"/>
                    <a:pt x="26" y="33"/>
                  </a:cubicBezTo>
                  <a:close/>
                  <a:moveTo>
                    <a:pt x="475" y="185"/>
                  </a:moveTo>
                  <a:cubicBezTo>
                    <a:pt x="484" y="185"/>
                    <a:pt x="499" y="185"/>
                    <a:pt x="499" y="167"/>
                  </a:cubicBezTo>
                  <a:cubicBezTo>
                    <a:pt x="499" y="150"/>
                    <a:pt x="484" y="150"/>
                    <a:pt x="475" y="150"/>
                  </a:cubicBezTo>
                  <a:lnTo>
                    <a:pt x="26" y="150"/>
                  </a:lnTo>
                  <a:cubicBezTo>
                    <a:pt x="15" y="150"/>
                    <a:pt x="0" y="150"/>
                    <a:pt x="0" y="167"/>
                  </a:cubicBezTo>
                  <a:cubicBezTo>
                    <a:pt x="0" y="185"/>
                    <a:pt x="15" y="185"/>
                    <a:pt x="24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7F1A4770-3137-EF40-8633-9F33B0847B2E}"/>
                </a:ext>
              </a:extLst>
            </p:cNvPr>
            <p:cNvSpPr/>
            <p:nvPr/>
          </p:nvSpPr>
          <p:spPr>
            <a:xfrm>
              <a:off x="3992759" y="71020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ABE9E3CF-CEF1-A24F-9350-C413CA75E2D7}"/>
                </a:ext>
              </a:extLst>
            </p:cNvPr>
            <p:cNvSpPr/>
            <p:nvPr/>
          </p:nvSpPr>
          <p:spPr>
            <a:xfrm>
              <a:off x="4185000" y="669960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2734EFC-DA1B-734F-AD78-B2A5DDC02A5F}"/>
                </a:ext>
              </a:extLst>
            </p:cNvPr>
            <p:cNvSpPr/>
            <p:nvPr/>
          </p:nvSpPr>
          <p:spPr>
            <a:xfrm>
              <a:off x="4372560" y="6744240"/>
              <a:ext cx="107280" cy="21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" h="590">
                  <a:moveTo>
                    <a:pt x="299" y="26"/>
                  </a:moveTo>
                  <a:cubicBezTo>
                    <a:pt x="299" y="13"/>
                    <a:pt x="290" y="0"/>
                    <a:pt x="273" y="0"/>
                  </a:cubicBezTo>
                  <a:cubicBezTo>
                    <a:pt x="253" y="0"/>
                    <a:pt x="233" y="20"/>
                    <a:pt x="233" y="37"/>
                  </a:cubicBezTo>
                  <a:cubicBezTo>
                    <a:pt x="233" y="48"/>
                    <a:pt x="242" y="64"/>
                    <a:pt x="262" y="64"/>
                  </a:cubicBezTo>
                  <a:cubicBezTo>
                    <a:pt x="279" y="64"/>
                    <a:pt x="299" y="46"/>
                    <a:pt x="299" y="26"/>
                  </a:cubicBezTo>
                  <a:close/>
                  <a:moveTo>
                    <a:pt x="154" y="484"/>
                  </a:moveTo>
                  <a:cubicBezTo>
                    <a:pt x="143" y="530"/>
                    <a:pt x="108" y="570"/>
                    <a:pt x="66" y="570"/>
                  </a:cubicBezTo>
                  <a:cubicBezTo>
                    <a:pt x="57" y="570"/>
                    <a:pt x="51" y="568"/>
                    <a:pt x="42" y="565"/>
                  </a:cubicBezTo>
                  <a:cubicBezTo>
                    <a:pt x="59" y="557"/>
                    <a:pt x="66" y="541"/>
                    <a:pt x="66" y="530"/>
                  </a:cubicBezTo>
                  <a:cubicBezTo>
                    <a:pt x="66" y="515"/>
                    <a:pt x="53" y="506"/>
                    <a:pt x="40" y="506"/>
                  </a:cubicBezTo>
                  <a:cubicBezTo>
                    <a:pt x="18" y="506"/>
                    <a:pt x="0" y="524"/>
                    <a:pt x="0" y="546"/>
                  </a:cubicBezTo>
                  <a:cubicBezTo>
                    <a:pt x="0" y="572"/>
                    <a:pt x="26" y="590"/>
                    <a:pt x="68" y="590"/>
                  </a:cubicBezTo>
                  <a:cubicBezTo>
                    <a:pt x="108" y="590"/>
                    <a:pt x="189" y="565"/>
                    <a:pt x="209" y="482"/>
                  </a:cubicBezTo>
                  <a:lnTo>
                    <a:pt x="271" y="238"/>
                  </a:lnTo>
                  <a:cubicBezTo>
                    <a:pt x="273" y="231"/>
                    <a:pt x="275" y="224"/>
                    <a:pt x="275" y="216"/>
                  </a:cubicBezTo>
                  <a:cubicBezTo>
                    <a:pt x="275" y="178"/>
                    <a:pt x="242" y="152"/>
                    <a:pt x="200" y="152"/>
                  </a:cubicBezTo>
                  <a:cubicBezTo>
                    <a:pt x="125" y="152"/>
                    <a:pt x="81" y="244"/>
                    <a:pt x="81" y="255"/>
                  </a:cubicBezTo>
                  <a:cubicBezTo>
                    <a:pt x="81" y="264"/>
                    <a:pt x="90" y="264"/>
                    <a:pt x="92" y="264"/>
                  </a:cubicBezTo>
                  <a:cubicBezTo>
                    <a:pt x="101" y="264"/>
                    <a:pt x="101" y="262"/>
                    <a:pt x="108" y="251"/>
                  </a:cubicBezTo>
                  <a:cubicBezTo>
                    <a:pt x="123" y="211"/>
                    <a:pt x="158" y="169"/>
                    <a:pt x="198" y="169"/>
                  </a:cubicBezTo>
                  <a:cubicBezTo>
                    <a:pt x="216" y="169"/>
                    <a:pt x="222" y="180"/>
                    <a:pt x="222" y="202"/>
                  </a:cubicBezTo>
                  <a:cubicBezTo>
                    <a:pt x="222" y="211"/>
                    <a:pt x="220" y="220"/>
                    <a:pt x="220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B48BF982-27D4-9449-9C0C-279D44C93383}"/>
                </a:ext>
              </a:extLst>
            </p:cNvPr>
            <p:cNvSpPr/>
            <p:nvPr/>
          </p:nvSpPr>
          <p:spPr>
            <a:xfrm>
              <a:off x="4554000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BF2A790-A73C-754B-AB4A-ABB6A0EEDB5D}"/>
                </a:ext>
              </a:extLst>
            </p:cNvPr>
            <p:cNvSpPr/>
            <p:nvPr/>
          </p:nvSpPr>
          <p:spPr>
            <a:xfrm>
              <a:off x="4672080" y="66996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6A22A9D8-FEAD-4745-B5C1-77DCD5917881}"/>
                </a:ext>
              </a:extLst>
            </p:cNvPr>
            <p:cNvSpPr/>
            <p:nvPr/>
          </p:nvSpPr>
          <p:spPr>
            <a:xfrm>
              <a:off x="4836960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D3DA66C2-147A-D94C-A4A9-6174D4FAC69A}"/>
                </a:ext>
              </a:extLst>
            </p:cNvPr>
            <p:cNvSpPr/>
            <p:nvPr/>
          </p:nvSpPr>
          <p:spPr>
            <a:xfrm>
              <a:off x="4961160" y="66996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A56756B8-C254-6840-9A04-F79A55351C98}"/>
                </a:ext>
              </a:extLst>
            </p:cNvPr>
            <p:cNvSpPr/>
            <p:nvPr/>
          </p:nvSpPr>
          <p:spPr>
            <a:xfrm>
              <a:off x="5199480" y="6744240"/>
              <a:ext cx="107280" cy="21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" h="590">
                  <a:moveTo>
                    <a:pt x="299" y="26"/>
                  </a:moveTo>
                  <a:cubicBezTo>
                    <a:pt x="299" y="13"/>
                    <a:pt x="290" y="0"/>
                    <a:pt x="273" y="0"/>
                  </a:cubicBezTo>
                  <a:cubicBezTo>
                    <a:pt x="253" y="0"/>
                    <a:pt x="233" y="20"/>
                    <a:pt x="233" y="37"/>
                  </a:cubicBezTo>
                  <a:cubicBezTo>
                    <a:pt x="233" y="48"/>
                    <a:pt x="242" y="64"/>
                    <a:pt x="262" y="64"/>
                  </a:cubicBezTo>
                  <a:cubicBezTo>
                    <a:pt x="279" y="64"/>
                    <a:pt x="299" y="46"/>
                    <a:pt x="299" y="26"/>
                  </a:cubicBezTo>
                  <a:close/>
                  <a:moveTo>
                    <a:pt x="154" y="484"/>
                  </a:moveTo>
                  <a:cubicBezTo>
                    <a:pt x="143" y="530"/>
                    <a:pt x="108" y="570"/>
                    <a:pt x="66" y="570"/>
                  </a:cubicBezTo>
                  <a:cubicBezTo>
                    <a:pt x="57" y="570"/>
                    <a:pt x="51" y="568"/>
                    <a:pt x="42" y="565"/>
                  </a:cubicBezTo>
                  <a:cubicBezTo>
                    <a:pt x="59" y="557"/>
                    <a:pt x="66" y="541"/>
                    <a:pt x="66" y="530"/>
                  </a:cubicBezTo>
                  <a:cubicBezTo>
                    <a:pt x="66" y="515"/>
                    <a:pt x="53" y="506"/>
                    <a:pt x="40" y="506"/>
                  </a:cubicBezTo>
                  <a:cubicBezTo>
                    <a:pt x="18" y="506"/>
                    <a:pt x="0" y="524"/>
                    <a:pt x="0" y="546"/>
                  </a:cubicBezTo>
                  <a:cubicBezTo>
                    <a:pt x="0" y="572"/>
                    <a:pt x="26" y="590"/>
                    <a:pt x="68" y="590"/>
                  </a:cubicBezTo>
                  <a:cubicBezTo>
                    <a:pt x="108" y="590"/>
                    <a:pt x="189" y="565"/>
                    <a:pt x="209" y="482"/>
                  </a:cubicBezTo>
                  <a:lnTo>
                    <a:pt x="271" y="238"/>
                  </a:lnTo>
                  <a:cubicBezTo>
                    <a:pt x="273" y="231"/>
                    <a:pt x="275" y="224"/>
                    <a:pt x="275" y="216"/>
                  </a:cubicBezTo>
                  <a:cubicBezTo>
                    <a:pt x="275" y="178"/>
                    <a:pt x="242" y="152"/>
                    <a:pt x="200" y="152"/>
                  </a:cubicBezTo>
                  <a:cubicBezTo>
                    <a:pt x="125" y="152"/>
                    <a:pt x="81" y="244"/>
                    <a:pt x="81" y="255"/>
                  </a:cubicBezTo>
                  <a:cubicBezTo>
                    <a:pt x="81" y="264"/>
                    <a:pt x="90" y="264"/>
                    <a:pt x="92" y="264"/>
                  </a:cubicBezTo>
                  <a:cubicBezTo>
                    <a:pt x="101" y="264"/>
                    <a:pt x="101" y="262"/>
                    <a:pt x="108" y="251"/>
                  </a:cubicBezTo>
                  <a:cubicBezTo>
                    <a:pt x="123" y="211"/>
                    <a:pt x="158" y="169"/>
                    <a:pt x="198" y="169"/>
                  </a:cubicBezTo>
                  <a:cubicBezTo>
                    <a:pt x="216" y="169"/>
                    <a:pt x="222" y="180"/>
                    <a:pt x="222" y="202"/>
                  </a:cubicBezTo>
                  <a:cubicBezTo>
                    <a:pt x="222" y="211"/>
                    <a:pt x="220" y="220"/>
                    <a:pt x="220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3" name="Straight Connector 62">
            <a:extLst>
              <a:ext uri="{FF2B5EF4-FFF2-40B4-BE49-F238E27FC236}">
                <a16:creationId xmlns:a16="http://schemas.microsoft.com/office/drawing/2014/main" id="{5BBF331D-5AED-8C40-B023-4953448F7CFC}"/>
              </a:ext>
            </a:extLst>
          </p:cNvPr>
          <p:cNvSpPr/>
          <p:nvPr/>
        </p:nvSpPr>
        <p:spPr>
          <a:xfrm flipH="1">
            <a:off x="5212080" y="6117221"/>
            <a:ext cx="548640" cy="3704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1C60AA17-0891-B248-A2A8-96308E8C47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08589"/>
          </a:xfrm>
        </p:spPr>
        <p:txBody>
          <a:bodyPr>
            <a:normAutofit fontScale="90000"/>
          </a:bodyPr>
          <a:lstStyle/>
          <a:p>
            <a:r>
              <a:rPr lang="en-US" dirty="0"/>
              <a:t>Linear value function approximation: Coarse coding</a:t>
            </a:r>
          </a:p>
        </p:txBody>
      </p:sp>
    </p:spTree>
    <p:extLst>
      <p:ext uri="{BB962C8B-B14F-4D97-AF65-F5344CB8AC3E}">
        <p14:creationId xmlns:p14="http://schemas.microsoft.com/office/powerpoint/2010/main" val="221775209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8759555-EA9F-0049-B914-470587ADE86D}"/>
              </a:ext>
            </a:extLst>
          </p:cNvPr>
          <p:cNvSpPr txBox="1"/>
          <p:nvPr/>
        </p:nvSpPr>
        <p:spPr>
          <a:xfrm>
            <a:off x="284970" y="1573009"/>
            <a:ext cx="10221015" cy="1388414"/>
          </a:xfrm>
          <a:prstGeom prst="rect">
            <a:avLst/>
          </a:prstGeom>
          <a:noFill/>
          <a:ln>
            <a:noFill/>
          </a:ln>
        </p:spPr>
        <p:txBody>
          <a:bodyPr wrap="squar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For example, the elements in x(s) could correspond to regions of a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continuous state space: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2§display§x(s) = &#10;\left(&#10;\begin{array}{c}&#10;x_1(s) \\&#10;\vdots \\&#10;x_n(s)&#10;\end{array}&#10;\right)§svg§600§FALSE" title="TexMaths">
            <a:extLst>
              <a:ext uri="{FF2B5EF4-FFF2-40B4-BE49-F238E27FC236}">
                <a16:creationId xmlns:a16="http://schemas.microsoft.com/office/drawing/2014/main" id="{60387972-98C5-A049-9AC7-7F91C5EA95A3}"/>
              </a:ext>
            </a:extLst>
          </p:cNvPr>
          <p:cNvGrpSpPr/>
          <p:nvPr/>
        </p:nvGrpSpPr>
        <p:grpSpPr>
          <a:xfrm>
            <a:off x="457200" y="4768661"/>
            <a:ext cx="2871360" cy="1461600"/>
            <a:chOff x="457200" y="4595040"/>
            <a:chExt cx="2871360" cy="14616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8D2F6B5E-B64E-F54A-87F1-D8329C205991}"/>
                </a:ext>
              </a:extLst>
            </p:cNvPr>
            <p:cNvSpPr/>
            <p:nvPr/>
          </p:nvSpPr>
          <p:spPr>
            <a:xfrm>
              <a:off x="457200" y="4595040"/>
              <a:ext cx="2871360" cy="1459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977" h="4054">
                  <a:moveTo>
                    <a:pt x="3989" y="4054"/>
                  </a:moveTo>
                  <a:lnTo>
                    <a:pt x="0" y="4054"/>
                  </a:lnTo>
                  <a:lnTo>
                    <a:pt x="0" y="0"/>
                  </a:lnTo>
                  <a:lnTo>
                    <a:pt x="7977" y="0"/>
                  </a:lnTo>
                  <a:lnTo>
                    <a:pt x="7977" y="40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D6DE134-F4AD-FF4F-8F28-4D5311A2430E}"/>
                </a:ext>
              </a:extLst>
            </p:cNvPr>
            <p:cNvSpPr/>
            <p:nvPr/>
          </p:nvSpPr>
          <p:spPr>
            <a:xfrm>
              <a:off x="467640" y="525888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0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7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5106DE6-F038-0949-BB5A-1A09A67AEE82}"/>
                </a:ext>
              </a:extLst>
            </p:cNvPr>
            <p:cNvSpPr/>
            <p:nvPr/>
          </p:nvSpPr>
          <p:spPr>
            <a:xfrm>
              <a:off x="690119" y="51519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FDC4BCC-A568-164B-BA69-CF01AB222D1E}"/>
                </a:ext>
              </a:extLst>
            </p:cNvPr>
            <p:cNvSpPr/>
            <p:nvPr/>
          </p:nvSpPr>
          <p:spPr>
            <a:xfrm>
              <a:off x="808200" y="52588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62DF1D8-1246-1542-BBBB-3F1939F79C5B}"/>
                </a:ext>
              </a:extLst>
            </p:cNvPr>
            <p:cNvSpPr/>
            <p:nvPr/>
          </p:nvSpPr>
          <p:spPr>
            <a:xfrm>
              <a:off x="972720" y="51519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4C9D24E5-733A-A449-8AF3-32E40D89AC0A}"/>
                </a:ext>
              </a:extLst>
            </p:cNvPr>
            <p:cNvSpPr/>
            <p:nvPr/>
          </p:nvSpPr>
          <p:spPr>
            <a:xfrm>
              <a:off x="1203119" y="52848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865107A-C5E4-7C4C-A155-081A1524CBF9}"/>
                </a:ext>
              </a:extLst>
            </p:cNvPr>
            <p:cNvSpPr/>
            <p:nvPr/>
          </p:nvSpPr>
          <p:spPr>
            <a:xfrm>
              <a:off x="1651680" y="459504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81" y="1751"/>
                  </a:moveTo>
                  <a:cubicBezTo>
                    <a:pt x="101" y="1751"/>
                    <a:pt x="108" y="1751"/>
                    <a:pt x="108" y="1738"/>
                  </a:cubicBezTo>
                  <a:cubicBezTo>
                    <a:pt x="110" y="1058"/>
                    <a:pt x="189" y="495"/>
                    <a:pt x="528" y="22"/>
                  </a:cubicBezTo>
                  <a:cubicBezTo>
                    <a:pt x="535" y="13"/>
                    <a:pt x="535" y="11"/>
                    <a:pt x="535" y="9"/>
                  </a:cubicBezTo>
                  <a:cubicBezTo>
                    <a:pt x="535" y="0"/>
                    <a:pt x="528" y="0"/>
                    <a:pt x="513" y="0"/>
                  </a:cubicBezTo>
                  <a:cubicBezTo>
                    <a:pt x="497" y="0"/>
                    <a:pt x="495" y="0"/>
                    <a:pt x="493" y="2"/>
                  </a:cubicBezTo>
                  <a:cubicBezTo>
                    <a:pt x="488" y="4"/>
                    <a:pt x="365" y="145"/>
                    <a:pt x="268" y="341"/>
                  </a:cubicBezTo>
                  <a:cubicBezTo>
                    <a:pt x="141" y="596"/>
                    <a:pt x="59" y="889"/>
                    <a:pt x="24" y="1241"/>
                  </a:cubicBezTo>
                  <a:cubicBezTo>
                    <a:pt x="20" y="1272"/>
                    <a:pt x="0" y="1472"/>
                    <a:pt x="0" y="1703"/>
                  </a:cubicBezTo>
                  <a:lnTo>
                    <a:pt x="0" y="1740"/>
                  </a:lnTo>
                  <a:cubicBezTo>
                    <a:pt x="0" y="1751"/>
                    <a:pt x="7" y="1751"/>
                    <a:pt x="26" y="17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34F6821-AB2E-DF4C-9A9E-E567F1655B76}"/>
                </a:ext>
              </a:extLst>
            </p:cNvPr>
            <p:cNvSpPr/>
            <p:nvPr/>
          </p:nvSpPr>
          <p:spPr>
            <a:xfrm>
              <a:off x="1651680" y="5217480"/>
              <a:ext cx="39240" cy="21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601">
                  <a:moveTo>
                    <a:pt x="110" y="26"/>
                  </a:moveTo>
                  <a:cubicBezTo>
                    <a:pt x="110" y="0"/>
                    <a:pt x="108" y="0"/>
                    <a:pt x="81" y="0"/>
                  </a:cubicBezTo>
                  <a:lnTo>
                    <a:pt x="29" y="0"/>
                  </a:lnTo>
                  <a:cubicBezTo>
                    <a:pt x="0" y="0"/>
                    <a:pt x="0" y="0"/>
                    <a:pt x="0" y="26"/>
                  </a:cubicBezTo>
                  <a:lnTo>
                    <a:pt x="0" y="574"/>
                  </a:lnTo>
                  <a:cubicBezTo>
                    <a:pt x="0" y="601"/>
                    <a:pt x="0" y="601"/>
                    <a:pt x="29" y="601"/>
                  </a:cubicBezTo>
                  <a:lnTo>
                    <a:pt x="81" y="601"/>
                  </a:lnTo>
                  <a:cubicBezTo>
                    <a:pt x="108" y="601"/>
                    <a:pt x="110" y="601"/>
                    <a:pt x="110" y="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8698578C-A146-F64E-A177-1C3063E84C6D}"/>
                </a:ext>
              </a:extLst>
            </p:cNvPr>
            <p:cNvSpPr/>
            <p:nvPr/>
          </p:nvSpPr>
          <p:spPr>
            <a:xfrm>
              <a:off x="1651680" y="542664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26" y="0"/>
                  </a:moveTo>
                  <a:cubicBezTo>
                    <a:pt x="7" y="0"/>
                    <a:pt x="0" y="0"/>
                    <a:pt x="0" y="11"/>
                  </a:cubicBezTo>
                  <a:lnTo>
                    <a:pt x="0" y="48"/>
                  </a:lnTo>
                  <a:cubicBezTo>
                    <a:pt x="0" y="640"/>
                    <a:pt x="106" y="986"/>
                    <a:pt x="136" y="1085"/>
                  </a:cubicBezTo>
                  <a:cubicBezTo>
                    <a:pt x="202" y="1298"/>
                    <a:pt x="310" y="1525"/>
                    <a:pt x="471" y="1725"/>
                  </a:cubicBezTo>
                  <a:cubicBezTo>
                    <a:pt x="486" y="1742"/>
                    <a:pt x="491" y="1747"/>
                    <a:pt x="495" y="1749"/>
                  </a:cubicBezTo>
                  <a:cubicBezTo>
                    <a:pt x="495" y="1749"/>
                    <a:pt x="497" y="1751"/>
                    <a:pt x="513" y="1751"/>
                  </a:cubicBezTo>
                  <a:cubicBezTo>
                    <a:pt x="528" y="1751"/>
                    <a:pt x="535" y="1751"/>
                    <a:pt x="535" y="1740"/>
                  </a:cubicBezTo>
                  <a:cubicBezTo>
                    <a:pt x="535" y="1738"/>
                    <a:pt x="535" y="1738"/>
                    <a:pt x="528" y="1729"/>
                  </a:cubicBezTo>
                  <a:cubicBezTo>
                    <a:pt x="207" y="1280"/>
                    <a:pt x="108" y="744"/>
                    <a:pt x="108" y="13"/>
                  </a:cubicBezTo>
                  <a:cubicBezTo>
                    <a:pt x="108" y="0"/>
                    <a:pt x="101" y="0"/>
                    <a:pt x="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BD2CD80-706A-864D-B939-4E1BC90A7DD7}"/>
                </a:ext>
              </a:extLst>
            </p:cNvPr>
            <p:cNvSpPr/>
            <p:nvPr/>
          </p:nvSpPr>
          <p:spPr>
            <a:xfrm>
              <a:off x="2055240" y="472176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F2B725F-0091-BB42-8820-35EBB74A23C1}"/>
                </a:ext>
              </a:extLst>
            </p:cNvPr>
            <p:cNvSpPr/>
            <p:nvPr/>
          </p:nvSpPr>
          <p:spPr>
            <a:xfrm>
              <a:off x="2270160" y="476604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F6C0CB26-B852-A246-9427-63E4D259593B}"/>
                </a:ext>
              </a:extLst>
            </p:cNvPr>
            <p:cNvSpPr/>
            <p:nvPr/>
          </p:nvSpPr>
          <p:spPr>
            <a:xfrm>
              <a:off x="2433960" y="4614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3B32463-32B8-E34A-B73B-7459CDF48FB6}"/>
                </a:ext>
              </a:extLst>
            </p:cNvPr>
            <p:cNvSpPr/>
            <p:nvPr/>
          </p:nvSpPr>
          <p:spPr>
            <a:xfrm>
              <a:off x="2552760" y="47217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4379F17-01AD-2B46-9AC2-CC7ECED3FC17}"/>
                </a:ext>
              </a:extLst>
            </p:cNvPr>
            <p:cNvSpPr/>
            <p:nvPr/>
          </p:nvSpPr>
          <p:spPr>
            <a:xfrm>
              <a:off x="2716560" y="46148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39037024-67BD-5A43-9A99-57AD044D1891}"/>
                </a:ext>
              </a:extLst>
            </p:cNvPr>
            <p:cNvSpPr/>
            <p:nvPr/>
          </p:nvSpPr>
          <p:spPr>
            <a:xfrm>
              <a:off x="2421360" y="520956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E9FB92A-A606-7541-8A5A-71871B9D90B7}"/>
                </a:ext>
              </a:extLst>
            </p:cNvPr>
            <p:cNvSpPr/>
            <p:nvPr/>
          </p:nvSpPr>
          <p:spPr>
            <a:xfrm>
              <a:off x="2421360" y="534888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BB3FE66-2C49-9D4C-B382-869DC24EB318}"/>
                </a:ext>
              </a:extLst>
            </p:cNvPr>
            <p:cNvSpPr/>
            <p:nvPr/>
          </p:nvSpPr>
          <p:spPr>
            <a:xfrm>
              <a:off x="2421360" y="548820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3A7C4C9-94C7-4D47-B1F2-960211B30E0D}"/>
                </a:ext>
              </a:extLst>
            </p:cNvPr>
            <p:cNvSpPr/>
            <p:nvPr/>
          </p:nvSpPr>
          <p:spPr>
            <a:xfrm>
              <a:off x="2038679" y="578844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2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27AE6D6-2E3C-9145-B47A-122BCE013739}"/>
                </a:ext>
              </a:extLst>
            </p:cNvPr>
            <p:cNvSpPr/>
            <p:nvPr/>
          </p:nvSpPr>
          <p:spPr>
            <a:xfrm>
              <a:off x="2238480" y="5887440"/>
              <a:ext cx="14940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308">
                  <a:moveTo>
                    <a:pt x="51" y="257"/>
                  </a:move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9" y="308"/>
                    <a:pt x="90" y="299"/>
                    <a:pt x="95" y="293"/>
                  </a:cubicBezTo>
                  <a:cubicBezTo>
                    <a:pt x="97" y="286"/>
                    <a:pt x="103" y="264"/>
                    <a:pt x="106" y="251"/>
                  </a:cubicBezTo>
                  <a:cubicBezTo>
                    <a:pt x="110" y="238"/>
                    <a:pt x="117" y="207"/>
                    <a:pt x="121" y="189"/>
                  </a:cubicBezTo>
                  <a:cubicBezTo>
                    <a:pt x="125" y="174"/>
                    <a:pt x="130" y="158"/>
                    <a:pt x="132" y="143"/>
                  </a:cubicBezTo>
                  <a:cubicBezTo>
                    <a:pt x="141" y="114"/>
                    <a:pt x="141" y="110"/>
                    <a:pt x="161" y="81"/>
                  </a:cubicBezTo>
                  <a:cubicBezTo>
                    <a:pt x="180" y="55"/>
                    <a:pt x="211" y="20"/>
                    <a:pt x="264" y="20"/>
                  </a:cubicBezTo>
                  <a:cubicBezTo>
                    <a:pt x="304" y="20"/>
                    <a:pt x="304" y="53"/>
                    <a:pt x="304" y="66"/>
                  </a:cubicBezTo>
                  <a:cubicBezTo>
                    <a:pt x="304" y="108"/>
                    <a:pt x="275" y="183"/>
                    <a:pt x="264" y="211"/>
                  </a:cubicBezTo>
                  <a:cubicBezTo>
                    <a:pt x="255" y="231"/>
                    <a:pt x="253" y="238"/>
                    <a:pt x="253" y="249"/>
                  </a:cubicBezTo>
                  <a:cubicBezTo>
                    <a:pt x="253" y="284"/>
                    <a:pt x="284" y="308"/>
                    <a:pt x="317" y="308"/>
                  </a:cubicBezTo>
                  <a:cubicBezTo>
                    <a:pt x="385" y="308"/>
                    <a:pt x="416" y="213"/>
                    <a:pt x="416" y="202"/>
                  </a:cubicBezTo>
                  <a:cubicBezTo>
                    <a:pt x="416" y="194"/>
                    <a:pt x="407" y="194"/>
                    <a:pt x="405" y="194"/>
                  </a:cubicBezTo>
                  <a:cubicBezTo>
                    <a:pt x="396" y="194"/>
                    <a:pt x="394" y="198"/>
                    <a:pt x="392" y="207"/>
                  </a:cubicBezTo>
                  <a:cubicBezTo>
                    <a:pt x="376" y="260"/>
                    <a:pt x="348" y="288"/>
                    <a:pt x="319" y="288"/>
                  </a:cubicBezTo>
                  <a:cubicBezTo>
                    <a:pt x="306" y="288"/>
                    <a:pt x="304" y="279"/>
                    <a:pt x="304" y="264"/>
                  </a:cubicBezTo>
                  <a:cubicBezTo>
                    <a:pt x="304" y="249"/>
                    <a:pt x="306" y="240"/>
                    <a:pt x="319" y="209"/>
                  </a:cubicBezTo>
                  <a:cubicBezTo>
                    <a:pt x="326" y="187"/>
                    <a:pt x="354" y="117"/>
                    <a:pt x="354" y="77"/>
                  </a:cubicBezTo>
                  <a:cubicBezTo>
                    <a:pt x="354" y="11"/>
                    <a:pt x="301" y="0"/>
                    <a:pt x="266" y="0"/>
                  </a:cubicBezTo>
                  <a:cubicBezTo>
                    <a:pt x="209" y="0"/>
                    <a:pt x="172" y="35"/>
                    <a:pt x="152" y="62"/>
                  </a:cubicBezTo>
                  <a:cubicBezTo>
                    <a:pt x="145" y="15"/>
                    <a:pt x="106" y="0"/>
                    <a:pt x="79" y="0"/>
                  </a:cubicBezTo>
                  <a:cubicBezTo>
                    <a:pt x="48" y="0"/>
                    <a:pt x="33" y="22"/>
                    <a:pt x="24" y="37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3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046F0799-DF89-EB4D-8CCE-F88EC18E7392}"/>
                </a:ext>
              </a:extLst>
            </p:cNvPr>
            <p:cNvSpPr/>
            <p:nvPr/>
          </p:nvSpPr>
          <p:spPr>
            <a:xfrm>
              <a:off x="2450520" y="56815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0C9F57C-9B3D-A74B-B938-385D213C0EA7}"/>
                </a:ext>
              </a:extLst>
            </p:cNvPr>
            <p:cNvSpPr/>
            <p:nvPr/>
          </p:nvSpPr>
          <p:spPr>
            <a:xfrm>
              <a:off x="2569320" y="57884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14778541-AFFB-7845-8474-90EA9EA230C8}"/>
                </a:ext>
              </a:extLst>
            </p:cNvPr>
            <p:cNvSpPr/>
            <p:nvPr/>
          </p:nvSpPr>
          <p:spPr>
            <a:xfrm>
              <a:off x="2733480" y="56815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86AFC04-78BD-5242-8450-235660BD1835}"/>
                </a:ext>
              </a:extLst>
            </p:cNvPr>
            <p:cNvSpPr/>
            <p:nvPr/>
          </p:nvSpPr>
          <p:spPr>
            <a:xfrm>
              <a:off x="3035880" y="459504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535" y="1703"/>
                  </a:moveTo>
                  <a:cubicBezTo>
                    <a:pt x="535" y="1111"/>
                    <a:pt x="429" y="766"/>
                    <a:pt x="398" y="667"/>
                  </a:cubicBezTo>
                  <a:cubicBezTo>
                    <a:pt x="332" y="451"/>
                    <a:pt x="224" y="224"/>
                    <a:pt x="64" y="26"/>
                  </a:cubicBezTo>
                  <a:cubicBezTo>
                    <a:pt x="48" y="9"/>
                    <a:pt x="44" y="4"/>
                    <a:pt x="42" y="2"/>
                  </a:cubicBezTo>
                  <a:cubicBezTo>
                    <a:pt x="40" y="0"/>
                    <a:pt x="37" y="0"/>
                    <a:pt x="22" y="0"/>
                  </a:cubicBezTo>
                  <a:cubicBezTo>
                    <a:pt x="9" y="0"/>
                    <a:pt x="0" y="0"/>
                    <a:pt x="0" y="9"/>
                  </a:cubicBezTo>
                  <a:cubicBezTo>
                    <a:pt x="0" y="11"/>
                    <a:pt x="0" y="13"/>
                    <a:pt x="13" y="31"/>
                  </a:cubicBezTo>
                  <a:cubicBezTo>
                    <a:pt x="350" y="502"/>
                    <a:pt x="427" y="1082"/>
                    <a:pt x="427" y="1738"/>
                  </a:cubicBezTo>
                  <a:cubicBezTo>
                    <a:pt x="427" y="1751"/>
                    <a:pt x="433" y="1751"/>
                    <a:pt x="453" y="1751"/>
                  </a:cubicBezTo>
                  <a:lnTo>
                    <a:pt x="508" y="1751"/>
                  </a:lnTo>
                  <a:cubicBezTo>
                    <a:pt x="528" y="1751"/>
                    <a:pt x="535" y="1751"/>
                    <a:pt x="535" y="1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8F0C13C5-C3B9-B24C-BB38-15801F807246}"/>
                </a:ext>
              </a:extLst>
            </p:cNvPr>
            <p:cNvSpPr/>
            <p:nvPr/>
          </p:nvSpPr>
          <p:spPr>
            <a:xfrm>
              <a:off x="3188880" y="5217480"/>
              <a:ext cx="39240" cy="21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601">
                  <a:moveTo>
                    <a:pt x="110" y="26"/>
                  </a:moveTo>
                  <a:cubicBezTo>
                    <a:pt x="110" y="0"/>
                    <a:pt x="108" y="0"/>
                    <a:pt x="81" y="0"/>
                  </a:cubicBezTo>
                  <a:lnTo>
                    <a:pt x="29" y="0"/>
                  </a:lnTo>
                  <a:cubicBezTo>
                    <a:pt x="0" y="0"/>
                    <a:pt x="0" y="0"/>
                    <a:pt x="0" y="26"/>
                  </a:cubicBezTo>
                  <a:lnTo>
                    <a:pt x="0" y="574"/>
                  </a:lnTo>
                  <a:cubicBezTo>
                    <a:pt x="0" y="601"/>
                    <a:pt x="0" y="601"/>
                    <a:pt x="29" y="601"/>
                  </a:cubicBezTo>
                  <a:lnTo>
                    <a:pt x="81" y="601"/>
                  </a:lnTo>
                  <a:cubicBezTo>
                    <a:pt x="108" y="601"/>
                    <a:pt x="110" y="601"/>
                    <a:pt x="110" y="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9E15D08-377B-9A47-9077-B23E5E04F716}"/>
                </a:ext>
              </a:extLst>
            </p:cNvPr>
            <p:cNvSpPr/>
            <p:nvPr/>
          </p:nvSpPr>
          <p:spPr>
            <a:xfrm>
              <a:off x="3035880" y="542664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535" y="11"/>
                  </a:moveTo>
                  <a:cubicBezTo>
                    <a:pt x="535" y="0"/>
                    <a:pt x="528" y="0"/>
                    <a:pt x="508" y="0"/>
                  </a:cubicBezTo>
                  <a:lnTo>
                    <a:pt x="453" y="0"/>
                  </a:lnTo>
                  <a:cubicBezTo>
                    <a:pt x="433" y="0"/>
                    <a:pt x="427" y="0"/>
                    <a:pt x="427" y="13"/>
                  </a:cubicBezTo>
                  <a:cubicBezTo>
                    <a:pt x="427" y="112"/>
                    <a:pt x="427" y="343"/>
                    <a:pt x="400" y="585"/>
                  </a:cubicBezTo>
                  <a:cubicBezTo>
                    <a:pt x="348" y="1085"/>
                    <a:pt x="220" y="1432"/>
                    <a:pt x="7" y="1729"/>
                  </a:cubicBezTo>
                  <a:cubicBezTo>
                    <a:pt x="0" y="1738"/>
                    <a:pt x="0" y="1738"/>
                    <a:pt x="0" y="1740"/>
                  </a:cubicBezTo>
                  <a:cubicBezTo>
                    <a:pt x="0" y="1751"/>
                    <a:pt x="9" y="1751"/>
                    <a:pt x="22" y="1751"/>
                  </a:cubicBezTo>
                  <a:cubicBezTo>
                    <a:pt x="37" y="1751"/>
                    <a:pt x="40" y="1751"/>
                    <a:pt x="42" y="1749"/>
                  </a:cubicBezTo>
                  <a:cubicBezTo>
                    <a:pt x="46" y="1747"/>
                    <a:pt x="169" y="1604"/>
                    <a:pt x="266" y="1410"/>
                  </a:cubicBezTo>
                  <a:cubicBezTo>
                    <a:pt x="396" y="1155"/>
                    <a:pt x="475" y="860"/>
                    <a:pt x="513" y="508"/>
                  </a:cubicBezTo>
                  <a:cubicBezTo>
                    <a:pt x="515" y="480"/>
                    <a:pt x="535" y="277"/>
                    <a:pt x="535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14353B92-6DB9-1648-8011-BAE716129010}"/>
              </a:ext>
            </a:extLst>
          </p:cNvPr>
          <p:cNvSpPr txBox="1"/>
          <p:nvPr/>
        </p:nvSpPr>
        <p:spPr>
          <a:xfrm>
            <a:off x="3840479" y="4600541"/>
            <a:ext cx="4297680" cy="6022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Binary features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one feature for each circle (above)</a:t>
            </a:r>
          </a:p>
        </p:txBody>
      </p:sp>
      <p:sp>
        <p:nvSpPr>
          <p:cNvPr id="31" name="Straight Connector 30">
            <a:extLst>
              <a:ext uri="{FF2B5EF4-FFF2-40B4-BE49-F238E27FC236}">
                <a16:creationId xmlns:a16="http://schemas.microsoft.com/office/drawing/2014/main" id="{B5399969-DA16-6C40-9212-A22D59FFA831}"/>
              </a:ext>
            </a:extLst>
          </p:cNvPr>
          <p:cNvSpPr/>
          <p:nvPr/>
        </p:nvSpPr>
        <p:spPr>
          <a:xfrm flipH="1">
            <a:off x="3308759" y="4928500"/>
            <a:ext cx="440281" cy="9144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8BCAF956-025E-C14D-B272-95E751512195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53360" y="2272233"/>
            <a:ext cx="9630720" cy="2341440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C3438D41-49EF-4D45-8B4B-1A3DEA670EE0}"/>
              </a:ext>
            </a:extLst>
          </p:cNvPr>
          <p:cNvSpPr txBox="1"/>
          <p:nvPr/>
        </p:nvSpPr>
        <p:spPr>
          <a:xfrm>
            <a:off x="5804640" y="5394960"/>
            <a:ext cx="4008511" cy="106403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The value function is encoded 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by the combination of all tiles 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that a state intersects</a:t>
            </a:r>
          </a:p>
        </p:txBody>
      </p:sp>
      <p:grpSp>
        <p:nvGrpSpPr>
          <p:cNvPr id="34" name="Group 33" descr="22§display§\hat{V}(s,w) = x(s)^Tw = \sum_{j=1}^n x_j(s) w_j§svg§600§FALSE" title="TexMaths">
            <a:extLst>
              <a:ext uri="{FF2B5EF4-FFF2-40B4-BE49-F238E27FC236}">
                <a16:creationId xmlns:a16="http://schemas.microsoft.com/office/drawing/2014/main" id="{9D7CCC1C-46BB-534C-BE39-023228AA2189}"/>
              </a:ext>
            </a:extLst>
          </p:cNvPr>
          <p:cNvGrpSpPr/>
          <p:nvPr/>
        </p:nvGrpSpPr>
        <p:grpSpPr>
          <a:xfrm>
            <a:off x="457200" y="6310800"/>
            <a:ext cx="4871880" cy="1004040"/>
            <a:chOff x="457200" y="6310800"/>
            <a:chExt cx="4871880" cy="1004040"/>
          </a:xfrm>
        </p:grpSpPr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4A0204B7-89A5-A845-B75C-E83622993A46}"/>
                </a:ext>
              </a:extLst>
            </p:cNvPr>
            <p:cNvSpPr/>
            <p:nvPr/>
          </p:nvSpPr>
          <p:spPr>
            <a:xfrm>
              <a:off x="457200" y="6314040"/>
              <a:ext cx="4871880" cy="9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534" h="2772">
                  <a:moveTo>
                    <a:pt x="6767" y="2772"/>
                  </a:moveTo>
                  <a:lnTo>
                    <a:pt x="0" y="2772"/>
                  </a:lnTo>
                  <a:lnTo>
                    <a:pt x="0" y="0"/>
                  </a:lnTo>
                  <a:lnTo>
                    <a:pt x="13534" y="0"/>
                  </a:lnTo>
                  <a:lnTo>
                    <a:pt x="13534" y="27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9447C591-F501-B34C-AC0A-88D81FE7AD8F}"/>
                </a:ext>
              </a:extLst>
            </p:cNvPr>
            <p:cNvSpPr/>
            <p:nvPr/>
          </p:nvSpPr>
          <p:spPr>
            <a:xfrm>
              <a:off x="550800" y="6523920"/>
              <a:ext cx="93240" cy="5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2">
                  <a:moveTo>
                    <a:pt x="130" y="0"/>
                  </a:moveTo>
                  <a:lnTo>
                    <a:pt x="0" y="134"/>
                  </a:lnTo>
                  <a:lnTo>
                    <a:pt x="18" y="152"/>
                  </a:lnTo>
                  <a:lnTo>
                    <a:pt x="130" y="51"/>
                  </a:lnTo>
                  <a:lnTo>
                    <a:pt x="242" y="152"/>
                  </a:lnTo>
                  <a:lnTo>
                    <a:pt x="260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9646CDB6-95A7-4145-899C-2E4C5454657C}"/>
                </a:ext>
              </a:extLst>
            </p:cNvPr>
            <p:cNvSpPr/>
            <p:nvPr/>
          </p:nvSpPr>
          <p:spPr>
            <a:xfrm>
              <a:off x="477000" y="66157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AA902AB-7023-2B4C-80BB-324CDF120363}"/>
                </a:ext>
              </a:extLst>
            </p:cNvPr>
            <p:cNvSpPr/>
            <p:nvPr/>
          </p:nvSpPr>
          <p:spPr>
            <a:xfrm>
              <a:off x="771480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6B7FFCAF-AAAA-0B45-9F73-9F2686DDA8A0}"/>
                </a:ext>
              </a:extLst>
            </p:cNvPr>
            <p:cNvSpPr/>
            <p:nvPr/>
          </p:nvSpPr>
          <p:spPr>
            <a:xfrm>
              <a:off x="890280" y="66996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D1A075A-79F5-B149-926A-3379A46A91E0}"/>
                </a:ext>
              </a:extLst>
            </p:cNvPr>
            <p:cNvSpPr/>
            <p:nvPr/>
          </p:nvSpPr>
          <p:spPr>
            <a:xfrm>
              <a:off x="1064520" y="68169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C3D4BD4-F967-3749-85D8-20831E619A30}"/>
                </a:ext>
              </a:extLst>
            </p:cNvPr>
            <p:cNvSpPr/>
            <p:nvPr/>
          </p:nvSpPr>
          <p:spPr>
            <a:xfrm>
              <a:off x="1199159" y="66996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67" y="389"/>
                    <a:pt x="367" y="334"/>
                  </a:cubicBezTo>
                  <a:cubicBezTo>
                    <a:pt x="367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071982C3-EAD8-A94F-834C-EBD56E561558}"/>
                </a:ext>
              </a:extLst>
            </p:cNvPr>
            <p:cNvSpPr/>
            <p:nvPr/>
          </p:nvSpPr>
          <p:spPr>
            <a:xfrm>
              <a:off x="1466280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B20123E0-1F2B-0942-941A-0B6635A4CD95}"/>
                </a:ext>
              </a:extLst>
            </p:cNvPr>
            <p:cNvSpPr/>
            <p:nvPr/>
          </p:nvSpPr>
          <p:spPr>
            <a:xfrm>
              <a:off x="1697400" y="6725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3CE6C0E-FB8B-464B-B6ED-88779FD16C63}"/>
                </a:ext>
              </a:extLst>
            </p:cNvPr>
            <p:cNvSpPr/>
            <p:nvPr/>
          </p:nvSpPr>
          <p:spPr>
            <a:xfrm>
              <a:off x="2054520" y="669960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0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7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9D904BB-946E-D146-81C1-E2F957FA2BEF}"/>
                </a:ext>
              </a:extLst>
            </p:cNvPr>
            <p:cNvSpPr/>
            <p:nvPr/>
          </p:nvSpPr>
          <p:spPr>
            <a:xfrm>
              <a:off x="2276999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ADDE2FA4-F5BB-DC49-9A3C-C03DA552AF7F}"/>
                </a:ext>
              </a:extLst>
            </p:cNvPr>
            <p:cNvSpPr/>
            <p:nvPr/>
          </p:nvSpPr>
          <p:spPr>
            <a:xfrm>
              <a:off x="2395080" y="66996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AF47E0C3-2BD9-4F4B-9E5F-575E5DE60AD2}"/>
                </a:ext>
              </a:extLst>
            </p:cNvPr>
            <p:cNvSpPr/>
            <p:nvPr/>
          </p:nvSpPr>
          <p:spPr>
            <a:xfrm>
              <a:off x="2559960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D7EB9CE-675F-0D40-AC0B-0B30601617D0}"/>
                </a:ext>
              </a:extLst>
            </p:cNvPr>
            <p:cNvSpPr/>
            <p:nvPr/>
          </p:nvSpPr>
          <p:spPr>
            <a:xfrm>
              <a:off x="2684880" y="6545160"/>
              <a:ext cx="18252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60">
                  <a:moveTo>
                    <a:pt x="301" y="48"/>
                  </a:moveTo>
                  <a:cubicBezTo>
                    <a:pt x="306" y="29"/>
                    <a:pt x="308" y="26"/>
                    <a:pt x="321" y="24"/>
                  </a:cubicBezTo>
                  <a:cubicBezTo>
                    <a:pt x="326" y="24"/>
                    <a:pt x="350" y="24"/>
                    <a:pt x="363" y="24"/>
                  </a:cubicBezTo>
                  <a:cubicBezTo>
                    <a:pt x="405" y="24"/>
                    <a:pt x="422" y="24"/>
                    <a:pt x="440" y="31"/>
                  </a:cubicBezTo>
                  <a:cubicBezTo>
                    <a:pt x="469" y="40"/>
                    <a:pt x="471" y="59"/>
                    <a:pt x="471" y="84"/>
                  </a:cubicBezTo>
                  <a:cubicBezTo>
                    <a:pt x="471" y="95"/>
                    <a:pt x="471" y="103"/>
                    <a:pt x="466" y="139"/>
                  </a:cubicBezTo>
                  <a:lnTo>
                    <a:pt x="464" y="145"/>
                  </a:lnTo>
                  <a:cubicBezTo>
                    <a:pt x="464" y="154"/>
                    <a:pt x="469" y="156"/>
                    <a:pt x="475" y="156"/>
                  </a:cubicBezTo>
                  <a:cubicBezTo>
                    <a:pt x="486" y="156"/>
                    <a:pt x="488" y="150"/>
                    <a:pt x="488" y="139"/>
                  </a:cubicBezTo>
                  <a:lnTo>
                    <a:pt x="508" y="9"/>
                  </a:lnTo>
                  <a:cubicBezTo>
                    <a:pt x="508" y="0"/>
                    <a:pt x="499" y="0"/>
                    <a:pt x="486" y="0"/>
                  </a:cubicBezTo>
                  <a:lnTo>
                    <a:pt x="68" y="0"/>
                  </a:lnTo>
                  <a:cubicBezTo>
                    <a:pt x="53" y="0"/>
                    <a:pt x="51" y="0"/>
                    <a:pt x="46" y="13"/>
                  </a:cubicBezTo>
                  <a:lnTo>
                    <a:pt x="4" y="134"/>
                  </a:lnTo>
                  <a:cubicBezTo>
                    <a:pt x="2" y="136"/>
                    <a:pt x="0" y="143"/>
                    <a:pt x="0" y="147"/>
                  </a:cubicBezTo>
                  <a:cubicBezTo>
                    <a:pt x="0" y="150"/>
                    <a:pt x="2" y="156"/>
                    <a:pt x="11" y="156"/>
                  </a:cubicBezTo>
                  <a:cubicBezTo>
                    <a:pt x="20" y="156"/>
                    <a:pt x="22" y="154"/>
                    <a:pt x="26" y="141"/>
                  </a:cubicBezTo>
                  <a:cubicBezTo>
                    <a:pt x="66" y="31"/>
                    <a:pt x="88" y="24"/>
                    <a:pt x="191" y="24"/>
                  </a:cubicBezTo>
                  <a:lnTo>
                    <a:pt x="220" y="24"/>
                  </a:lnTo>
                  <a:cubicBezTo>
                    <a:pt x="240" y="24"/>
                    <a:pt x="240" y="24"/>
                    <a:pt x="240" y="31"/>
                  </a:cubicBezTo>
                  <a:cubicBezTo>
                    <a:pt x="240" y="33"/>
                    <a:pt x="240" y="35"/>
                    <a:pt x="238" y="46"/>
                  </a:cubicBezTo>
                  <a:lnTo>
                    <a:pt x="147" y="403"/>
                  </a:lnTo>
                  <a:cubicBezTo>
                    <a:pt x="143" y="429"/>
                    <a:pt x="141" y="436"/>
                    <a:pt x="68" y="436"/>
                  </a:cubicBezTo>
                  <a:cubicBezTo>
                    <a:pt x="44" y="436"/>
                    <a:pt x="37" y="436"/>
                    <a:pt x="37" y="451"/>
                  </a:cubicBezTo>
                  <a:cubicBezTo>
                    <a:pt x="37" y="451"/>
                    <a:pt x="40" y="460"/>
                    <a:pt x="51" y="460"/>
                  </a:cubicBezTo>
                  <a:cubicBezTo>
                    <a:pt x="68" y="460"/>
                    <a:pt x="88" y="458"/>
                    <a:pt x="108" y="458"/>
                  </a:cubicBezTo>
                  <a:cubicBezTo>
                    <a:pt x="128" y="458"/>
                    <a:pt x="147" y="458"/>
                    <a:pt x="167" y="458"/>
                  </a:cubicBezTo>
                  <a:cubicBezTo>
                    <a:pt x="185" y="458"/>
                    <a:pt x="209" y="458"/>
                    <a:pt x="227" y="458"/>
                  </a:cubicBezTo>
                  <a:cubicBezTo>
                    <a:pt x="246" y="458"/>
                    <a:pt x="266" y="460"/>
                    <a:pt x="284" y="460"/>
                  </a:cubicBezTo>
                  <a:cubicBezTo>
                    <a:pt x="290" y="460"/>
                    <a:pt x="299" y="460"/>
                    <a:pt x="299" y="444"/>
                  </a:cubicBezTo>
                  <a:cubicBezTo>
                    <a:pt x="299" y="436"/>
                    <a:pt x="293" y="436"/>
                    <a:pt x="273" y="436"/>
                  </a:cubicBezTo>
                  <a:cubicBezTo>
                    <a:pt x="260" y="436"/>
                    <a:pt x="246" y="433"/>
                    <a:pt x="233" y="433"/>
                  </a:cubicBezTo>
                  <a:cubicBezTo>
                    <a:pt x="209" y="431"/>
                    <a:pt x="209" y="429"/>
                    <a:pt x="209" y="420"/>
                  </a:cubicBezTo>
                  <a:cubicBezTo>
                    <a:pt x="209" y="416"/>
                    <a:pt x="209" y="414"/>
                    <a:pt x="211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7E6F93C-2AF8-FD44-8801-0AFDBBFA143A}"/>
                </a:ext>
              </a:extLst>
            </p:cNvPr>
            <p:cNvSpPr/>
            <p:nvPr/>
          </p:nvSpPr>
          <p:spPr>
            <a:xfrm>
              <a:off x="2903760" y="66996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CD128903-EAEC-7741-8F3B-2BC987DEDB58}"/>
                </a:ext>
              </a:extLst>
            </p:cNvPr>
            <p:cNvSpPr/>
            <p:nvPr/>
          </p:nvSpPr>
          <p:spPr>
            <a:xfrm>
              <a:off x="3267000" y="6725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27CA5FCC-C4C3-EC40-B572-CB316C156C95}"/>
                </a:ext>
              </a:extLst>
            </p:cNvPr>
            <p:cNvSpPr/>
            <p:nvPr/>
          </p:nvSpPr>
          <p:spPr>
            <a:xfrm>
              <a:off x="3790800" y="6310800"/>
              <a:ext cx="14940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308">
                  <a:moveTo>
                    <a:pt x="51" y="257"/>
                  </a:move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9" y="308"/>
                    <a:pt x="90" y="299"/>
                    <a:pt x="95" y="293"/>
                  </a:cubicBezTo>
                  <a:cubicBezTo>
                    <a:pt x="97" y="286"/>
                    <a:pt x="103" y="264"/>
                    <a:pt x="106" y="251"/>
                  </a:cubicBezTo>
                  <a:cubicBezTo>
                    <a:pt x="110" y="238"/>
                    <a:pt x="117" y="207"/>
                    <a:pt x="121" y="189"/>
                  </a:cubicBezTo>
                  <a:cubicBezTo>
                    <a:pt x="125" y="174"/>
                    <a:pt x="130" y="158"/>
                    <a:pt x="132" y="143"/>
                  </a:cubicBezTo>
                  <a:cubicBezTo>
                    <a:pt x="141" y="114"/>
                    <a:pt x="141" y="110"/>
                    <a:pt x="161" y="81"/>
                  </a:cubicBezTo>
                  <a:cubicBezTo>
                    <a:pt x="180" y="55"/>
                    <a:pt x="211" y="20"/>
                    <a:pt x="264" y="20"/>
                  </a:cubicBezTo>
                  <a:cubicBezTo>
                    <a:pt x="304" y="20"/>
                    <a:pt x="304" y="53"/>
                    <a:pt x="304" y="66"/>
                  </a:cubicBezTo>
                  <a:cubicBezTo>
                    <a:pt x="304" y="108"/>
                    <a:pt x="275" y="183"/>
                    <a:pt x="264" y="211"/>
                  </a:cubicBezTo>
                  <a:cubicBezTo>
                    <a:pt x="255" y="231"/>
                    <a:pt x="253" y="238"/>
                    <a:pt x="253" y="249"/>
                  </a:cubicBezTo>
                  <a:cubicBezTo>
                    <a:pt x="253" y="284"/>
                    <a:pt x="284" y="308"/>
                    <a:pt x="317" y="308"/>
                  </a:cubicBezTo>
                  <a:cubicBezTo>
                    <a:pt x="385" y="308"/>
                    <a:pt x="416" y="213"/>
                    <a:pt x="416" y="202"/>
                  </a:cubicBezTo>
                  <a:cubicBezTo>
                    <a:pt x="416" y="194"/>
                    <a:pt x="407" y="194"/>
                    <a:pt x="405" y="194"/>
                  </a:cubicBezTo>
                  <a:cubicBezTo>
                    <a:pt x="396" y="194"/>
                    <a:pt x="394" y="198"/>
                    <a:pt x="392" y="207"/>
                  </a:cubicBezTo>
                  <a:cubicBezTo>
                    <a:pt x="376" y="260"/>
                    <a:pt x="348" y="288"/>
                    <a:pt x="319" y="288"/>
                  </a:cubicBezTo>
                  <a:cubicBezTo>
                    <a:pt x="306" y="288"/>
                    <a:pt x="304" y="279"/>
                    <a:pt x="304" y="264"/>
                  </a:cubicBezTo>
                  <a:cubicBezTo>
                    <a:pt x="304" y="249"/>
                    <a:pt x="306" y="240"/>
                    <a:pt x="319" y="209"/>
                  </a:cubicBezTo>
                  <a:cubicBezTo>
                    <a:pt x="326" y="187"/>
                    <a:pt x="354" y="117"/>
                    <a:pt x="354" y="77"/>
                  </a:cubicBezTo>
                  <a:cubicBezTo>
                    <a:pt x="354" y="11"/>
                    <a:pt x="301" y="0"/>
                    <a:pt x="266" y="0"/>
                  </a:cubicBezTo>
                  <a:cubicBezTo>
                    <a:pt x="209" y="0"/>
                    <a:pt x="172" y="35"/>
                    <a:pt x="152" y="62"/>
                  </a:cubicBezTo>
                  <a:cubicBezTo>
                    <a:pt x="145" y="15"/>
                    <a:pt x="106" y="0"/>
                    <a:pt x="79" y="0"/>
                  </a:cubicBezTo>
                  <a:cubicBezTo>
                    <a:pt x="48" y="0"/>
                    <a:pt x="33" y="22"/>
                    <a:pt x="24" y="37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3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66960EF3-0D9A-D848-A53A-F71AE43A98E9}"/>
                </a:ext>
              </a:extLst>
            </p:cNvPr>
            <p:cNvSpPr/>
            <p:nvPr/>
          </p:nvSpPr>
          <p:spPr>
            <a:xfrm>
              <a:off x="3633840" y="652320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13C022E6-907A-A645-B491-7030A5C32E9D}"/>
                </a:ext>
              </a:extLst>
            </p:cNvPr>
            <p:cNvSpPr/>
            <p:nvPr/>
          </p:nvSpPr>
          <p:spPr>
            <a:xfrm>
              <a:off x="3624480" y="7102800"/>
              <a:ext cx="107280" cy="21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" h="590">
                  <a:moveTo>
                    <a:pt x="299" y="26"/>
                  </a:moveTo>
                  <a:cubicBezTo>
                    <a:pt x="299" y="13"/>
                    <a:pt x="290" y="0"/>
                    <a:pt x="273" y="0"/>
                  </a:cubicBezTo>
                  <a:cubicBezTo>
                    <a:pt x="253" y="0"/>
                    <a:pt x="233" y="20"/>
                    <a:pt x="233" y="37"/>
                  </a:cubicBezTo>
                  <a:cubicBezTo>
                    <a:pt x="233" y="48"/>
                    <a:pt x="242" y="64"/>
                    <a:pt x="262" y="64"/>
                  </a:cubicBezTo>
                  <a:cubicBezTo>
                    <a:pt x="279" y="64"/>
                    <a:pt x="299" y="46"/>
                    <a:pt x="299" y="26"/>
                  </a:cubicBezTo>
                  <a:close/>
                  <a:moveTo>
                    <a:pt x="154" y="484"/>
                  </a:moveTo>
                  <a:cubicBezTo>
                    <a:pt x="143" y="530"/>
                    <a:pt x="108" y="570"/>
                    <a:pt x="66" y="570"/>
                  </a:cubicBezTo>
                  <a:cubicBezTo>
                    <a:pt x="57" y="570"/>
                    <a:pt x="51" y="568"/>
                    <a:pt x="42" y="565"/>
                  </a:cubicBezTo>
                  <a:cubicBezTo>
                    <a:pt x="59" y="557"/>
                    <a:pt x="66" y="541"/>
                    <a:pt x="66" y="530"/>
                  </a:cubicBezTo>
                  <a:cubicBezTo>
                    <a:pt x="66" y="515"/>
                    <a:pt x="53" y="506"/>
                    <a:pt x="40" y="506"/>
                  </a:cubicBezTo>
                  <a:cubicBezTo>
                    <a:pt x="18" y="506"/>
                    <a:pt x="0" y="524"/>
                    <a:pt x="0" y="546"/>
                  </a:cubicBezTo>
                  <a:cubicBezTo>
                    <a:pt x="0" y="572"/>
                    <a:pt x="26" y="590"/>
                    <a:pt x="68" y="590"/>
                  </a:cubicBezTo>
                  <a:cubicBezTo>
                    <a:pt x="108" y="590"/>
                    <a:pt x="189" y="565"/>
                    <a:pt x="209" y="482"/>
                  </a:cubicBezTo>
                  <a:lnTo>
                    <a:pt x="271" y="238"/>
                  </a:lnTo>
                  <a:cubicBezTo>
                    <a:pt x="273" y="231"/>
                    <a:pt x="275" y="224"/>
                    <a:pt x="275" y="216"/>
                  </a:cubicBezTo>
                  <a:cubicBezTo>
                    <a:pt x="275" y="178"/>
                    <a:pt x="242" y="152"/>
                    <a:pt x="200" y="152"/>
                  </a:cubicBezTo>
                  <a:cubicBezTo>
                    <a:pt x="125" y="152"/>
                    <a:pt x="81" y="244"/>
                    <a:pt x="81" y="255"/>
                  </a:cubicBezTo>
                  <a:cubicBezTo>
                    <a:pt x="81" y="264"/>
                    <a:pt x="92" y="264"/>
                    <a:pt x="92" y="264"/>
                  </a:cubicBezTo>
                  <a:cubicBezTo>
                    <a:pt x="101" y="264"/>
                    <a:pt x="101" y="262"/>
                    <a:pt x="108" y="251"/>
                  </a:cubicBezTo>
                  <a:cubicBezTo>
                    <a:pt x="123" y="211"/>
                    <a:pt x="158" y="169"/>
                    <a:pt x="198" y="169"/>
                  </a:cubicBezTo>
                  <a:cubicBezTo>
                    <a:pt x="216" y="169"/>
                    <a:pt x="222" y="180"/>
                    <a:pt x="222" y="202"/>
                  </a:cubicBezTo>
                  <a:cubicBezTo>
                    <a:pt x="222" y="211"/>
                    <a:pt x="220" y="220"/>
                    <a:pt x="220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394CCCFA-5FDA-F44C-B75E-3ECBE9B710B5}"/>
                </a:ext>
              </a:extLst>
            </p:cNvPr>
            <p:cNvSpPr/>
            <p:nvPr/>
          </p:nvSpPr>
          <p:spPr>
            <a:xfrm>
              <a:off x="3771000" y="7170120"/>
              <a:ext cx="179280" cy="6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185">
                  <a:moveTo>
                    <a:pt x="475" y="33"/>
                  </a:moveTo>
                  <a:cubicBezTo>
                    <a:pt x="484" y="33"/>
                    <a:pt x="499" y="33"/>
                    <a:pt x="499" y="15"/>
                  </a:cubicBezTo>
                  <a:cubicBezTo>
                    <a:pt x="499" y="0"/>
                    <a:pt x="484" y="0"/>
                    <a:pt x="475" y="0"/>
                  </a:cubicBezTo>
                  <a:lnTo>
                    <a:pt x="24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3"/>
                    <a:pt x="15" y="33"/>
                    <a:pt x="26" y="33"/>
                  </a:cubicBezTo>
                  <a:close/>
                  <a:moveTo>
                    <a:pt x="475" y="185"/>
                  </a:moveTo>
                  <a:cubicBezTo>
                    <a:pt x="484" y="185"/>
                    <a:pt x="499" y="185"/>
                    <a:pt x="499" y="167"/>
                  </a:cubicBezTo>
                  <a:cubicBezTo>
                    <a:pt x="499" y="150"/>
                    <a:pt x="484" y="150"/>
                    <a:pt x="475" y="150"/>
                  </a:cubicBezTo>
                  <a:lnTo>
                    <a:pt x="26" y="150"/>
                  </a:lnTo>
                  <a:cubicBezTo>
                    <a:pt x="15" y="150"/>
                    <a:pt x="0" y="150"/>
                    <a:pt x="0" y="167"/>
                  </a:cubicBezTo>
                  <a:cubicBezTo>
                    <a:pt x="0" y="185"/>
                    <a:pt x="15" y="185"/>
                    <a:pt x="24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7F1A4770-3137-EF40-8633-9F33B0847B2E}"/>
                </a:ext>
              </a:extLst>
            </p:cNvPr>
            <p:cNvSpPr/>
            <p:nvPr/>
          </p:nvSpPr>
          <p:spPr>
            <a:xfrm>
              <a:off x="3992759" y="71020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ABE9E3CF-CEF1-A24F-9350-C413CA75E2D7}"/>
                </a:ext>
              </a:extLst>
            </p:cNvPr>
            <p:cNvSpPr/>
            <p:nvPr/>
          </p:nvSpPr>
          <p:spPr>
            <a:xfrm>
              <a:off x="4185000" y="669960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2734EFC-DA1B-734F-AD78-B2A5DDC02A5F}"/>
                </a:ext>
              </a:extLst>
            </p:cNvPr>
            <p:cNvSpPr/>
            <p:nvPr/>
          </p:nvSpPr>
          <p:spPr>
            <a:xfrm>
              <a:off x="4372560" y="6744240"/>
              <a:ext cx="107280" cy="21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" h="590">
                  <a:moveTo>
                    <a:pt x="299" y="26"/>
                  </a:moveTo>
                  <a:cubicBezTo>
                    <a:pt x="299" y="13"/>
                    <a:pt x="290" y="0"/>
                    <a:pt x="273" y="0"/>
                  </a:cubicBezTo>
                  <a:cubicBezTo>
                    <a:pt x="253" y="0"/>
                    <a:pt x="233" y="20"/>
                    <a:pt x="233" y="37"/>
                  </a:cubicBezTo>
                  <a:cubicBezTo>
                    <a:pt x="233" y="48"/>
                    <a:pt x="242" y="64"/>
                    <a:pt x="262" y="64"/>
                  </a:cubicBezTo>
                  <a:cubicBezTo>
                    <a:pt x="279" y="64"/>
                    <a:pt x="299" y="46"/>
                    <a:pt x="299" y="26"/>
                  </a:cubicBezTo>
                  <a:close/>
                  <a:moveTo>
                    <a:pt x="154" y="484"/>
                  </a:moveTo>
                  <a:cubicBezTo>
                    <a:pt x="143" y="530"/>
                    <a:pt x="108" y="570"/>
                    <a:pt x="66" y="570"/>
                  </a:cubicBezTo>
                  <a:cubicBezTo>
                    <a:pt x="57" y="570"/>
                    <a:pt x="51" y="568"/>
                    <a:pt x="42" y="565"/>
                  </a:cubicBezTo>
                  <a:cubicBezTo>
                    <a:pt x="59" y="557"/>
                    <a:pt x="66" y="541"/>
                    <a:pt x="66" y="530"/>
                  </a:cubicBezTo>
                  <a:cubicBezTo>
                    <a:pt x="66" y="515"/>
                    <a:pt x="53" y="506"/>
                    <a:pt x="40" y="506"/>
                  </a:cubicBezTo>
                  <a:cubicBezTo>
                    <a:pt x="18" y="506"/>
                    <a:pt x="0" y="524"/>
                    <a:pt x="0" y="546"/>
                  </a:cubicBezTo>
                  <a:cubicBezTo>
                    <a:pt x="0" y="572"/>
                    <a:pt x="26" y="590"/>
                    <a:pt x="68" y="590"/>
                  </a:cubicBezTo>
                  <a:cubicBezTo>
                    <a:pt x="108" y="590"/>
                    <a:pt x="189" y="565"/>
                    <a:pt x="209" y="482"/>
                  </a:cubicBezTo>
                  <a:lnTo>
                    <a:pt x="271" y="238"/>
                  </a:lnTo>
                  <a:cubicBezTo>
                    <a:pt x="273" y="231"/>
                    <a:pt x="275" y="224"/>
                    <a:pt x="275" y="216"/>
                  </a:cubicBezTo>
                  <a:cubicBezTo>
                    <a:pt x="275" y="178"/>
                    <a:pt x="242" y="152"/>
                    <a:pt x="200" y="152"/>
                  </a:cubicBezTo>
                  <a:cubicBezTo>
                    <a:pt x="125" y="152"/>
                    <a:pt x="81" y="244"/>
                    <a:pt x="81" y="255"/>
                  </a:cubicBezTo>
                  <a:cubicBezTo>
                    <a:pt x="81" y="264"/>
                    <a:pt x="90" y="264"/>
                    <a:pt x="92" y="264"/>
                  </a:cubicBezTo>
                  <a:cubicBezTo>
                    <a:pt x="101" y="264"/>
                    <a:pt x="101" y="262"/>
                    <a:pt x="108" y="251"/>
                  </a:cubicBezTo>
                  <a:cubicBezTo>
                    <a:pt x="123" y="211"/>
                    <a:pt x="158" y="169"/>
                    <a:pt x="198" y="169"/>
                  </a:cubicBezTo>
                  <a:cubicBezTo>
                    <a:pt x="216" y="169"/>
                    <a:pt x="222" y="180"/>
                    <a:pt x="222" y="202"/>
                  </a:cubicBezTo>
                  <a:cubicBezTo>
                    <a:pt x="222" y="211"/>
                    <a:pt x="220" y="220"/>
                    <a:pt x="220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B48BF982-27D4-9449-9C0C-279D44C93383}"/>
                </a:ext>
              </a:extLst>
            </p:cNvPr>
            <p:cNvSpPr/>
            <p:nvPr/>
          </p:nvSpPr>
          <p:spPr>
            <a:xfrm>
              <a:off x="4554000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BF2A790-A73C-754B-AB4A-ABB6A0EEDB5D}"/>
                </a:ext>
              </a:extLst>
            </p:cNvPr>
            <p:cNvSpPr/>
            <p:nvPr/>
          </p:nvSpPr>
          <p:spPr>
            <a:xfrm>
              <a:off x="4672080" y="66996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6A22A9D8-FEAD-4745-B5C1-77DCD5917881}"/>
                </a:ext>
              </a:extLst>
            </p:cNvPr>
            <p:cNvSpPr/>
            <p:nvPr/>
          </p:nvSpPr>
          <p:spPr>
            <a:xfrm>
              <a:off x="4836960" y="65926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D3DA66C2-147A-D94C-A4A9-6174D4FAC69A}"/>
                </a:ext>
              </a:extLst>
            </p:cNvPr>
            <p:cNvSpPr/>
            <p:nvPr/>
          </p:nvSpPr>
          <p:spPr>
            <a:xfrm>
              <a:off x="4961160" y="66996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A56756B8-C254-6840-9A04-F79A55351C98}"/>
                </a:ext>
              </a:extLst>
            </p:cNvPr>
            <p:cNvSpPr/>
            <p:nvPr/>
          </p:nvSpPr>
          <p:spPr>
            <a:xfrm>
              <a:off x="5199480" y="6744240"/>
              <a:ext cx="107280" cy="21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" h="590">
                  <a:moveTo>
                    <a:pt x="299" y="26"/>
                  </a:moveTo>
                  <a:cubicBezTo>
                    <a:pt x="299" y="13"/>
                    <a:pt x="290" y="0"/>
                    <a:pt x="273" y="0"/>
                  </a:cubicBezTo>
                  <a:cubicBezTo>
                    <a:pt x="253" y="0"/>
                    <a:pt x="233" y="20"/>
                    <a:pt x="233" y="37"/>
                  </a:cubicBezTo>
                  <a:cubicBezTo>
                    <a:pt x="233" y="48"/>
                    <a:pt x="242" y="64"/>
                    <a:pt x="262" y="64"/>
                  </a:cubicBezTo>
                  <a:cubicBezTo>
                    <a:pt x="279" y="64"/>
                    <a:pt x="299" y="46"/>
                    <a:pt x="299" y="26"/>
                  </a:cubicBezTo>
                  <a:close/>
                  <a:moveTo>
                    <a:pt x="154" y="484"/>
                  </a:moveTo>
                  <a:cubicBezTo>
                    <a:pt x="143" y="530"/>
                    <a:pt x="108" y="570"/>
                    <a:pt x="66" y="570"/>
                  </a:cubicBezTo>
                  <a:cubicBezTo>
                    <a:pt x="57" y="570"/>
                    <a:pt x="51" y="568"/>
                    <a:pt x="42" y="565"/>
                  </a:cubicBezTo>
                  <a:cubicBezTo>
                    <a:pt x="59" y="557"/>
                    <a:pt x="66" y="541"/>
                    <a:pt x="66" y="530"/>
                  </a:cubicBezTo>
                  <a:cubicBezTo>
                    <a:pt x="66" y="515"/>
                    <a:pt x="53" y="506"/>
                    <a:pt x="40" y="506"/>
                  </a:cubicBezTo>
                  <a:cubicBezTo>
                    <a:pt x="18" y="506"/>
                    <a:pt x="0" y="524"/>
                    <a:pt x="0" y="546"/>
                  </a:cubicBezTo>
                  <a:cubicBezTo>
                    <a:pt x="0" y="572"/>
                    <a:pt x="26" y="590"/>
                    <a:pt x="68" y="590"/>
                  </a:cubicBezTo>
                  <a:cubicBezTo>
                    <a:pt x="108" y="590"/>
                    <a:pt x="189" y="565"/>
                    <a:pt x="209" y="482"/>
                  </a:cubicBezTo>
                  <a:lnTo>
                    <a:pt x="271" y="238"/>
                  </a:lnTo>
                  <a:cubicBezTo>
                    <a:pt x="273" y="231"/>
                    <a:pt x="275" y="224"/>
                    <a:pt x="275" y="216"/>
                  </a:cubicBezTo>
                  <a:cubicBezTo>
                    <a:pt x="275" y="178"/>
                    <a:pt x="242" y="152"/>
                    <a:pt x="200" y="152"/>
                  </a:cubicBezTo>
                  <a:cubicBezTo>
                    <a:pt x="125" y="152"/>
                    <a:pt x="81" y="244"/>
                    <a:pt x="81" y="255"/>
                  </a:cubicBezTo>
                  <a:cubicBezTo>
                    <a:pt x="81" y="264"/>
                    <a:pt x="90" y="264"/>
                    <a:pt x="92" y="264"/>
                  </a:cubicBezTo>
                  <a:cubicBezTo>
                    <a:pt x="101" y="264"/>
                    <a:pt x="101" y="262"/>
                    <a:pt x="108" y="251"/>
                  </a:cubicBezTo>
                  <a:cubicBezTo>
                    <a:pt x="123" y="211"/>
                    <a:pt x="158" y="169"/>
                    <a:pt x="198" y="169"/>
                  </a:cubicBezTo>
                  <a:cubicBezTo>
                    <a:pt x="216" y="169"/>
                    <a:pt x="222" y="180"/>
                    <a:pt x="222" y="202"/>
                  </a:cubicBezTo>
                  <a:cubicBezTo>
                    <a:pt x="222" y="211"/>
                    <a:pt x="220" y="220"/>
                    <a:pt x="220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3" name="Straight Connector 62">
            <a:extLst>
              <a:ext uri="{FF2B5EF4-FFF2-40B4-BE49-F238E27FC236}">
                <a16:creationId xmlns:a16="http://schemas.microsoft.com/office/drawing/2014/main" id="{5BBF331D-5AED-8C40-B023-4953448F7CFC}"/>
              </a:ext>
            </a:extLst>
          </p:cNvPr>
          <p:cNvSpPr/>
          <p:nvPr/>
        </p:nvSpPr>
        <p:spPr>
          <a:xfrm flipH="1">
            <a:off x="5212080" y="6117221"/>
            <a:ext cx="548640" cy="3704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1C60AA17-0891-B248-A2A8-96308E8C47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08589"/>
          </a:xfrm>
        </p:spPr>
        <p:txBody>
          <a:bodyPr>
            <a:normAutofit fontScale="90000"/>
          </a:bodyPr>
          <a:lstStyle/>
          <a:p>
            <a:r>
              <a:rPr lang="en-US" dirty="0"/>
              <a:t>Linear value function approximation: Coarse coding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46E4F82-86C9-0448-8B6B-6D818FFC0014}"/>
              </a:ext>
            </a:extLst>
          </p:cNvPr>
          <p:cNvSpPr txBox="1"/>
          <p:nvPr/>
        </p:nvSpPr>
        <p:spPr>
          <a:xfrm>
            <a:off x="5199480" y="7023956"/>
            <a:ext cx="45364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When features overlap, it is coarse coding</a:t>
            </a:r>
          </a:p>
        </p:txBody>
      </p:sp>
    </p:spTree>
    <p:extLst>
      <p:ext uri="{BB962C8B-B14F-4D97-AF65-F5344CB8AC3E}">
        <p14:creationId xmlns:p14="http://schemas.microsoft.com/office/powerpoint/2010/main" val="404892417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ext Box 2">
            <a:extLst>
              <a:ext uri="{FF2B5EF4-FFF2-40B4-BE49-F238E27FC236}">
                <a16:creationId xmlns:a16="http://schemas.microsoft.com/office/drawing/2014/main" id="{4674EC16-B1DD-994A-B09D-E4AAC6B15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Monte-Carlo: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TD(0):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SARSA: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16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Q-learning (off-policy): </a:t>
            </a:r>
          </a:p>
        </p:txBody>
      </p:sp>
      <p:pic>
        <p:nvPicPr>
          <p:cNvPr id="46083" name="Picture 3">
            <a:extLst>
              <a:ext uri="{FF2B5EF4-FFF2-40B4-BE49-F238E27FC236}">
                <a16:creationId xmlns:a16="http://schemas.microsoft.com/office/drawing/2014/main" id="{DF215D1D-D982-004A-A8E9-59F43F739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572000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6084" name="Picture 4">
            <a:extLst>
              <a:ext uri="{FF2B5EF4-FFF2-40B4-BE49-F238E27FC236}">
                <a16:creationId xmlns:a16="http://schemas.microsoft.com/office/drawing/2014/main" id="{0F2C200B-1350-1A41-A1E7-150AC8B6C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246700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6085" name="Picture 5">
            <a:extLst>
              <a:ext uri="{FF2B5EF4-FFF2-40B4-BE49-F238E27FC236}">
                <a16:creationId xmlns:a16="http://schemas.microsoft.com/office/drawing/2014/main" id="{06B3F15F-B043-224A-8C9B-D7CCC4D6E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943600"/>
            <a:ext cx="82296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6086" name="Line 6">
            <a:extLst>
              <a:ext uri="{FF2B5EF4-FFF2-40B4-BE49-F238E27FC236}">
                <a16:creationId xmlns:a16="http://schemas.microsoft.com/office/drawing/2014/main" id="{75FB5C08-A084-3742-8BA4-B599E9CEBE3A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3942025"/>
            <a:ext cx="265112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7" name="Line 7">
            <a:extLst>
              <a:ext uri="{FF2B5EF4-FFF2-40B4-BE49-F238E27FC236}">
                <a16:creationId xmlns:a16="http://schemas.microsoft.com/office/drawing/2014/main" id="{65F127DD-DD54-9F43-BFAA-EACCE6E5EBC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9925" y="5175250"/>
            <a:ext cx="2925763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Line 8">
            <a:extLst>
              <a:ext uri="{FF2B5EF4-FFF2-40B4-BE49-F238E27FC236}">
                <a16:creationId xmlns:a16="http://schemas.microsoft.com/office/drawing/2014/main" id="{031B1258-1436-0C48-8BAE-CB46073E7FBF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9438" y="6537325"/>
            <a:ext cx="310832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6089" name="Picture 9">
            <a:extLst>
              <a:ext uri="{FF2B5EF4-FFF2-40B4-BE49-F238E27FC236}">
                <a16:creationId xmlns:a16="http://schemas.microsoft.com/office/drawing/2014/main" id="{11F5822E-D348-C24D-B765-F337E9DBC2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914400"/>
            <a:ext cx="4572000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6090" name="Picture 10">
            <a:extLst>
              <a:ext uri="{FF2B5EF4-FFF2-40B4-BE49-F238E27FC236}">
                <a16:creationId xmlns:a16="http://schemas.microsoft.com/office/drawing/2014/main" id="{F2D185E2-835A-9542-8611-8C1B9F3135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5029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6091" name="Line 11">
            <a:extLst>
              <a:ext uri="{FF2B5EF4-FFF2-40B4-BE49-F238E27FC236}">
                <a16:creationId xmlns:a16="http://schemas.microsoft.com/office/drawing/2014/main" id="{A174D270-680A-934E-A7F2-2C7951E1311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2524125"/>
            <a:ext cx="457200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6092" name="Picture 12">
            <a:extLst>
              <a:ext uri="{FF2B5EF4-FFF2-40B4-BE49-F238E27FC236}">
                <a16:creationId xmlns:a16="http://schemas.microsoft.com/office/drawing/2014/main" id="{C154F4B9-0DFB-954B-A37D-00AC503CAE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742250"/>
            <a:ext cx="6400800" cy="51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6093" name="Picture 13">
            <a:extLst>
              <a:ext uri="{FF2B5EF4-FFF2-40B4-BE49-F238E27FC236}">
                <a16:creationId xmlns:a16="http://schemas.microsoft.com/office/drawing/2014/main" id="{982EB922-D7F7-E442-B3FD-25EC314BF5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5257800"/>
            <a:ext cx="54864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id="{098C66AD-12B7-F840-9765-F9E3059D2B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45291"/>
          </a:xfrm>
        </p:spPr>
        <p:txBody>
          <a:bodyPr/>
          <a:lstStyle/>
          <a:p>
            <a:r>
              <a:rPr lang="en-US" dirty="0"/>
              <a:t>Learning targets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A50092D9-56D1-E844-9A8A-D6C54C5323C6}"/>
              </a:ext>
            </a:extLst>
          </p:cNvPr>
          <p:cNvSpPr txBox="1"/>
          <p:nvPr/>
        </p:nvSpPr>
        <p:spPr>
          <a:xfrm>
            <a:off x="457200" y="1153350"/>
            <a:ext cx="8961120" cy="47775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For example, x(s) could be constructed using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tile coding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Each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tiling 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is a partition of the state space.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Assigns each state to a unique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tile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.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98F0292-177E-004D-AD56-BAA50C267B6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094040" y="1654969"/>
            <a:ext cx="7867080" cy="285156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Group 4" descr="22§display§x(s) = &#10;\left(&#10;\begin{array}{c}&#10;x_1(s) \\&#10;\vdots \\&#10;x_n(s)&#10;\end{array}&#10;\right)§svg§600§FALSE" title="TexMaths">
            <a:extLst>
              <a:ext uri="{FF2B5EF4-FFF2-40B4-BE49-F238E27FC236}">
                <a16:creationId xmlns:a16="http://schemas.microsoft.com/office/drawing/2014/main" id="{414F801D-4651-284F-9AEB-8099DE279809}"/>
              </a:ext>
            </a:extLst>
          </p:cNvPr>
          <p:cNvGrpSpPr/>
          <p:nvPr/>
        </p:nvGrpSpPr>
        <p:grpSpPr>
          <a:xfrm>
            <a:off x="457200" y="5849885"/>
            <a:ext cx="2871360" cy="1461600"/>
            <a:chOff x="457200" y="5722560"/>
            <a:chExt cx="2871360" cy="146160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ABCD489-4B0E-8F48-B611-644FECE0B83C}"/>
                </a:ext>
              </a:extLst>
            </p:cNvPr>
            <p:cNvSpPr/>
            <p:nvPr/>
          </p:nvSpPr>
          <p:spPr>
            <a:xfrm>
              <a:off x="457200" y="5722560"/>
              <a:ext cx="2871360" cy="1459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977" h="4054">
                  <a:moveTo>
                    <a:pt x="3989" y="4054"/>
                  </a:moveTo>
                  <a:lnTo>
                    <a:pt x="0" y="4054"/>
                  </a:lnTo>
                  <a:lnTo>
                    <a:pt x="0" y="0"/>
                  </a:lnTo>
                  <a:lnTo>
                    <a:pt x="7977" y="0"/>
                  </a:lnTo>
                  <a:lnTo>
                    <a:pt x="7977" y="40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9499018-43D5-2E4F-80AD-91C526F6B71B}"/>
                </a:ext>
              </a:extLst>
            </p:cNvPr>
            <p:cNvSpPr/>
            <p:nvPr/>
          </p:nvSpPr>
          <p:spPr>
            <a:xfrm>
              <a:off x="467640" y="6386399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0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7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FAF0C43-6BCF-6040-88EA-DB477B2C7358}"/>
                </a:ext>
              </a:extLst>
            </p:cNvPr>
            <p:cNvSpPr/>
            <p:nvPr/>
          </p:nvSpPr>
          <p:spPr>
            <a:xfrm>
              <a:off x="690119" y="62794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5E7867D-403C-BC47-9441-7B5A50C79E70}"/>
                </a:ext>
              </a:extLst>
            </p:cNvPr>
            <p:cNvSpPr/>
            <p:nvPr/>
          </p:nvSpPr>
          <p:spPr>
            <a:xfrm>
              <a:off x="808200" y="638639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0FE97CA-C928-D74C-8F8F-10C8F188559F}"/>
                </a:ext>
              </a:extLst>
            </p:cNvPr>
            <p:cNvSpPr/>
            <p:nvPr/>
          </p:nvSpPr>
          <p:spPr>
            <a:xfrm>
              <a:off x="972720" y="62794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50607FC-63DF-2140-9928-B34C656E5CDE}"/>
                </a:ext>
              </a:extLst>
            </p:cNvPr>
            <p:cNvSpPr/>
            <p:nvPr/>
          </p:nvSpPr>
          <p:spPr>
            <a:xfrm>
              <a:off x="1203119" y="64123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AB24141-8E89-BD47-A8DC-CBEA1EC73E74}"/>
                </a:ext>
              </a:extLst>
            </p:cNvPr>
            <p:cNvSpPr/>
            <p:nvPr/>
          </p:nvSpPr>
          <p:spPr>
            <a:xfrm>
              <a:off x="1651680" y="572256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81" y="1751"/>
                  </a:moveTo>
                  <a:cubicBezTo>
                    <a:pt x="101" y="1751"/>
                    <a:pt x="108" y="1751"/>
                    <a:pt x="108" y="1738"/>
                  </a:cubicBezTo>
                  <a:cubicBezTo>
                    <a:pt x="110" y="1058"/>
                    <a:pt x="189" y="495"/>
                    <a:pt x="528" y="22"/>
                  </a:cubicBezTo>
                  <a:cubicBezTo>
                    <a:pt x="535" y="13"/>
                    <a:pt x="535" y="11"/>
                    <a:pt x="535" y="9"/>
                  </a:cubicBezTo>
                  <a:cubicBezTo>
                    <a:pt x="535" y="0"/>
                    <a:pt x="528" y="0"/>
                    <a:pt x="513" y="0"/>
                  </a:cubicBezTo>
                  <a:cubicBezTo>
                    <a:pt x="497" y="0"/>
                    <a:pt x="495" y="0"/>
                    <a:pt x="493" y="2"/>
                  </a:cubicBezTo>
                  <a:cubicBezTo>
                    <a:pt x="488" y="4"/>
                    <a:pt x="365" y="145"/>
                    <a:pt x="268" y="341"/>
                  </a:cubicBezTo>
                  <a:cubicBezTo>
                    <a:pt x="141" y="596"/>
                    <a:pt x="59" y="889"/>
                    <a:pt x="24" y="1241"/>
                  </a:cubicBezTo>
                  <a:cubicBezTo>
                    <a:pt x="20" y="1272"/>
                    <a:pt x="0" y="1472"/>
                    <a:pt x="0" y="1703"/>
                  </a:cubicBezTo>
                  <a:lnTo>
                    <a:pt x="0" y="1740"/>
                  </a:lnTo>
                  <a:cubicBezTo>
                    <a:pt x="0" y="1751"/>
                    <a:pt x="7" y="1751"/>
                    <a:pt x="26" y="17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0F1D6F0-B9A1-144B-922C-32731046EB68}"/>
                </a:ext>
              </a:extLst>
            </p:cNvPr>
            <p:cNvSpPr/>
            <p:nvPr/>
          </p:nvSpPr>
          <p:spPr>
            <a:xfrm>
              <a:off x="1651680" y="6345000"/>
              <a:ext cx="39240" cy="21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601">
                  <a:moveTo>
                    <a:pt x="110" y="26"/>
                  </a:moveTo>
                  <a:cubicBezTo>
                    <a:pt x="110" y="0"/>
                    <a:pt x="108" y="0"/>
                    <a:pt x="81" y="0"/>
                  </a:cubicBezTo>
                  <a:lnTo>
                    <a:pt x="29" y="0"/>
                  </a:lnTo>
                  <a:cubicBezTo>
                    <a:pt x="0" y="0"/>
                    <a:pt x="0" y="0"/>
                    <a:pt x="0" y="26"/>
                  </a:cubicBezTo>
                  <a:lnTo>
                    <a:pt x="0" y="574"/>
                  </a:lnTo>
                  <a:cubicBezTo>
                    <a:pt x="0" y="601"/>
                    <a:pt x="0" y="601"/>
                    <a:pt x="29" y="601"/>
                  </a:cubicBezTo>
                  <a:lnTo>
                    <a:pt x="81" y="601"/>
                  </a:lnTo>
                  <a:cubicBezTo>
                    <a:pt x="108" y="601"/>
                    <a:pt x="110" y="601"/>
                    <a:pt x="110" y="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BF4C7C9-1FAC-3144-A34C-0EE30C280FBA}"/>
                </a:ext>
              </a:extLst>
            </p:cNvPr>
            <p:cNvSpPr/>
            <p:nvPr/>
          </p:nvSpPr>
          <p:spPr>
            <a:xfrm>
              <a:off x="1651680" y="655416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26" y="0"/>
                  </a:moveTo>
                  <a:cubicBezTo>
                    <a:pt x="7" y="0"/>
                    <a:pt x="0" y="0"/>
                    <a:pt x="0" y="11"/>
                  </a:cubicBezTo>
                  <a:lnTo>
                    <a:pt x="0" y="48"/>
                  </a:lnTo>
                  <a:cubicBezTo>
                    <a:pt x="0" y="640"/>
                    <a:pt x="106" y="986"/>
                    <a:pt x="136" y="1085"/>
                  </a:cubicBezTo>
                  <a:cubicBezTo>
                    <a:pt x="202" y="1298"/>
                    <a:pt x="310" y="1525"/>
                    <a:pt x="471" y="1725"/>
                  </a:cubicBezTo>
                  <a:cubicBezTo>
                    <a:pt x="486" y="1742"/>
                    <a:pt x="491" y="1747"/>
                    <a:pt x="495" y="1749"/>
                  </a:cubicBezTo>
                  <a:cubicBezTo>
                    <a:pt x="495" y="1749"/>
                    <a:pt x="497" y="1751"/>
                    <a:pt x="513" y="1751"/>
                  </a:cubicBezTo>
                  <a:cubicBezTo>
                    <a:pt x="528" y="1751"/>
                    <a:pt x="535" y="1751"/>
                    <a:pt x="535" y="1740"/>
                  </a:cubicBezTo>
                  <a:cubicBezTo>
                    <a:pt x="535" y="1738"/>
                    <a:pt x="535" y="1738"/>
                    <a:pt x="528" y="1729"/>
                  </a:cubicBezTo>
                  <a:cubicBezTo>
                    <a:pt x="207" y="1280"/>
                    <a:pt x="108" y="744"/>
                    <a:pt x="108" y="13"/>
                  </a:cubicBezTo>
                  <a:cubicBezTo>
                    <a:pt x="108" y="0"/>
                    <a:pt x="101" y="0"/>
                    <a:pt x="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74E370D-FB4C-504A-8097-6B4BB9F62D28}"/>
                </a:ext>
              </a:extLst>
            </p:cNvPr>
            <p:cNvSpPr/>
            <p:nvPr/>
          </p:nvSpPr>
          <p:spPr>
            <a:xfrm>
              <a:off x="2055240" y="5849279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0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ADA5D61-C132-DC45-9243-06BA0E09BEE6}"/>
                </a:ext>
              </a:extLst>
            </p:cNvPr>
            <p:cNvSpPr/>
            <p:nvPr/>
          </p:nvSpPr>
          <p:spPr>
            <a:xfrm>
              <a:off x="2270160" y="589356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C61359E-0B15-F646-A492-20F3D5D3B4DF}"/>
                </a:ext>
              </a:extLst>
            </p:cNvPr>
            <p:cNvSpPr/>
            <p:nvPr/>
          </p:nvSpPr>
          <p:spPr>
            <a:xfrm>
              <a:off x="2433960" y="57423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D5646AC-E15E-C64E-BCFD-625B4D749624}"/>
                </a:ext>
              </a:extLst>
            </p:cNvPr>
            <p:cNvSpPr/>
            <p:nvPr/>
          </p:nvSpPr>
          <p:spPr>
            <a:xfrm>
              <a:off x="2552760" y="584927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204A499-511B-AB41-B5AA-4EF2BDE05A37}"/>
                </a:ext>
              </a:extLst>
            </p:cNvPr>
            <p:cNvSpPr/>
            <p:nvPr/>
          </p:nvSpPr>
          <p:spPr>
            <a:xfrm>
              <a:off x="2716560" y="57423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ECB77E6-1E72-DA46-8F25-75588D6EA07E}"/>
                </a:ext>
              </a:extLst>
            </p:cNvPr>
            <p:cNvSpPr/>
            <p:nvPr/>
          </p:nvSpPr>
          <p:spPr>
            <a:xfrm>
              <a:off x="2421360" y="633708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CF40B1B-4BBB-B348-BF92-F6137DBED339}"/>
                </a:ext>
              </a:extLst>
            </p:cNvPr>
            <p:cNvSpPr/>
            <p:nvPr/>
          </p:nvSpPr>
          <p:spPr>
            <a:xfrm>
              <a:off x="2421360" y="6476399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1730ABA-AE74-8840-A936-035076EEDE3D}"/>
                </a:ext>
              </a:extLst>
            </p:cNvPr>
            <p:cNvSpPr/>
            <p:nvPr/>
          </p:nvSpPr>
          <p:spPr>
            <a:xfrm>
              <a:off x="2421360" y="661572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C2F9261-178D-A649-9359-DB290ABDE086}"/>
                </a:ext>
              </a:extLst>
            </p:cNvPr>
            <p:cNvSpPr/>
            <p:nvPr/>
          </p:nvSpPr>
          <p:spPr>
            <a:xfrm>
              <a:off x="2038679" y="6915960"/>
              <a:ext cx="173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440">
                  <a:moveTo>
                    <a:pt x="297" y="136"/>
                  </a:moveTo>
                  <a:cubicBezTo>
                    <a:pt x="301" y="110"/>
                    <a:pt x="323" y="22"/>
                    <a:pt x="392" y="22"/>
                  </a:cubicBezTo>
                  <a:cubicBezTo>
                    <a:pt x="398" y="22"/>
                    <a:pt x="420" y="22"/>
                    <a:pt x="440" y="33"/>
                  </a:cubicBezTo>
                  <a:cubicBezTo>
                    <a:pt x="414" y="40"/>
                    <a:pt x="394" y="64"/>
                    <a:pt x="394" y="86"/>
                  </a:cubicBezTo>
                  <a:cubicBezTo>
                    <a:pt x="394" y="101"/>
                    <a:pt x="405" y="121"/>
                    <a:pt x="431" y="121"/>
                  </a:cubicBezTo>
                  <a:cubicBezTo>
                    <a:pt x="453" y="121"/>
                    <a:pt x="484" y="103"/>
                    <a:pt x="484" y="64"/>
                  </a:cubicBezTo>
                  <a:cubicBezTo>
                    <a:pt x="484" y="13"/>
                    <a:pt x="427" y="0"/>
                    <a:pt x="394" y="0"/>
                  </a:cubicBezTo>
                  <a:cubicBezTo>
                    <a:pt x="337" y="0"/>
                    <a:pt x="304" y="51"/>
                    <a:pt x="290" y="75"/>
                  </a:cubicBezTo>
                  <a:cubicBezTo>
                    <a:pt x="266" y="9"/>
                    <a:pt x="216" y="0"/>
                    <a:pt x="187" y="0"/>
                  </a:cubicBezTo>
                  <a:cubicBezTo>
                    <a:pt x="86" y="0"/>
                    <a:pt x="31" y="125"/>
                    <a:pt x="31" y="150"/>
                  </a:cubicBezTo>
                  <a:cubicBezTo>
                    <a:pt x="31" y="158"/>
                    <a:pt x="40" y="158"/>
                    <a:pt x="42" y="158"/>
                  </a:cubicBezTo>
                  <a:cubicBezTo>
                    <a:pt x="51" y="158"/>
                    <a:pt x="53" y="158"/>
                    <a:pt x="55" y="150"/>
                  </a:cubicBezTo>
                  <a:cubicBezTo>
                    <a:pt x="88" y="46"/>
                    <a:pt x="152" y="22"/>
                    <a:pt x="185" y="22"/>
                  </a:cubicBezTo>
                  <a:cubicBezTo>
                    <a:pt x="202" y="22"/>
                    <a:pt x="238" y="31"/>
                    <a:pt x="238" y="86"/>
                  </a:cubicBezTo>
                  <a:cubicBezTo>
                    <a:pt x="238" y="117"/>
                    <a:pt x="220" y="183"/>
                    <a:pt x="185" y="317"/>
                  </a:cubicBezTo>
                  <a:cubicBezTo>
                    <a:pt x="169" y="378"/>
                    <a:pt x="134" y="418"/>
                    <a:pt x="92" y="418"/>
                  </a:cubicBezTo>
                  <a:cubicBezTo>
                    <a:pt x="86" y="418"/>
                    <a:pt x="64" y="418"/>
                    <a:pt x="44" y="407"/>
                  </a:cubicBezTo>
                  <a:cubicBezTo>
                    <a:pt x="68" y="400"/>
                    <a:pt x="90" y="381"/>
                    <a:pt x="90" y="354"/>
                  </a:cubicBezTo>
                  <a:cubicBezTo>
                    <a:pt x="90" y="328"/>
                    <a:pt x="68" y="319"/>
                    <a:pt x="53" y="319"/>
                  </a:cubicBezTo>
                  <a:cubicBezTo>
                    <a:pt x="24" y="319"/>
                    <a:pt x="0" y="345"/>
                    <a:pt x="0" y="376"/>
                  </a:cubicBezTo>
                  <a:cubicBezTo>
                    <a:pt x="0" y="420"/>
                    <a:pt x="48" y="440"/>
                    <a:pt x="92" y="440"/>
                  </a:cubicBezTo>
                  <a:cubicBezTo>
                    <a:pt x="156" y="440"/>
                    <a:pt x="191" y="372"/>
                    <a:pt x="194" y="365"/>
                  </a:cubicBezTo>
                  <a:cubicBezTo>
                    <a:pt x="205" y="403"/>
                    <a:pt x="240" y="440"/>
                    <a:pt x="299" y="440"/>
                  </a:cubicBezTo>
                  <a:cubicBezTo>
                    <a:pt x="398" y="440"/>
                    <a:pt x="453" y="315"/>
                    <a:pt x="453" y="290"/>
                  </a:cubicBezTo>
                  <a:cubicBezTo>
                    <a:pt x="453" y="282"/>
                    <a:pt x="444" y="282"/>
                    <a:pt x="442" y="282"/>
                  </a:cubicBezTo>
                  <a:cubicBezTo>
                    <a:pt x="433" y="282"/>
                    <a:pt x="431" y="284"/>
                    <a:pt x="429" y="290"/>
                  </a:cubicBezTo>
                  <a:cubicBezTo>
                    <a:pt x="398" y="396"/>
                    <a:pt x="332" y="418"/>
                    <a:pt x="299" y="418"/>
                  </a:cubicBezTo>
                  <a:cubicBezTo>
                    <a:pt x="262" y="418"/>
                    <a:pt x="246" y="387"/>
                    <a:pt x="246" y="354"/>
                  </a:cubicBezTo>
                  <a:cubicBezTo>
                    <a:pt x="246" y="332"/>
                    <a:pt x="253" y="312"/>
                    <a:pt x="264" y="2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209022E-6195-5846-ACAA-C1A39C485D91}"/>
                </a:ext>
              </a:extLst>
            </p:cNvPr>
            <p:cNvSpPr/>
            <p:nvPr/>
          </p:nvSpPr>
          <p:spPr>
            <a:xfrm>
              <a:off x="2238480" y="7014959"/>
              <a:ext cx="14940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308">
                  <a:moveTo>
                    <a:pt x="51" y="257"/>
                  </a:move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9" y="308"/>
                    <a:pt x="90" y="299"/>
                    <a:pt x="95" y="293"/>
                  </a:cubicBezTo>
                  <a:cubicBezTo>
                    <a:pt x="97" y="286"/>
                    <a:pt x="103" y="264"/>
                    <a:pt x="106" y="251"/>
                  </a:cubicBezTo>
                  <a:cubicBezTo>
                    <a:pt x="110" y="238"/>
                    <a:pt x="117" y="207"/>
                    <a:pt x="121" y="189"/>
                  </a:cubicBezTo>
                  <a:cubicBezTo>
                    <a:pt x="125" y="174"/>
                    <a:pt x="130" y="158"/>
                    <a:pt x="132" y="143"/>
                  </a:cubicBezTo>
                  <a:cubicBezTo>
                    <a:pt x="141" y="114"/>
                    <a:pt x="141" y="110"/>
                    <a:pt x="161" y="81"/>
                  </a:cubicBezTo>
                  <a:cubicBezTo>
                    <a:pt x="180" y="55"/>
                    <a:pt x="211" y="20"/>
                    <a:pt x="264" y="20"/>
                  </a:cubicBezTo>
                  <a:cubicBezTo>
                    <a:pt x="304" y="20"/>
                    <a:pt x="304" y="53"/>
                    <a:pt x="304" y="66"/>
                  </a:cubicBezTo>
                  <a:cubicBezTo>
                    <a:pt x="304" y="108"/>
                    <a:pt x="275" y="183"/>
                    <a:pt x="264" y="211"/>
                  </a:cubicBezTo>
                  <a:cubicBezTo>
                    <a:pt x="255" y="231"/>
                    <a:pt x="253" y="238"/>
                    <a:pt x="253" y="249"/>
                  </a:cubicBezTo>
                  <a:cubicBezTo>
                    <a:pt x="253" y="284"/>
                    <a:pt x="284" y="308"/>
                    <a:pt x="317" y="308"/>
                  </a:cubicBezTo>
                  <a:cubicBezTo>
                    <a:pt x="385" y="308"/>
                    <a:pt x="416" y="213"/>
                    <a:pt x="416" y="202"/>
                  </a:cubicBezTo>
                  <a:cubicBezTo>
                    <a:pt x="416" y="194"/>
                    <a:pt x="407" y="194"/>
                    <a:pt x="405" y="194"/>
                  </a:cubicBezTo>
                  <a:cubicBezTo>
                    <a:pt x="396" y="194"/>
                    <a:pt x="394" y="198"/>
                    <a:pt x="392" y="207"/>
                  </a:cubicBezTo>
                  <a:cubicBezTo>
                    <a:pt x="376" y="260"/>
                    <a:pt x="348" y="288"/>
                    <a:pt x="319" y="288"/>
                  </a:cubicBezTo>
                  <a:cubicBezTo>
                    <a:pt x="306" y="288"/>
                    <a:pt x="304" y="279"/>
                    <a:pt x="304" y="264"/>
                  </a:cubicBezTo>
                  <a:cubicBezTo>
                    <a:pt x="304" y="249"/>
                    <a:pt x="306" y="240"/>
                    <a:pt x="319" y="209"/>
                  </a:cubicBezTo>
                  <a:cubicBezTo>
                    <a:pt x="326" y="187"/>
                    <a:pt x="354" y="117"/>
                    <a:pt x="354" y="77"/>
                  </a:cubicBezTo>
                  <a:cubicBezTo>
                    <a:pt x="354" y="11"/>
                    <a:pt x="301" y="0"/>
                    <a:pt x="266" y="0"/>
                  </a:cubicBezTo>
                  <a:cubicBezTo>
                    <a:pt x="209" y="0"/>
                    <a:pt x="172" y="35"/>
                    <a:pt x="152" y="62"/>
                  </a:cubicBezTo>
                  <a:cubicBezTo>
                    <a:pt x="145" y="15"/>
                    <a:pt x="106" y="0"/>
                    <a:pt x="79" y="0"/>
                  </a:cubicBezTo>
                  <a:cubicBezTo>
                    <a:pt x="48" y="0"/>
                    <a:pt x="33" y="22"/>
                    <a:pt x="24" y="37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3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4884D07A-C618-BF4F-92EB-E0B9BAE38756}"/>
                </a:ext>
              </a:extLst>
            </p:cNvPr>
            <p:cNvSpPr/>
            <p:nvPr/>
          </p:nvSpPr>
          <p:spPr>
            <a:xfrm>
              <a:off x="2450520" y="6809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019114D1-0864-9943-B267-780F7AC03084}"/>
                </a:ext>
              </a:extLst>
            </p:cNvPr>
            <p:cNvSpPr/>
            <p:nvPr/>
          </p:nvSpPr>
          <p:spPr>
            <a:xfrm>
              <a:off x="2569320" y="69159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4C7AC34-7D0A-ED45-96B5-0C9BF0DFD8A8}"/>
                </a:ext>
              </a:extLst>
            </p:cNvPr>
            <p:cNvSpPr/>
            <p:nvPr/>
          </p:nvSpPr>
          <p:spPr>
            <a:xfrm>
              <a:off x="2733480" y="6809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70D9C2B4-B994-414B-A084-268925D2562D}"/>
                </a:ext>
              </a:extLst>
            </p:cNvPr>
            <p:cNvSpPr/>
            <p:nvPr/>
          </p:nvSpPr>
          <p:spPr>
            <a:xfrm>
              <a:off x="3035880" y="572256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535" y="1703"/>
                  </a:moveTo>
                  <a:cubicBezTo>
                    <a:pt x="535" y="1111"/>
                    <a:pt x="429" y="766"/>
                    <a:pt x="398" y="667"/>
                  </a:cubicBezTo>
                  <a:cubicBezTo>
                    <a:pt x="332" y="451"/>
                    <a:pt x="224" y="224"/>
                    <a:pt x="64" y="26"/>
                  </a:cubicBezTo>
                  <a:cubicBezTo>
                    <a:pt x="48" y="9"/>
                    <a:pt x="44" y="4"/>
                    <a:pt x="42" y="2"/>
                  </a:cubicBezTo>
                  <a:cubicBezTo>
                    <a:pt x="40" y="0"/>
                    <a:pt x="37" y="0"/>
                    <a:pt x="22" y="0"/>
                  </a:cubicBezTo>
                  <a:cubicBezTo>
                    <a:pt x="9" y="0"/>
                    <a:pt x="0" y="0"/>
                    <a:pt x="0" y="9"/>
                  </a:cubicBezTo>
                  <a:cubicBezTo>
                    <a:pt x="0" y="11"/>
                    <a:pt x="0" y="13"/>
                    <a:pt x="13" y="31"/>
                  </a:cubicBezTo>
                  <a:cubicBezTo>
                    <a:pt x="350" y="502"/>
                    <a:pt x="427" y="1082"/>
                    <a:pt x="427" y="1738"/>
                  </a:cubicBezTo>
                  <a:cubicBezTo>
                    <a:pt x="427" y="1751"/>
                    <a:pt x="433" y="1751"/>
                    <a:pt x="453" y="1751"/>
                  </a:cubicBezTo>
                  <a:lnTo>
                    <a:pt x="508" y="1751"/>
                  </a:lnTo>
                  <a:cubicBezTo>
                    <a:pt x="528" y="1751"/>
                    <a:pt x="535" y="1751"/>
                    <a:pt x="535" y="1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0D52153-1789-7341-98E4-5C35416C35B7}"/>
                </a:ext>
              </a:extLst>
            </p:cNvPr>
            <p:cNvSpPr/>
            <p:nvPr/>
          </p:nvSpPr>
          <p:spPr>
            <a:xfrm>
              <a:off x="3188880" y="6345000"/>
              <a:ext cx="39240" cy="21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601">
                  <a:moveTo>
                    <a:pt x="110" y="26"/>
                  </a:moveTo>
                  <a:cubicBezTo>
                    <a:pt x="110" y="0"/>
                    <a:pt x="108" y="0"/>
                    <a:pt x="81" y="0"/>
                  </a:cubicBezTo>
                  <a:lnTo>
                    <a:pt x="29" y="0"/>
                  </a:lnTo>
                  <a:cubicBezTo>
                    <a:pt x="0" y="0"/>
                    <a:pt x="0" y="0"/>
                    <a:pt x="0" y="26"/>
                  </a:cubicBezTo>
                  <a:lnTo>
                    <a:pt x="0" y="574"/>
                  </a:lnTo>
                  <a:cubicBezTo>
                    <a:pt x="0" y="601"/>
                    <a:pt x="0" y="601"/>
                    <a:pt x="29" y="601"/>
                  </a:cubicBezTo>
                  <a:lnTo>
                    <a:pt x="81" y="601"/>
                  </a:lnTo>
                  <a:cubicBezTo>
                    <a:pt x="108" y="601"/>
                    <a:pt x="110" y="601"/>
                    <a:pt x="110" y="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56919CE0-E976-6646-A875-4A97EFDE08D3}"/>
                </a:ext>
              </a:extLst>
            </p:cNvPr>
            <p:cNvSpPr/>
            <p:nvPr/>
          </p:nvSpPr>
          <p:spPr>
            <a:xfrm>
              <a:off x="3035880" y="6554160"/>
              <a:ext cx="192240" cy="63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1751">
                  <a:moveTo>
                    <a:pt x="535" y="11"/>
                  </a:moveTo>
                  <a:cubicBezTo>
                    <a:pt x="535" y="0"/>
                    <a:pt x="528" y="0"/>
                    <a:pt x="508" y="0"/>
                  </a:cubicBezTo>
                  <a:lnTo>
                    <a:pt x="453" y="0"/>
                  </a:lnTo>
                  <a:cubicBezTo>
                    <a:pt x="433" y="0"/>
                    <a:pt x="427" y="0"/>
                    <a:pt x="427" y="13"/>
                  </a:cubicBezTo>
                  <a:cubicBezTo>
                    <a:pt x="427" y="112"/>
                    <a:pt x="427" y="343"/>
                    <a:pt x="400" y="585"/>
                  </a:cubicBezTo>
                  <a:cubicBezTo>
                    <a:pt x="348" y="1085"/>
                    <a:pt x="220" y="1432"/>
                    <a:pt x="7" y="1729"/>
                  </a:cubicBezTo>
                  <a:cubicBezTo>
                    <a:pt x="0" y="1738"/>
                    <a:pt x="0" y="1738"/>
                    <a:pt x="0" y="1740"/>
                  </a:cubicBezTo>
                  <a:cubicBezTo>
                    <a:pt x="0" y="1751"/>
                    <a:pt x="9" y="1751"/>
                    <a:pt x="22" y="1751"/>
                  </a:cubicBezTo>
                  <a:cubicBezTo>
                    <a:pt x="37" y="1751"/>
                    <a:pt x="40" y="1751"/>
                    <a:pt x="42" y="1749"/>
                  </a:cubicBezTo>
                  <a:cubicBezTo>
                    <a:pt x="46" y="1747"/>
                    <a:pt x="169" y="1604"/>
                    <a:pt x="266" y="1410"/>
                  </a:cubicBezTo>
                  <a:cubicBezTo>
                    <a:pt x="396" y="1155"/>
                    <a:pt x="475" y="860"/>
                    <a:pt x="513" y="508"/>
                  </a:cubicBezTo>
                  <a:cubicBezTo>
                    <a:pt x="515" y="480"/>
                    <a:pt x="535" y="277"/>
                    <a:pt x="535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5DE53AF3-9254-D448-81CA-2180549CDA1E}"/>
              </a:ext>
            </a:extLst>
          </p:cNvPr>
          <p:cNvSpPr txBox="1"/>
          <p:nvPr/>
        </p:nvSpPr>
        <p:spPr>
          <a:xfrm>
            <a:off x="3588480" y="5485205"/>
            <a:ext cx="6378480" cy="102779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Binary features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n = num tiles x num tilings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 this example: n = 16 x 4</a:t>
            </a:r>
          </a:p>
        </p:txBody>
      </p:sp>
      <p:sp>
        <p:nvSpPr>
          <p:cNvPr id="32" name="Straight Connector 31">
            <a:extLst>
              <a:ext uri="{FF2B5EF4-FFF2-40B4-BE49-F238E27FC236}">
                <a16:creationId xmlns:a16="http://schemas.microsoft.com/office/drawing/2014/main" id="{230CB89B-2590-D54F-859F-A1BB3EE56E9B}"/>
              </a:ext>
            </a:extLst>
          </p:cNvPr>
          <p:cNvSpPr/>
          <p:nvPr/>
        </p:nvSpPr>
        <p:spPr>
          <a:xfrm flipH="1">
            <a:off x="3228480" y="5766005"/>
            <a:ext cx="348840" cy="2134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3" name="Title 32">
            <a:extLst>
              <a:ext uri="{FF2B5EF4-FFF2-40B4-BE49-F238E27FC236}">
                <a16:creationId xmlns:a16="http://schemas.microsoft.com/office/drawing/2014/main" id="{AE0FFFCC-C8E9-C248-AABB-4A99FFADD1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844496" cy="704516"/>
          </a:xfrm>
        </p:spPr>
        <p:txBody>
          <a:bodyPr>
            <a:normAutofit/>
          </a:bodyPr>
          <a:lstStyle/>
          <a:p>
            <a:r>
              <a:rPr lang="en-US" sz="4200" dirty="0"/>
              <a:t>Linear value function </a:t>
            </a:r>
            <a:r>
              <a:rPr lang="en-US" sz="4200" dirty="0" err="1"/>
              <a:t>approx</a:t>
            </a:r>
            <a:r>
              <a:rPr lang="en-US" sz="4200" dirty="0"/>
              <a:t>: Tile coding</a:t>
            </a:r>
          </a:p>
        </p:txBody>
      </p:sp>
    </p:spTree>
    <p:extLst>
      <p:ext uri="{BB962C8B-B14F-4D97-AF65-F5344CB8AC3E}">
        <p14:creationId xmlns:p14="http://schemas.microsoft.com/office/powerpoint/2010/main" val="3650731300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C428C1E3-D4B0-2944-BD3F-0C1299801797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693043" y="2815678"/>
            <a:ext cx="6274403" cy="408120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B77C5859-993B-0D44-8734-9CD053038E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879220" cy="1066344"/>
          </a:xfrm>
        </p:spPr>
        <p:txBody>
          <a:bodyPr>
            <a:normAutofit/>
          </a:bodyPr>
          <a:lstStyle/>
          <a:p>
            <a:r>
              <a:rPr lang="en-US" sz="4200" dirty="0"/>
              <a:t>Example: Tile coding on random walk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0604BA7-C605-B44E-A4DE-E04075A22D70}"/>
              </a:ext>
            </a:extLst>
          </p:cNvPr>
          <p:cNvSpPr txBox="1"/>
          <p:nvPr/>
        </p:nvSpPr>
        <p:spPr>
          <a:xfrm>
            <a:off x="5739377" y="2815678"/>
            <a:ext cx="4059445" cy="12977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33400" indent="-533400">
              <a:spcBef>
                <a:spcPts val="2200"/>
              </a:spcBef>
              <a:buSzPct val="100000"/>
              <a:buChar char="•"/>
              <a:defRPr sz="4400"/>
            </a:pPr>
            <a:r>
              <a:rPr lang="en-US" sz="2000" dirty="0"/>
              <a:t>groups/tiles of 200 states</a:t>
            </a:r>
          </a:p>
          <a:p>
            <a:pPr marL="533400" indent="-533400">
              <a:spcBef>
                <a:spcPts val="2200"/>
              </a:spcBef>
              <a:buSzPct val="100000"/>
              <a:buChar char="•"/>
              <a:defRPr sz="4400"/>
            </a:pPr>
            <a:r>
              <a:rPr lang="en-US" sz="2000" dirty="0">
                <a:latin typeface="Symbol"/>
                <a:ea typeface="Symbol"/>
                <a:cs typeface="Symbol"/>
                <a:sym typeface="Symbol"/>
              </a:rPr>
              <a:t>a</a:t>
            </a:r>
            <a:r>
              <a:rPr lang="en-US" sz="2000" dirty="0"/>
              <a:t> set so that initial learning rate</a:t>
            </a:r>
            <a:br>
              <a:rPr lang="en-US" sz="2000" dirty="0"/>
            </a:br>
            <a:r>
              <a:rPr lang="en-US" sz="2000" dirty="0"/>
              <a:t>is the same for both methods</a:t>
            </a:r>
          </a:p>
        </p:txBody>
      </p:sp>
    </p:spTree>
    <p:extLst>
      <p:ext uri="{BB962C8B-B14F-4D97-AF65-F5344CB8AC3E}">
        <p14:creationId xmlns:p14="http://schemas.microsoft.com/office/powerpoint/2010/main" val="1337826869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95340" y="5888314"/>
            <a:ext cx="2567410" cy="201403"/>
          </a:xfrm>
          <a:prstGeom prst="rect">
            <a:avLst/>
          </a:prstGeom>
          <a:ln w="12700">
            <a:miter lim="400000"/>
          </a:ln>
        </p:spPr>
      </p:pic>
      <p:pic>
        <p:nvPicPr>
          <p:cNvPr id="89" name="Image" descr="Image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71335" y="4684704"/>
            <a:ext cx="4986120" cy="488286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94" name="Group"/>
          <p:cNvGrpSpPr/>
          <p:nvPr/>
        </p:nvGrpSpPr>
        <p:grpSpPr>
          <a:xfrm>
            <a:off x="4354270" y="5037189"/>
            <a:ext cx="1993387" cy="996864"/>
            <a:chOff x="1771904" y="0"/>
            <a:chExt cx="4821796" cy="2411312"/>
          </a:xfrm>
        </p:grpSpPr>
        <p:sp>
          <p:nvSpPr>
            <p:cNvPr id="91" name="Line"/>
            <p:cNvSpPr/>
            <p:nvPr/>
          </p:nvSpPr>
          <p:spPr>
            <a:xfrm flipH="1" flipV="1">
              <a:off x="2118078" y="0"/>
              <a:ext cx="264487" cy="818792"/>
            </a:xfrm>
            <a:prstGeom prst="line">
              <a:avLst/>
            </a:prstGeom>
            <a:noFill/>
            <a:ln w="25400" cap="flat">
              <a:solidFill>
                <a:schemeClr val="accent1">
                  <a:satOff val="-3355"/>
                  <a:lumOff val="26614"/>
                </a:schemeClr>
              </a:solidFill>
              <a:prstDash val="solid"/>
              <a:miter lim="400000"/>
              <a:tailEnd type="triangle" w="med" len="med"/>
            </a:ln>
            <a:effectLst/>
          </p:spPr>
          <p:txBody>
            <a:bodyPr wrap="square" lIns="29533" tIns="29533" rIns="29533" bIns="29533" numCol="1" anchor="ctr">
              <a:noAutofit/>
            </a:bodyPr>
            <a:lstStyle/>
            <a:p>
              <a:pPr>
                <a:defRPr sz="3200"/>
              </a:pPr>
              <a:endParaRPr sz="1323"/>
            </a:p>
          </p:txBody>
        </p:sp>
        <p:sp>
          <p:nvSpPr>
            <p:cNvPr id="92" name="update target, e.g.,"/>
            <p:cNvSpPr/>
            <p:nvPr/>
          </p:nvSpPr>
          <p:spPr>
            <a:xfrm>
              <a:off x="1771904" y="1141311"/>
              <a:ext cx="1270001" cy="1270001"/>
            </a:xfrm>
            <a:prstGeom prst="line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29533" tIns="29533" rIns="29533" bIns="29533" numCol="1" anchor="ctr">
              <a:spAutoFit/>
            </a:bodyPr>
            <a:lstStyle>
              <a:lvl1pPr>
                <a:defRPr sz="3000">
                  <a:solidFill>
                    <a:schemeClr val="accent1">
                      <a:satOff val="-3355"/>
                      <a:lumOff val="26614"/>
                    </a:schemeClr>
                  </a:solidFill>
                </a:defRPr>
              </a:lvl1pPr>
            </a:lstStyle>
            <a:p>
              <a:r>
                <a:rPr sz="1240">
                  <a:solidFill>
                    <a:schemeClr val="tx1"/>
                  </a:solidFill>
                </a:rPr>
                <a:t>update target, e.g., </a:t>
              </a:r>
            </a:p>
          </p:txBody>
        </p:sp>
        <p:pic>
          <p:nvPicPr>
            <p:cNvPr id="93" name="Image" descr="Image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031599" y="983582"/>
              <a:ext cx="1562101" cy="410973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95" name="(MC)"/>
          <p:cNvSpPr txBox="1"/>
          <p:nvPr/>
        </p:nvSpPr>
        <p:spPr>
          <a:xfrm>
            <a:off x="6443208" y="5397150"/>
            <a:ext cx="396273" cy="2632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>
            <a:lvl1pPr>
              <a:defRPr sz="32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323" dirty="0">
                <a:solidFill>
                  <a:schemeClr val="tx1"/>
                </a:solidFill>
              </a:rPr>
              <a:t>(MC)</a:t>
            </a:r>
          </a:p>
        </p:txBody>
      </p:sp>
      <p:sp>
        <p:nvSpPr>
          <p:cNvPr id="96" name="(Sarsa)"/>
          <p:cNvSpPr txBox="1"/>
          <p:nvPr/>
        </p:nvSpPr>
        <p:spPr>
          <a:xfrm>
            <a:off x="7064818" y="5860567"/>
            <a:ext cx="526437" cy="2632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>
            <a:lvl1pPr>
              <a:defRPr sz="32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323" dirty="0">
                <a:solidFill>
                  <a:schemeClr val="tx1"/>
                </a:solidFill>
              </a:rPr>
              <a:t>(</a:t>
            </a:r>
            <a:r>
              <a:rPr sz="1323" dirty="0" err="1">
                <a:solidFill>
                  <a:schemeClr val="tx1"/>
                </a:solidFill>
              </a:rPr>
              <a:t>Sarsa</a:t>
            </a:r>
            <a:r>
              <a:rPr sz="1323" dirty="0">
                <a:solidFill>
                  <a:schemeClr val="tx1"/>
                </a:solidFill>
              </a:rPr>
              <a:t>)</a:t>
            </a:r>
          </a:p>
        </p:txBody>
      </p:sp>
      <p:grpSp>
        <p:nvGrpSpPr>
          <p:cNvPr id="99" name="Group"/>
          <p:cNvGrpSpPr/>
          <p:nvPr/>
        </p:nvGrpSpPr>
        <p:grpSpPr>
          <a:xfrm>
            <a:off x="3138458" y="6698909"/>
            <a:ext cx="4661425" cy="479671"/>
            <a:chOff x="0" y="0"/>
            <a:chExt cx="11275508" cy="1160273"/>
          </a:xfrm>
        </p:grpSpPr>
        <p:pic>
          <p:nvPicPr>
            <p:cNvPr id="97" name="Image" descr="Image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0" y="0"/>
              <a:ext cx="10299700" cy="1160273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98" name="(DP)"/>
            <p:cNvSpPr txBox="1"/>
            <p:nvPr/>
          </p:nvSpPr>
          <p:spPr>
            <a:xfrm>
              <a:off x="10417779" y="41112"/>
              <a:ext cx="857729" cy="63671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29533" tIns="29533" rIns="29533" bIns="29533" numCol="1" anchor="ctr">
              <a:spAutoFit/>
            </a:bodyPr>
            <a:lstStyle>
              <a:lvl1pPr>
                <a:defRPr sz="3200">
                  <a:solidFill>
                    <a:schemeClr val="accent1">
                      <a:satOff val="-3355"/>
                      <a:lumOff val="26614"/>
                    </a:schemeClr>
                  </a:solidFill>
                </a:defRPr>
              </a:lvl1pPr>
            </a:lstStyle>
            <a:p>
              <a:r>
                <a:rPr sz="1323">
                  <a:solidFill>
                    <a:schemeClr val="tx1"/>
                  </a:solidFill>
                </a:rPr>
                <a:t>(DP)</a:t>
              </a:r>
            </a:p>
          </p:txBody>
        </p:sp>
      </p:grpSp>
      <p:sp>
        <p:nvSpPr>
          <p:cNvPr id="100" name="Always learn the action-value function of the current policy…"/>
          <p:cNvSpPr txBox="1">
            <a:spLocks noGrp="1"/>
          </p:cNvSpPr>
          <p:nvPr>
            <p:ph type="body" sz="half" idx="1"/>
          </p:nvPr>
        </p:nvSpPr>
        <p:spPr>
          <a:xfrm>
            <a:off x="1282316" y="1863523"/>
            <a:ext cx="8239944" cy="2618484"/>
          </a:xfrm>
          <a:prstGeom prst="rect">
            <a:avLst/>
          </a:prstGeom>
        </p:spPr>
        <p:txBody>
          <a:bodyPr anchor="t">
            <a:normAutofit fontScale="47500" lnSpcReduction="20000"/>
          </a:bodyPr>
          <a:lstStyle/>
          <a:p>
            <a:r>
              <a:rPr lang="en-US" sz="3200" dirty="0"/>
              <a:t>(Semi-)gradient methods carry over to control in the usual on-policy GPI way</a:t>
            </a:r>
            <a:endParaRPr lang="en-US" dirty="0"/>
          </a:p>
          <a:p>
            <a:r>
              <a:rPr dirty="0"/>
              <a:t>Always learn the action-value function of the current policy </a:t>
            </a:r>
          </a:p>
          <a:p>
            <a:r>
              <a:rPr dirty="0"/>
              <a:t>Always act near-greedily </a:t>
            </a:r>
            <a:r>
              <a:rPr dirty="0" err="1"/>
              <a:t>wrt</a:t>
            </a:r>
            <a:r>
              <a:rPr dirty="0"/>
              <a:t> the current action-value estimates</a:t>
            </a:r>
          </a:p>
          <a:p>
            <a:pPr>
              <a:spcBef>
                <a:spcPts val="4589"/>
              </a:spcBef>
            </a:pPr>
            <a:r>
              <a:rPr dirty="0"/>
              <a:t>The learning rule is the same as in Chapter 9:</a:t>
            </a:r>
          </a:p>
        </p:txBody>
      </p:sp>
      <p:sp>
        <p:nvSpPr>
          <p:cNvPr id="101" name="in the usual on-policy GPI way"/>
          <p:cNvSpPr txBox="1"/>
          <p:nvPr/>
        </p:nvSpPr>
        <p:spPr>
          <a:xfrm>
            <a:off x="414819" y="1535509"/>
            <a:ext cx="59707" cy="5685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9533" tIns="29533" rIns="29533" bIns="29533" anchor="ctr">
            <a:spAutoFit/>
          </a:bodyPr>
          <a:lstStyle>
            <a:lvl1pPr>
              <a:defRPr sz="8000"/>
            </a:lvl1pPr>
          </a:lstStyle>
          <a:p>
            <a:endParaRPr sz="3307" dirty="0"/>
          </a:p>
        </p:txBody>
      </p:sp>
      <p:grpSp>
        <p:nvGrpSpPr>
          <p:cNvPr id="104" name="Group"/>
          <p:cNvGrpSpPr/>
          <p:nvPr/>
        </p:nvGrpSpPr>
        <p:grpSpPr>
          <a:xfrm>
            <a:off x="3138458" y="6240330"/>
            <a:ext cx="4700790" cy="411416"/>
            <a:chOff x="3705992" y="30312"/>
            <a:chExt cx="11370728" cy="995173"/>
          </a:xfrm>
        </p:grpSpPr>
        <p:sp>
          <p:nvSpPr>
            <p:cNvPr id="102" name="(Expected Sarsa)"/>
            <p:cNvSpPr txBox="1"/>
            <p:nvPr/>
          </p:nvSpPr>
          <p:spPr>
            <a:xfrm>
              <a:off x="12179116" y="30312"/>
              <a:ext cx="2897604" cy="63671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29533" tIns="29533" rIns="29533" bIns="29533" numCol="1" anchor="ctr">
              <a:spAutoFit/>
            </a:bodyPr>
            <a:lstStyle>
              <a:lvl1pPr>
                <a:defRPr sz="3200">
                  <a:solidFill>
                    <a:schemeClr val="accent1">
                      <a:satOff val="-3355"/>
                      <a:lumOff val="26614"/>
                    </a:schemeClr>
                  </a:solidFill>
                </a:defRPr>
              </a:lvl1pPr>
            </a:lstStyle>
            <a:p>
              <a:r>
                <a:rPr sz="1323" dirty="0">
                  <a:solidFill>
                    <a:schemeClr val="tx1"/>
                  </a:solidFill>
                </a:rPr>
                <a:t>(Expected </a:t>
              </a:r>
              <a:r>
                <a:rPr sz="1323" dirty="0" err="1">
                  <a:solidFill>
                    <a:schemeClr val="tx1"/>
                  </a:solidFill>
                </a:rPr>
                <a:t>Sarsa</a:t>
              </a:r>
              <a:r>
                <a:rPr sz="1323" dirty="0">
                  <a:solidFill>
                    <a:schemeClr val="tx1"/>
                  </a:solidFill>
                </a:rPr>
                <a:t>)</a:t>
              </a:r>
            </a:p>
          </p:txBody>
        </p:sp>
        <p:pic>
          <p:nvPicPr>
            <p:cNvPr id="103" name="Image" descr="Image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705992" y="30312"/>
              <a:ext cx="8191501" cy="995173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187DD163-8686-AD4C-B2B9-D41AABD41F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Control</a:t>
            </a:r>
          </a:p>
        </p:txBody>
      </p:sp>
    </p:spTree>
    <p:extLst>
      <p:ext uri="{BB962C8B-B14F-4D97-AF65-F5344CB8AC3E}">
        <p14:creationId xmlns:p14="http://schemas.microsoft.com/office/powerpoint/2010/main" val="2135210112"/>
      </p:ext>
    </p:extLst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1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3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1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 advAuto="0"/>
      <p:bldP spid="89" grpId="0" animBg="1" advAuto="0"/>
      <p:bldP spid="94" grpId="0" advAuto="0"/>
      <p:bldP spid="95" grpId="0" animBg="1" advAuto="0"/>
      <p:bldP spid="96" grpId="0" animBg="1" advAuto="0"/>
      <p:bldP spid="99" grpId="0" advAuto="0"/>
      <p:bldP spid="100" grpId="0" build="p" bldLvl="5" animBg="1" advAuto="0"/>
      <p:bldP spid="104" grpId="0" advAuto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03093" y="1965391"/>
            <a:ext cx="4986120" cy="488286"/>
          </a:xfrm>
          <a:prstGeom prst="rect">
            <a:avLst/>
          </a:prstGeom>
          <a:ln w="12700">
            <a:miter lim="400000"/>
          </a:ln>
        </p:spPr>
      </p:pic>
      <p:pic>
        <p:nvPicPr>
          <p:cNvPr id="108" name="Image" descr="Image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4979" y="2696901"/>
            <a:ext cx="8279503" cy="4619705"/>
          </a:xfrm>
          <a:prstGeom prst="rect">
            <a:avLst/>
          </a:prstGeom>
          <a:ln w="12700">
            <a:miter lim="400000"/>
          </a:ln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2788C5D2-43D8-4241-B4C8-ED13E81915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Semi-gradient control with SARSA</a:t>
            </a:r>
          </a:p>
        </p:txBody>
      </p:sp>
    </p:spTree>
    <p:extLst>
      <p:ext uri="{BB962C8B-B14F-4D97-AF65-F5344CB8AC3E}">
        <p14:creationId xmlns:p14="http://schemas.microsoft.com/office/powerpoint/2010/main" val="2791529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Example: The Mountain-Car problem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dirty="0"/>
              <a:t>Example: Mountain-Car</a:t>
            </a:r>
          </a:p>
        </p:txBody>
      </p:sp>
      <p:sp>
        <p:nvSpPr>
          <p:cNvPr id="111" name="SITUATIONS:  car's position and velocity…"/>
          <p:cNvSpPr txBox="1">
            <a:spLocks noGrp="1"/>
          </p:cNvSpPr>
          <p:nvPr>
            <p:ph type="body" sz="quarter" idx="1"/>
          </p:nvPr>
        </p:nvSpPr>
        <p:spPr>
          <a:xfrm>
            <a:off x="6067626" y="2875031"/>
            <a:ext cx="3608964" cy="3077067"/>
          </a:xfrm>
          <a:prstGeom prst="rect">
            <a:avLst/>
          </a:prstGeom>
        </p:spPr>
        <p:txBody>
          <a:bodyPr vert="horz" lIns="21001" tIns="21001" rIns="21001" bIns="21001" rtlCol="0" anchor="t">
            <a:noAutofit/>
          </a:bodyPr>
          <a:lstStyle/>
          <a:p>
            <a:pPr marL="126660" indent="-126660" defTabSz="189006">
              <a:lnSpc>
                <a:spcPts val="2108"/>
              </a:lnSpc>
              <a:spcBef>
                <a:spcPts val="2150"/>
              </a:spcBef>
              <a:buNone/>
              <a:tabLst>
                <a:tab pos="126004" algn="l"/>
                <a:tab pos="336012" algn="l"/>
                <a:tab pos="672023" algn="l"/>
                <a:tab pos="1008035" algn="l"/>
              </a:tabLst>
              <a:defRPr sz="4000" u="sng">
                <a:latin typeface="Helvetica"/>
                <a:ea typeface="Helvetica"/>
                <a:cs typeface="Helvetica"/>
                <a:sym typeface="Helvetica"/>
              </a:defRPr>
            </a:pPr>
            <a:r>
              <a:rPr sz="2200" dirty="0"/>
              <a:t>S</a:t>
            </a:r>
            <a:r>
              <a:rPr lang="en-US" sz="2200" dirty="0"/>
              <a:t>TATES</a:t>
            </a:r>
            <a:r>
              <a:rPr sz="2200" u="none" dirty="0"/>
              <a:t>: </a:t>
            </a:r>
            <a:br>
              <a:rPr sz="2200" u="none" dirty="0"/>
            </a:br>
            <a:r>
              <a:rPr sz="2200" u="none" dirty="0"/>
              <a:t>car's position and velocity</a:t>
            </a:r>
          </a:p>
          <a:p>
            <a:pPr marL="126660" indent="-126660" defTabSz="189006">
              <a:lnSpc>
                <a:spcPts val="2108"/>
              </a:lnSpc>
              <a:spcBef>
                <a:spcPts val="2150"/>
              </a:spcBef>
              <a:buNone/>
              <a:tabLst>
                <a:tab pos="126004" algn="l"/>
                <a:tab pos="336012" algn="l"/>
                <a:tab pos="672023" algn="l"/>
                <a:tab pos="1008035" algn="l"/>
              </a:tabLst>
              <a:defRPr sz="4000" u="sng">
                <a:latin typeface="Helvetica"/>
                <a:ea typeface="Helvetica"/>
                <a:cs typeface="Helvetica"/>
                <a:sym typeface="Helvetica"/>
              </a:defRPr>
            </a:pPr>
            <a:r>
              <a:rPr sz="2200" dirty="0"/>
              <a:t>ACTIONS</a:t>
            </a:r>
            <a:r>
              <a:rPr sz="2200" u="none" dirty="0"/>
              <a:t>: </a:t>
            </a:r>
            <a:br>
              <a:rPr sz="2200" u="none" dirty="0"/>
            </a:br>
            <a:r>
              <a:rPr sz="2200" u="none" dirty="0"/>
              <a:t>three thrusts: forward, reverse, none</a:t>
            </a:r>
          </a:p>
          <a:p>
            <a:pPr marL="126660" indent="-126660" defTabSz="189006">
              <a:lnSpc>
                <a:spcPts val="2108"/>
              </a:lnSpc>
              <a:spcBef>
                <a:spcPts val="2150"/>
              </a:spcBef>
              <a:buNone/>
              <a:tabLst>
                <a:tab pos="126004" algn="l"/>
                <a:tab pos="336012" algn="l"/>
                <a:tab pos="672023" algn="l"/>
                <a:tab pos="1008035" algn="l"/>
              </a:tabLst>
              <a:defRPr sz="4000" u="sng">
                <a:latin typeface="Helvetica"/>
                <a:ea typeface="Helvetica"/>
                <a:cs typeface="Helvetica"/>
                <a:sym typeface="Helvetica"/>
              </a:defRPr>
            </a:pPr>
            <a:r>
              <a:rPr sz="2200" dirty="0"/>
              <a:t>REWARDS</a:t>
            </a:r>
            <a:r>
              <a:rPr sz="2200" u="none" dirty="0"/>
              <a:t>: </a:t>
            </a:r>
            <a:br>
              <a:rPr sz="2200" u="none" dirty="0"/>
            </a:br>
            <a:r>
              <a:rPr sz="2200" u="none" dirty="0"/>
              <a:t>always –1 until car reaches the goal</a:t>
            </a:r>
          </a:p>
          <a:p>
            <a:pPr marL="126660" indent="-126660" defTabSz="189006">
              <a:lnSpc>
                <a:spcPts val="2108"/>
              </a:lnSpc>
              <a:spcBef>
                <a:spcPts val="2150"/>
              </a:spcBef>
              <a:buNone/>
              <a:tabLst>
                <a:tab pos="126004" algn="l"/>
                <a:tab pos="336012" algn="l"/>
                <a:tab pos="672023" algn="l"/>
                <a:tab pos="1008035" algn="l"/>
              </a:tabLst>
              <a:defRPr sz="4000">
                <a:latin typeface="Helvetica"/>
                <a:ea typeface="Helvetica"/>
                <a:cs typeface="Helvetica"/>
                <a:sym typeface="Helvetica"/>
              </a:defRPr>
            </a:pPr>
            <a:r>
              <a:rPr sz="2200" dirty="0"/>
              <a:t>Episodic, No Discounting,  𝜸=1</a:t>
            </a:r>
          </a:p>
        </p:txBody>
      </p:sp>
      <p:sp>
        <p:nvSpPr>
          <p:cNvPr id="112" name="Minimum-Time-to-Goal Problem"/>
          <p:cNvSpPr txBox="1"/>
          <p:nvPr/>
        </p:nvSpPr>
        <p:spPr>
          <a:xfrm>
            <a:off x="1053565" y="5633202"/>
            <a:ext cx="3344085" cy="57807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1001" tIns="21001" rIns="21001" bIns="21001">
            <a:spAutoFit/>
          </a:bodyPr>
          <a:lstStyle>
            <a:lvl1pPr algn="l" defTabSz="457200">
              <a:lnSpc>
                <a:spcPts val="4900"/>
              </a:lnSpc>
              <a:tabLst>
                <a:tab pos="812800" algn="l"/>
                <a:tab pos="1625600" algn="l"/>
                <a:tab pos="2438400" algn="l"/>
                <a:tab pos="3263900" algn="l"/>
                <a:tab pos="4076700" algn="l"/>
              </a:tabLst>
              <a:defRPr sz="4400"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rPr sz="1819"/>
              <a:t>Minimum-Time-to-Goal Problem</a:t>
            </a:r>
          </a:p>
        </p:txBody>
      </p:sp>
      <p:sp>
        <p:nvSpPr>
          <p:cNvPr id="113" name="Goal"/>
          <p:cNvSpPr txBox="1"/>
          <p:nvPr/>
        </p:nvSpPr>
        <p:spPr>
          <a:xfrm>
            <a:off x="4181009" y="2810277"/>
            <a:ext cx="444766" cy="4797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1001" tIns="21001" rIns="21001" bIns="21001">
            <a:spAutoFit/>
          </a:bodyPr>
          <a:lstStyle>
            <a:lvl1pPr algn="l" defTabSz="457200">
              <a:lnSpc>
                <a:spcPts val="4000"/>
              </a:lnSpc>
              <a:defRPr sz="3600"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rPr sz="1488"/>
              <a:t>Goal</a:t>
            </a:r>
          </a:p>
        </p:txBody>
      </p:sp>
      <p:sp>
        <p:nvSpPr>
          <p:cNvPr id="114" name="Gravity wins"/>
          <p:cNvSpPr txBox="1"/>
          <p:nvPr/>
        </p:nvSpPr>
        <p:spPr>
          <a:xfrm>
            <a:off x="3528218" y="4682893"/>
            <a:ext cx="1082762" cy="4797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1001" tIns="21001" rIns="21001" bIns="21001">
            <a:spAutoFit/>
          </a:bodyPr>
          <a:lstStyle>
            <a:lvl1pPr algn="l" defTabSz="457200">
              <a:lnSpc>
                <a:spcPts val="4000"/>
              </a:lnSpc>
              <a:tabLst>
                <a:tab pos="812800" algn="l"/>
              </a:tabLst>
              <a:defRPr sz="3600"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rPr sz="1488"/>
              <a:t>Gravity wins</a:t>
            </a:r>
          </a:p>
        </p:txBody>
      </p:sp>
      <p:pic>
        <p:nvPicPr>
          <p:cNvPr id="115" name="image11.pdf" descr="image11.p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4729" y="3073592"/>
            <a:ext cx="3411717" cy="2326628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175398167"/>
      </p:ext>
    </p:extLst>
  </p:cSld>
  <p:clrMapOvr>
    <a:masterClrMapping/>
  </p:clrMapOvr>
  <p:transition spd="med"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3485ECF0-43A1-0F41-B462-BCFAEA4D3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78134"/>
          </a:xfrm>
        </p:spPr>
        <p:txBody>
          <a:bodyPr>
            <a:normAutofit fontScale="90000"/>
          </a:bodyPr>
          <a:lstStyle/>
          <a:p>
            <a:r>
              <a:rPr lang="en-US" dirty="0"/>
              <a:t>Linear </a:t>
            </a:r>
            <a:r>
              <a:rPr lang="en-US" dirty="0" err="1"/>
              <a:t>Sarsa</a:t>
            </a:r>
            <a:r>
              <a:rPr lang="en-US" dirty="0"/>
              <a:t> with Coarse Coding in Mountain Car</a:t>
            </a:r>
          </a:p>
        </p:txBody>
      </p:sp>
      <p:pic>
        <p:nvPicPr>
          <p:cNvPr id="5" name="Image" descr="Image">
            <a:extLst>
              <a:ext uri="{FF2B5EF4-FFF2-40B4-BE49-F238E27FC236}">
                <a16:creationId xmlns:a16="http://schemas.microsoft.com/office/drawing/2014/main" id="{5E7B0EE5-B3BA-A24C-96CE-4D168113EF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49246" y="1280726"/>
            <a:ext cx="1725111" cy="283333"/>
          </a:xfrm>
          <a:prstGeom prst="rect">
            <a:avLst/>
          </a:prstGeom>
          <a:ln w="12700">
            <a:miter lim="400000"/>
          </a:ln>
        </p:spPr>
      </p:pic>
      <p:pic>
        <p:nvPicPr>
          <p:cNvPr id="6" name="car-episode.pdf" descr="car-episode.pdf">
            <a:extLst>
              <a:ext uri="{FF2B5EF4-FFF2-40B4-BE49-F238E27FC236}">
                <a16:creationId xmlns:a16="http://schemas.microsoft.com/office/drawing/2014/main" id="{C749BD39-BB51-E443-A455-AA166F4DEB0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0092" y="1564058"/>
            <a:ext cx="9162604" cy="5785865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2">
            <a:extLst>
              <a:ext uri="{FF2B5EF4-FFF2-40B4-BE49-F238E27FC236}">
                <a16:creationId xmlns:a16="http://schemas.microsoft.com/office/drawing/2014/main" id="{98F287F0-8582-084C-8887-79681E143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✓	Linear function approximation (FA)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General learning algorithm for prediction with linear FA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Specific learning targets and learning algorithms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Specific features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Prediction → Control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On-policy → Off-policy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C2BE769F-09E3-694C-B017-C316FA0EA5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36007"/>
          </a:xfrm>
        </p:spPr>
        <p:txBody>
          <a:bodyPr/>
          <a:lstStyle/>
          <a:p>
            <a:r>
              <a:rPr lang="en-US" dirty="0"/>
              <a:t>Outline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2">
            <a:extLst>
              <a:ext uri="{FF2B5EF4-FFF2-40B4-BE49-F238E27FC236}">
                <a16:creationId xmlns:a16="http://schemas.microsoft.com/office/drawing/2014/main" id="{50E414A1-6029-FB4D-BF22-612606E76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706" y="1846162"/>
            <a:ext cx="9189213" cy="48208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4AFE0A3-D37F-9A4F-AFF3-D634B2E26F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36007"/>
          </a:xfrm>
        </p:spPr>
        <p:txBody>
          <a:bodyPr/>
          <a:lstStyle/>
          <a:p>
            <a:r>
              <a:rPr lang="en-US" dirty="0"/>
              <a:t>Off-policy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2">
            <a:extLst>
              <a:ext uri="{FF2B5EF4-FFF2-40B4-BE49-F238E27FC236}">
                <a16:creationId xmlns:a16="http://schemas.microsoft.com/office/drawing/2014/main" id="{CA31BF11-7F00-344E-BFD0-D328EB4AAB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All bets are off. But, we can still try...!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(the hubris of deep learning)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Semi-gradient expected SARSA: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Semi-gradient Q-learning: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	Target policy = greedy with respect to</a:t>
            </a:r>
          </a:p>
        </p:txBody>
      </p:sp>
      <p:pic>
        <p:nvPicPr>
          <p:cNvPr id="44035" name="Picture 3">
            <a:extLst>
              <a:ext uri="{FF2B5EF4-FFF2-40B4-BE49-F238E27FC236}">
                <a16:creationId xmlns:a16="http://schemas.microsoft.com/office/drawing/2014/main" id="{2176F6A5-2271-AD41-8510-3AD6974755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501342"/>
            <a:ext cx="8229600" cy="143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4036" name="Picture 4">
            <a:extLst>
              <a:ext uri="{FF2B5EF4-FFF2-40B4-BE49-F238E27FC236}">
                <a16:creationId xmlns:a16="http://schemas.microsoft.com/office/drawing/2014/main" id="{33A6993C-1D8E-2E49-B337-7E16776DDF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5619" y="6154014"/>
            <a:ext cx="1537494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E12C6DF6-D091-4346-B61D-2A189A15FC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36007"/>
          </a:xfrm>
        </p:spPr>
        <p:txBody>
          <a:bodyPr/>
          <a:lstStyle/>
          <a:p>
            <a:r>
              <a:rPr lang="en-US" dirty="0"/>
              <a:t>Off-policy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>
            <a:extLst>
              <a:ext uri="{FF2B5EF4-FFF2-40B4-BE49-F238E27FC236}">
                <a16:creationId xmlns:a16="http://schemas.microsoft.com/office/drawing/2014/main" id="{F40604A5-1F34-CE46-A8A2-2F5EF3F890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627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In the tabular case: Given sample (s, a, s', r),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In the case with </a:t>
            </a:r>
            <a:r>
              <a:rPr lang="en-US" altLang="en-US" sz="2400" u="sng" dirty="0">
                <a:cs typeface="Segoe UI" panose="020B0502040204020203" pitchFamily="34" charset="0"/>
              </a:rPr>
              <a:t>linear function approximation</a:t>
            </a:r>
            <a:br>
              <a:rPr lang="en-US" altLang="en-US" sz="2400" u="sng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(i.e., Q(</a:t>
            </a:r>
            <a:r>
              <a:rPr lang="en-US" altLang="en-US" sz="2400" dirty="0" err="1">
                <a:cs typeface="Segoe UI" panose="020B0502040204020203" pitchFamily="34" charset="0"/>
              </a:rPr>
              <a:t>s,a</a:t>
            </a:r>
            <a:r>
              <a:rPr lang="en-US" altLang="en-US" sz="2400" dirty="0">
                <a:cs typeface="Segoe UI" panose="020B0502040204020203" pitchFamily="34" charset="0"/>
              </a:rPr>
              <a:t>) = Weighted sum of features)):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Given sample (s, a, s', r),</a:t>
            </a:r>
          </a:p>
          <a:p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1. Compute TD-error: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2. For </a:t>
            </a:r>
            <a:r>
              <a:rPr lang="en-US" altLang="en-US" sz="2400" u="sng" dirty="0">
                <a:cs typeface="Segoe UI" panose="020B0502040204020203" pitchFamily="34" charset="0"/>
              </a:rPr>
              <a:t>each</a:t>
            </a:r>
            <a:r>
              <a:rPr lang="en-US" altLang="en-US" sz="2400" dirty="0">
                <a:cs typeface="Segoe UI" panose="020B0502040204020203" pitchFamily="34" charset="0"/>
              </a:rPr>
              <a:t> weight </a:t>
            </a:r>
            <a:r>
              <a:rPr lang="en-US" altLang="en-US" sz="2400" dirty="0" err="1">
                <a:cs typeface="Segoe UI" panose="020B0502040204020203" pitchFamily="34" charset="0"/>
              </a:rPr>
              <a:t>w</a:t>
            </a:r>
            <a:r>
              <a:rPr lang="en-US" altLang="en-US" sz="2400" baseline="-33000" dirty="0" err="1">
                <a:cs typeface="Segoe UI" panose="020B0502040204020203" pitchFamily="34" charset="0"/>
              </a:rPr>
              <a:t>i</a:t>
            </a:r>
            <a:r>
              <a:rPr lang="en-US" altLang="en-US" sz="2400" dirty="0">
                <a:cs typeface="Segoe UI" panose="020B0502040204020203" pitchFamily="34" charset="0"/>
              </a:rPr>
              <a:t> corresponding to feature f</a:t>
            </a:r>
            <a:r>
              <a:rPr lang="en-US" altLang="en-US" sz="2400" baseline="-33000" dirty="0">
                <a:cs typeface="Segoe UI" panose="020B0502040204020203" pitchFamily="34" charset="0"/>
              </a:rPr>
              <a:t>i</a:t>
            </a:r>
            <a:r>
              <a:rPr lang="en-US" altLang="en-US" sz="2400" dirty="0">
                <a:cs typeface="Segoe UI" panose="020B0502040204020203" pitchFamily="34" charset="0"/>
              </a:rPr>
              <a:t>:</a:t>
            </a:r>
            <a:br>
              <a:rPr lang="en-US" altLang="en-US" sz="2400" dirty="0">
                <a:cs typeface="Segoe UI" panose="020B0502040204020203" pitchFamily="34" charset="0"/>
              </a:rPr>
            </a:br>
            <a:endParaRPr lang="en-US" altLang="en-US" sz="2400" dirty="0">
              <a:cs typeface="Segoe UI" panose="020B0502040204020203" pitchFamily="34" charset="0"/>
            </a:endParaRPr>
          </a:p>
        </p:txBody>
      </p:sp>
      <p:pic>
        <p:nvPicPr>
          <p:cNvPr id="45059" name="Picture 3">
            <a:extLst>
              <a:ext uri="{FF2B5EF4-FFF2-40B4-BE49-F238E27FC236}">
                <a16:creationId xmlns:a16="http://schemas.microsoft.com/office/drawing/2014/main" id="{704A5FEB-4786-9C46-8C8D-B1A574F195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5565" y="6792066"/>
            <a:ext cx="5294312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5060" name="Picture 4">
            <a:extLst>
              <a:ext uri="{FF2B5EF4-FFF2-40B4-BE49-F238E27FC236}">
                <a16:creationId xmlns:a16="http://schemas.microsoft.com/office/drawing/2014/main" id="{37927248-D17F-DE44-9374-FBD6359D14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6757" y="5402844"/>
            <a:ext cx="53308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5061" name="Picture 5">
            <a:extLst>
              <a:ext uri="{FF2B5EF4-FFF2-40B4-BE49-F238E27FC236}">
                <a16:creationId xmlns:a16="http://schemas.microsoft.com/office/drawing/2014/main" id="{9A196898-6896-CB46-AE2E-A77516A89E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86675"/>
            <a:ext cx="8229600" cy="868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1CD70B22-C95C-EB47-BF5B-3AFC7600DE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36007"/>
          </a:xfrm>
        </p:spPr>
        <p:txBody>
          <a:bodyPr>
            <a:normAutofit/>
          </a:bodyPr>
          <a:lstStyle/>
          <a:p>
            <a:r>
              <a:rPr lang="en-US" sz="4200" dirty="0"/>
              <a:t>Semi-gradient Q-learning with linear FA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ext Box 2">
            <a:extLst>
              <a:ext uri="{FF2B5EF4-FFF2-40B4-BE49-F238E27FC236}">
                <a16:creationId xmlns:a16="http://schemas.microsoft.com/office/drawing/2014/main" id="{4674EC16-B1DD-994A-B09D-E4AAC6B15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Monte-Carlo: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TD(0):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SARSA: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16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Q-learning (off-policy): </a:t>
            </a:r>
          </a:p>
        </p:txBody>
      </p:sp>
      <p:pic>
        <p:nvPicPr>
          <p:cNvPr id="46083" name="Picture 3">
            <a:extLst>
              <a:ext uri="{FF2B5EF4-FFF2-40B4-BE49-F238E27FC236}">
                <a16:creationId xmlns:a16="http://schemas.microsoft.com/office/drawing/2014/main" id="{DF215D1D-D982-004A-A8E9-59F43F739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572000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6084" name="Picture 4">
            <a:extLst>
              <a:ext uri="{FF2B5EF4-FFF2-40B4-BE49-F238E27FC236}">
                <a16:creationId xmlns:a16="http://schemas.microsoft.com/office/drawing/2014/main" id="{0F2C200B-1350-1A41-A1E7-150AC8B6C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246700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6085" name="Picture 5">
            <a:extLst>
              <a:ext uri="{FF2B5EF4-FFF2-40B4-BE49-F238E27FC236}">
                <a16:creationId xmlns:a16="http://schemas.microsoft.com/office/drawing/2014/main" id="{06B3F15F-B043-224A-8C9B-D7CCC4D6E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943600"/>
            <a:ext cx="82296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6086" name="Line 6">
            <a:extLst>
              <a:ext uri="{FF2B5EF4-FFF2-40B4-BE49-F238E27FC236}">
                <a16:creationId xmlns:a16="http://schemas.microsoft.com/office/drawing/2014/main" id="{75FB5C08-A084-3742-8BA4-B599E9CEBE3A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3942025"/>
            <a:ext cx="265112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7" name="Line 7">
            <a:extLst>
              <a:ext uri="{FF2B5EF4-FFF2-40B4-BE49-F238E27FC236}">
                <a16:creationId xmlns:a16="http://schemas.microsoft.com/office/drawing/2014/main" id="{65F127DD-DD54-9F43-BFAA-EACCE6E5EBC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9925" y="5175250"/>
            <a:ext cx="2925763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Line 8">
            <a:extLst>
              <a:ext uri="{FF2B5EF4-FFF2-40B4-BE49-F238E27FC236}">
                <a16:creationId xmlns:a16="http://schemas.microsoft.com/office/drawing/2014/main" id="{031B1258-1436-0C48-8BAE-CB46073E7FBF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9438" y="6537325"/>
            <a:ext cx="310832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6089" name="Picture 9">
            <a:extLst>
              <a:ext uri="{FF2B5EF4-FFF2-40B4-BE49-F238E27FC236}">
                <a16:creationId xmlns:a16="http://schemas.microsoft.com/office/drawing/2014/main" id="{11F5822E-D348-C24D-B765-F337E9DBC2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1134321"/>
            <a:ext cx="4572000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6090" name="Picture 10">
            <a:extLst>
              <a:ext uri="{FF2B5EF4-FFF2-40B4-BE49-F238E27FC236}">
                <a16:creationId xmlns:a16="http://schemas.microsoft.com/office/drawing/2014/main" id="{F2D185E2-835A-9542-8611-8C1B9F3135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5029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6091" name="Line 11">
            <a:extLst>
              <a:ext uri="{FF2B5EF4-FFF2-40B4-BE49-F238E27FC236}">
                <a16:creationId xmlns:a16="http://schemas.microsoft.com/office/drawing/2014/main" id="{A174D270-680A-934E-A7F2-2C7951E1311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2524125"/>
            <a:ext cx="457200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6092" name="Picture 12">
            <a:extLst>
              <a:ext uri="{FF2B5EF4-FFF2-40B4-BE49-F238E27FC236}">
                <a16:creationId xmlns:a16="http://schemas.microsoft.com/office/drawing/2014/main" id="{C154F4B9-0DFB-954B-A37D-00AC503CAE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742250"/>
            <a:ext cx="6400800" cy="51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6093" name="Picture 13">
            <a:extLst>
              <a:ext uri="{FF2B5EF4-FFF2-40B4-BE49-F238E27FC236}">
                <a16:creationId xmlns:a16="http://schemas.microsoft.com/office/drawing/2014/main" id="{982EB922-D7F7-E442-B3FD-25EC314BF5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5257800"/>
            <a:ext cx="54864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id="{098C66AD-12B7-F840-9765-F9E3059D2B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333035"/>
            <a:ext cx="8694539" cy="845291"/>
          </a:xfrm>
        </p:spPr>
        <p:txBody>
          <a:bodyPr>
            <a:normAutofit/>
          </a:bodyPr>
          <a:lstStyle/>
          <a:p>
            <a:r>
              <a:rPr lang="en-US" dirty="0"/>
              <a:t>Are there more learning targets?</a:t>
            </a:r>
          </a:p>
        </p:txBody>
      </p:sp>
    </p:spTree>
    <p:extLst>
      <p:ext uri="{BB962C8B-B14F-4D97-AF65-F5344CB8AC3E}">
        <p14:creationId xmlns:p14="http://schemas.microsoft.com/office/powerpoint/2010/main" val="233386439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1" name="Picture 1">
            <a:extLst>
              <a:ext uri="{FF2B5EF4-FFF2-40B4-BE49-F238E27FC236}">
                <a16:creationId xmlns:a16="http://schemas.microsoft.com/office/drawing/2014/main" id="{B8FAA408-FB6A-DA4D-BA0F-9226F43E64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2435225"/>
            <a:ext cx="24558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6082" name="Picture 2">
            <a:extLst>
              <a:ext uri="{FF2B5EF4-FFF2-40B4-BE49-F238E27FC236}">
                <a16:creationId xmlns:a16="http://schemas.microsoft.com/office/drawing/2014/main" id="{153E3FDE-8801-0748-BE8D-8B6E0CE507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3527425"/>
            <a:ext cx="2414587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46083" name="Group 3">
            <a:extLst>
              <a:ext uri="{FF2B5EF4-FFF2-40B4-BE49-F238E27FC236}">
                <a16:creationId xmlns:a16="http://schemas.microsoft.com/office/drawing/2014/main" id="{530AA62E-B68B-2744-B2D1-083AE94EC8A3}"/>
              </a:ext>
            </a:extLst>
          </p:cNvPr>
          <p:cNvGrpSpPr>
            <a:grpSpLocks/>
          </p:cNvGrpSpPr>
          <p:nvPr/>
        </p:nvGrpSpPr>
        <p:grpSpPr bwMode="auto">
          <a:xfrm>
            <a:off x="473075" y="2336800"/>
            <a:ext cx="1712913" cy="1593850"/>
            <a:chOff x="298" y="1472"/>
            <a:chExt cx="1079" cy="1004"/>
          </a:xfrm>
        </p:grpSpPr>
        <p:grpSp>
          <p:nvGrpSpPr>
            <p:cNvPr id="46084" name="Group 4">
              <a:extLst>
                <a:ext uri="{FF2B5EF4-FFF2-40B4-BE49-F238E27FC236}">
                  <a16:creationId xmlns:a16="http://schemas.microsoft.com/office/drawing/2014/main" id="{BBB19391-E2B6-B143-98B6-174D440782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" y="1472"/>
              <a:ext cx="931" cy="1004"/>
              <a:chOff x="446" y="1472"/>
              <a:chExt cx="931" cy="1004"/>
            </a:xfrm>
          </p:grpSpPr>
          <p:grpSp>
            <p:nvGrpSpPr>
              <p:cNvPr id="46085" name="Group 5">
                <a:extLst>
                  <a:ext uri="{FF2B5EF4-FFF2-40B4-BE49-F238E27FC236}">
                    <a16:creationId xmlns:a16="http://schemas.microsoft.com/office/drawing/2014/main" id="{DC61ECB3-4BB7-754B-B342-D712192EF7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6" y="1472"/>
                <a:ext cx="931" cy="1004"/>
                <a:chOff x="446" y="1472"/>
                <a:chExt cx="931" cy="1004"/>
              </a:xfrm>
            </p:grpSpPr>
            <p:grpSp>
              <p:nvGrpSpPr>
                <p:cNvPr id="46086" name="Group 6">
                  <a:extLst>
                    <a:ext uri="{FF2B5EF4-FFF2-40B4-BE49-F238E27FC236}">
                      <a16:creationId xmlns:a16="http://schemas.microsoft.com/office/drawing/2014/main" id="{B808EEA0-355E-7549-A79D-573604CCC7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6" y="1472"/>
                  <a:ext cx="931" cy="1004"/>
                  <a:chOff x="446" y="1472"/>
                  <a:chExt cx="931" cy="1004"/>
                </a:xfrm>
              </p:grpSpPr>
              <p:grpSp>
                <p:nvGrpSpPr>
                  <p:cNvPr id="46087" name="Group 7">
                    <a:extLst>
                      <a:ext uri="{FF2B5EF4-FFF2-40B4-BE49-F238E27FC236}">
                        <a16:creationId xmlns:a16="http://schemas.microsoft.com/office/drawing/2014/main" id="{0D201FD9-AB38-6F46-AA17-06F4F01A34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46" y="1472"/>
                    <a:ext cx="931" cy="1004"/>
                    <a:chOff x="446" y="1472"/>
                    <a:chExt cx="931" cy="1004"/>
                  </a:xfrm>
                </p:grpSpPr>
                <p:pic>
                  <p:nvPicPr>
                    <p:cNvPr id="46088" name="Picture 8">
                      <a:extLst>
                        <a:ext uri="{FF2B5EF4-FFF2-40B4-BE49-F238E27FC236}">
                          <a16:creationId xmlns:a16="http://schemas.microsoft.com/office/drawing/2014/main" id="{600A11E4-2C62-5549-B209-0C95E1E39BA3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5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r="73032"/>
                    <a:stretch>
                      <a:fillRect/>
                    </a:stretch>
                  </p:blipFill>
                  <p:spPr bwMode="auto">
                    <a:xfrm>
                      <a:off x="446" y="1472"/>
                      <a:ext cx="451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r="73032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  <p:pic>
                  <p:nvPicPr>
                    <p:cNvPr id="46089" name="Picture 9">
                      <a:extLst>
                        <a:ext uri="{FF2B5EF4-FFF2-40B4-BE49-F238E27FC236}">
                          <a16:creationId xmlns:a16="http://schemas.microsoft.com/office/drawing/2014/main" id="{EEC6B024-CE56-2045-B906-AE74C1371A5A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5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72505" r="-1146"/>
                    <a:stretch>
                      <a:fillRect/>
                    </a:stretch>
                  </p:blipFill>
                  <p:spPr bwMode="auto">
                    <a:xfrm>
                      <a:off x="898" y="1472"/>
                      <a:ext cx="479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l="72505" r="-1146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</p:grpSp>
              <p:pic>
                <p:nvPicPr>
                  <p:cNvPr id="46090" name="Picture 10">
                    <a:extLst>
                      <a:ext uri="{FF2B5EF4-FFF2-40B4-BE49-F238E27FC236}">
                        <a16:creationId xmlns:a16="http://schemas.microsoft.com/office/drawing/2014/main" id="{05B82BFE-8549-5A46-978C-3ADC2308642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88" y="2094"/>
                    <a:ext cx="126" cy="10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6091" name="Picture 11">
                    <a:extLst>
                      <a:ext uri="{FF2B5EF4-FFF2-40B4-BE49-F238E27FC236}">
                        <a16:creationId xmlns:a16="http://schemas.microsoft.com/office/drawing/2014/main" id="{8F318925-3DC5-FB47-80F0-E6FF2ED644B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2" y="2281"/>
                    <a:ext cx="115" cy="1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6092" name="Picture 12">
                    <a:extLst>
                      <a:ext uri="{FF2B5EF4-FFF2-40B4-BE49-F238E27FC236}">
                        <a16:creationId xmlns:a16="http://schemas.microsoft.com/office/drawing/2014/main" id="{35185D2B-526E-8646-874A-5618DA22F91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02" y="2281"/>
                    <a:ext cx="126" cy="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46093" name="Rectangle 13">
                  <a:extLst>
                    <a:ext uri="{FF2B5EF4-FFF2-40B4-BE49-F238E27FC236}">
                      <a16:creationId xmlns:a16="http://schemas.microsoft.com/office/drawing/2014/main" id="{123D9EDE-A52D-834D-8F31-EF2F64F451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281"/>
                  <a:ext cx="55" cy="92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94" name="Rectangle 14">
                  <a:extLst>
                    <a:ext uri="{FF2B5EF4-FFF2-40B4-BE49-F238E27FC236}">
                      <a16:creationId xmlns:a16="http://schemas.microsoft.com/office/drawing/2014/main" id="{FBF2CF9D-8AEC-0C46-8095-1AB2FAF5E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55" cy="248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95" name="Rectangle 15">
                  <a:extLst>
                    <a:ext uri="{FF2B5EF4-FFF2-40B4-BE49-F238E27FC236}">
                      <a16:creationId xmlns:a16="http://schemas.microsoft.com/office/drawing/2014/main" id="{7911652F-578C-1D43-AF0D-F9CB5A9489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310" cy="61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6096" name="Rectangle 16">
                <a:extLst>
                  <a:ext uri="{FF2B5EF4-FFF2-40B4-BE49-F238E27FC236}">
                    <a16:creationId xmlns:a16="http://schemas.microsoft.com/office/drawing/2014/main" id="{24286BD1-707E-C647-B427-448D01331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218"/>
                <a:ext cx="84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46097" name="Picture 17">
              <a:extLst>
                <a:ext uri="{FF2B5EF4-FFF2-40B4-BE49-F238E27FC236}">
                  <a16:creationId xmlns:a16="http://schemas.microsoft.com/office/drawing/2014/main" id="{50059FD4-0FB0-6B4C-91F6-76D9538D5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" y="1874"/>
              <a:ext cx="90" cy="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sp>
        <p:nvSpPr>
          <p:cNvPr id="46098" name="AutoShape 18">
            <a:extLst>
              <a:ext uri="{FF2B5EF4-FFF2-40B4-BE49-F238E27FC236}">
                <a16:creationId xmlns:a16="http://schemas.microsoft.com/office/drawing/2014/main" id="{6480682F-A6EE-064A-9F76-47B9E4C0E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016125"/>
            <a:ext cx="485140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0" name="AutoShape 20">
            <a:extLst>
              <a:ext uri="{FF2B5EF4-FFF2-40B4-BE49-F238E27FC236}">
                <a16:creationId xmlns:a16="http://schemas.microsoft.com/office/drawing/2014/main" id="{C02AFF3E-3008-1B46-82FF-8828CAF63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2341563"/>
            <a:ext cx="2651125" cy="457200"/>
          </a:xfrm>
          <a:prstGeom prst="roundRect">
            <a:avLst>
              <a:gd name="adj" fmla="val 347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1" name="Text Box 21">
            <a:extLst>
              <a:ext uri="{FF2B5EF4-FFF2-40B4-BE49-F238E27FC236}">
                <a16:creationId xmlns:a16="http://schemas.microsoft.com/office/drawing/2014/main" id="{8261C03F-D2C4-454F-AF44-0362AD3B0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2798763"/>
            <a:ext cx="2835275" cy="50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000"/>
              <a:t>User-defined features evaluated at s, a</a:t>
            </a:r>
          </a:p>
        </p:txBody>
      </p:sp>
      <p:sp>
        <p:nvSpPr>
          <p:cNvPr id="46102" name="AutoShape 22">
            <a:extLst>
              <a:ext uri="{FF2B5EF4-FFF2-40B4-BE49-F238E27FC236}">
                <a16:creationId xmlns:a16="http://schemas.microsoft.com/office/drawing/2014/main" id="{77E49C83-E683-974C-9983-35EB471B3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3457575"/>
            <a:ext cx="2651125" cy="457200"/>
          </a:xfrm>
          <a:prstGeom prst="roundRect">
            <a:avLst>
              <a:gd name="adj" fmla="val 347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Title 1">
            <a:extLst>
              <a:ext uri="{FF2B5EF4-FFF2-40B4-BE49-F238E27FC236}">
                <a16:creationId xmlns:a16="http://schemas.microsoft.com/office/drawing/2014/main" id="{30C5DAF1-272E-A244-9690-663752278E66}"/>
              </a:ext>
            </a:extLst>
          </p:cNvPr>
          <p:cNvSpPr txBox="1">
            <a:spLocks/>
          </p:cNvSpPr>
          <p:nvPr/>
        </p:nvSpPr>
        <p:spPr>
          <a:xfrm>
            <a:off x="693043" y="402484"/>
            <a:ext cx="8694539" cy="836007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200" dirty="0"/>
              <a:t>Example: Approximate Q-learning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5" name="Picture 1">
            <a:extLst>
              <a:ext uri="{FF2B5EF4-FFF2-40B4-BE49-F238E27FC236}">
                <a16:creationId xmlns:a16="http://schemas.microsoft.com/office/drawing/2014/main" id="{2E293D9B-4D1F-9243-892E-5F5AF85EE5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2435225"/>
            <a:ext cx="24558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7106" name="Picture 2">
            <a:extLst>
              <a:ext uri="{FF2B5EF4-FFF2-40B4-BE49-F238E27FC236}">
                <a16:creationId xmlns:a16="http://schemas.microsoft.com/office/drawing/2014/main" id="{7E486EC7-7E49-4B4B-AD99-3B2D0C45CF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3527425"/>
            <a:ext cx="2414587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7107" name="Picture 3">
            <a:extLst>
              <a:ext uri="{FF2B5EF4-FFF2-40B4-BE49-F238E27FC236}">
                <a16:creationId xmlns:a16="http://schemas.microsoft.com/office/drawing/2014/main" id="{E6B76EF5-E5BF-F24F-847D-03AA7C440B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1538" y="1303338"/>
            <a:ext cx="5710237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47108" name="Group 4">
            <a:extLst>
              <a:ext uri="{FF2B5EF4-FFF2-40B4-BE49-F238E27FC236}">
                <a16:creationId xmlns:a16="http://schemas.microsoft.com/office/drawing/2014/main" id="{E55A03CF-C987-A245-8E69-66A62789C3CB}"/>
              </a:ext>
            </a:extLst>
          </p:cNvPr>
          <p:cNvGrpSpPr>
            <a:grpSpLocks/>
          </p:cNvGrpSpPr>
          <p:nvPr/>
        </p:nvGrpSpPr>
        <p:grpSpPr bwMode="auto">
          <a:xfrm>
            <a:off x="473075" y="2336800"/>
            <a:ext cx="1712913" cy="1593850"/>
            <a:chOff x="298" y="1472"/>
            <a:chExt cx="1079" cy="1004"/>
          </a:xfrm>
        </p:grpSpPr>
        <p:grpSp>
          <p:nvGrpSpPr>
            <p:cNvPr id="47109" name="Group 5">
              <a:extLst>
                <a:ext uri="{FF2B5EF4-FFF2-40B4-BE49-F238E27FC236}">
                  <a16:creationId xmlns:a16="http://schemas.microsoft.com/office/drawing/2014/main" id="{A9121B13-B3D6-B549-8396-D345EBE05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" y="1472"/>
              <a:ext cx="931" cy="1004"/>
              <a:chOff x="446" y="1472"/>
              <a:chExt cx="931" cy="1004"/>
            </a:xfrm>
          </p:grpSpPr>
          <p:grpSp>
            <p:nvGrpSpPr>
              <p:cNvPr id="47110" name="Group 6">
                <a:extLst>
                  <a:ext uri="{FF2B5EF4-FFF2-40B4-BE49-F238E27FC236}">
                    <a16:creationId xmlns:a16="http://schemas.microsoft.com/office/drawing/2014/main" id="{6075F246-B878-4A4B-99F6-CF3EA385E2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6" y="1472"/>
                <a:ext cx="931" cy="1004"/>
                <a:chOff x="446" y="1472"/>
                <a:chExt cx="931" cy="1004"/>
              </a:xfrm>
            </p:grpSpPr>
            <p:grpSp>
              <p:nvGrpSpPr>
                <p:cNvPr id="47111" name="Group 7">
                  <a:extLst>
                    <a:ext uri="{FF2B5EF4-FFF2-40B4-BE49-F238E27FC236}">
                      <a16:creationId xmlns:a16="http://schemas.microsoft.com/office/drawing/2014/main" id="{BBCC364C-4485-1148-9155-B43996B3DC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6" y="1472"/>
                  <a:ext cx="931" cy="1004"/>
                  <a:chOff x="446" y="1472"/>
                  <a:chExt cx="931" cy="1004"/>
                </a:xfrm>
              </p:grpSpPr>
              <p:grpSp>
                <p:nvGrpSpPr>
                  <p:cNvPr id="47112" name="Group 8">
                    <a:extLst>
                      <a:ext uri="{FF2B5EF4-FFF2-40B4-BE49-F238E27FC236}">
                        <a16:creationId xmlns:a16="http://schemas.microsoft.com/office/drawing/2014/main" id="{D9026B66-9D4F-894A-9153-7B0B9B7EE1D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46" y="1472"/>
                    <a:ext cx="931" cy="1004"/>
                    <a:chOff x="446" y="1472"/>
                    <a:chExt cx="931" cy="1004"/>
                  </a:xfrm>
                </p:grpSpPr>
                <p:pic>
                  <p:nvPicPr>
                    <p:cNvPr id="47113" name="Picture 9">
                      <a:extLst>
                        <a:ext uri="{FF2B5EF4-FFF2-40B4-BE49-F238E27FC236}">
                          <a16:creationId xmlns:a16="http://schemas.microsoft.com/office/drawing/2014/main" id="{17B9AD2D-307D-0E4A-A648-D02EA81EAF5F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6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r="73032"/>
                    <a:stretch>
                      <a:fillRect/>
                    </a:stretch>
                  </p:blipFill>
                  <p:spPr bwMode="auto">
                    <a:xfrm>
                      <a:off x="446" y="1472"/>
                      <a:ext cx="451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r="73032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  <p:pic>
                  <p:nvPicPr>
                    <p:cNvPr id="47114" name="Picture 10">
                      <a:extLst>
                        <a:ext uri="{FF2B5EF4-FFF2-40B4-BE49-F238E27FC236}">
                          <a16:creationId xmlns:a16="http://schemas.microsoft.com/office/drawing/2014/main" id="{31CBD154-8F6F-C349-B76B-81812C3FD14B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6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72505" r="-1146"/>
                    <a:stretch>
                      <a:fillRect/>
                    </a:stretch>
                  </p:blipFill>
                  <p:spPr bwMode="auto">
                    <a:xfrm>
                      <a:off x="898" y="1472"/>
                      <a:ext cx="479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l="72505" r="-1146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</p:grpSp>
              <p:pic>
                <p:nvPicPr>
                  <p:cNvPr id="47115" name="Picture 11">
                    <a:extLst>
                      <a:ext uri="{FF2B5EF4-FFF2-40B4-BE49-F238E27FC236}">
                        <a16:creationId xmlns:a16="http://schemas.microsoft.com/office/drawing/2014/main" id="{72D8FB3C-1FB9-234F-8C5F-86CD4BAFEC1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88" y="2094"/>
                    <a:ext cx="126" cy="10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7116" name="Picture 12">
                    <a:extLst>
                      <a:ext uri="{FF2B5EF4-FFF2-40B4-BE49-F238E27FC236}">
                        <a16:creationId xmlns:a16="http://schemas.microsoft.com/office/drawing/2014/main" id="{94764561-5EF0-904F-BE7E-B827E336046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2" y="2281"/>
                    <a:ext cx="115" cy="1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7117" name="Picture 13">
                    <a:extLst>
                      <a:ext uri="{FF2B5EF4-FFF2-40B4-BE49-F238E27FC236}">
                        <a16:creationId xmlns:a16="http://schemas.microsoft.com/office/drawing/2014/main" id="{AA2D2C81-D6F9-3843-A6CF-C52A7545E30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02" y="2281"/>
                    <a:ext cx="126" cy="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47118" name="Rectangle 14">
                  <a:extLst>
                    <a:ext uri="{FF2B5EF4-FFF2-40B4-BE49-F238E27FC236}">
                      <a16:creationId xmlns:a16="http://schemas.microsoft.com/office/drawing/2014/main" id="{298D19B0-CCC4-E546-BEC2-D77B15A43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281"/>
                  <a:ext cx="55" cy="92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119" name="Rectangle 15">
                  <a:extLst>
                    <a:ext uri="{FF2B5EF4-FFF2-40B4-BE49-F238E27FC236}">
                      <a16:creationId xmlns:a16="http://schemas.microsoft.com/office/drawing/2014/main" id="{7EAF2ADC-BF96-8A44-BA55-05C4A8988D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55" cy="248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120" name="Rectangle 16">
                  <a:extLst>
                    <a:ext uri="{FF2B5EF4-FFF2-40B4-BE49-F238E27FC236}">
                      <a16:creationId xmlns:a16="http://schemas.microsoft.com/office/drawing/2014/main" id="{10EB788E-65BC-294F-9D91-3CC5085388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310" cy="61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7121" name="Rectangle 17">
                <a:extLst>
                  <a:ext uri="{FF2B5EF4-FFF2-40B4-BE49-F238E27FC236}">
                    <a16:creationId xmlns:a16="http://schemas.microsoft.com/office/drawing/2014/main" id="{FFE616FF-1177-3E4B-8FAF-85E4C9BD5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218"/>
                <a:ext cx="84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47122" name="Picture 18">
              <a:extLst>
                <a:ext uri="{FF2B5EF4-FFF2-40B4-BE49-F238E27FC236}">
                  <a16:creationId xmlns:a16="http://schemas.microsoft.com/office/drawing/2014/main" id="{08B77E5D-C7D4-0644-A41E-B84E517C8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" y="1874"/>
              <a:ext cx="90" cy="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sp>
        <p:nvSpPr>
          <p:cNvPr id="47123" name="AutoShape 19">
            <a:extLst>
              <a:ext uri="{FF2B5EF4-FFF2-40B4-BE49-F238E27FC236}">
                <a16:creationId xmlns:a16="http://schemas.microsoft.com/office/drawing/2014/main" id="{89E70E95-8721-1F49-9286-5E30921B0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016125"/>
            <a:ext cx="485140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25" name="Text Box 21">
            <a:extLst>
              <a:ext uri="{FF2B5EF4-FFF2-40B4-BE49-F238E27FC236}">
                <a16:creationId xmlns:a16="http://schemas.microsoft.com/office/drawing/2014/main" id="{A8A5EAEB-7F18-4442-B371-E9ED868D1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38" y="914400"/>
            <a:ext cx="18288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000"/>
              <a:t>Approximate Q-function </a:t>
            </a:r>
            <a:r>
              <a:rPr lang="en-US" altLang="en-US" sz="2000" u="sng"/>
              <a:t>before</a:t>
            </a:r>
            <a:r>
              <a:rPr lang="en-US" altLang="en-US" sz="2000"/>
              <a:t> update</a:t>
            </a:r>
          </a:p>
        </p:txBody>
      </p:sp>
      <p:sp>
        <p:nvSpPr>
          <p:cNvPr id="47126" name="AutoShape 22">
            <a:extLst>
              <a:ext uri="{FF2B5EF4-FFF2-40B4-BE49-F238E27FC236}">
                <a16:creationId xmlns:a16="http://schemas.microsoft.com/office/drawing/2014/main" id="{81D89798-A38F-0F4F-B57D-85E4A98AC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1143000"/>
            <a:ext cx="5988050" cy="671513"/>
          </a:xfrm>
          <a:prstGeom prst="roundRect">
            <a:avLst>
              <a:gd name="adj" fmla="val 236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27" name="Text Box 23">
            <a:extLst>
              <a:ext uri="{FF2B5EF4-FFF2-40B4-BE49-F238E27FC236}">
                <a16:creationId xmlns:a16="http://schemas.microsoft.com/office/drawing/2014/main" id="{17E1C4B9-13C7-8741-A137-53796A1BC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2011363"/>
            <a:ext cx="2103437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000"/>
              <a:t>Current weights: </a:t>
            </a:r>
          </a:p>
          <a:p>
            <a:endParaRPr lang="en-US" altLang="en-US" sz="2000"/>
          </a:p>
          <a:p>
            <a:r>
              <a:rPr lang="en-US" altLang="en-US" sz="2000"/>
              <a:t>w</a:t>
            </a:r>
            <a:r>
              <a:rPr lang="en-US" altLang="en-US" sz="2000" baseline="-33000"/>
              <a:t>DOT</a:t>
            </a:r>
            <a:r>
              <a:rPr lang="en-US" altLang="en-US" sz="2000"/>
              <a:t> = 4.0</a:t>
            </a:r>
          </a:p>
          <a:p>
            <a:endParaRPr lang="en-US" altLang="en-US" sz="2000"/>
          </a:p>
          <a:p>
            <a:r>
              <a:rPr lang="en-US" altLang="en-US" sz="2000"/>
              <a:t>w</a:t>
            </a:r>
            <a:r>
              <a:rPr lang="en-US" altLang="en-US" sz="2000" baseline="-33000"/>
              <a:t>GST</a:t>
            </a:r>
            <a:r>
              <a:rPr lang="en-US" altLang="en-US" sz="2000"/>
              <a:t> = -1.0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5E296ACA-D6F7-6042-8644-5D19010CD5C8}"/>
              </a:ext>
            </a:extLst>
          </p:cNvPr>
          <p:cNvSpPr txBox="1">
            <a:spLocks/>
          </p:cNvSpPr>
          <p:nvPr/>
        </p:nvSpPr>
        <p:spPr>
          <a:xfrm>
            <a:off x="704155" y="255096"/>
            <a:ext cx="8694539" cy="836007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200" dirty="0"/>
              <a:t>Example: Approximate Q-learning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29" name="Picture 1">
            <a:extLst>
              <a:ext uri="{FF2B5EF4-FFF2-40B4-BE49-F238E27FC236}">
                <a16:creationId xmlns:a16="http://schemas.microsoft.com/office/drawing/2014/main" id="{98CAF313-2173-9844-A0C4-FD286BEAED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2435225"/>
            <a:ext cx="24558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8130" name="Picture 2">
            <a:extLst>
              <a:ext uri="{FF2B5EF4-FFF2-40B4-BE49-F238E27FC236}">
                <a16:creationId xmlns:a16="http://schemas.microsoft.com/office/drawing/2014/main" id="{1118FE4B-6625-C942-B0D9-E8973716B2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3527425"/>
            <a:ext cx="2414587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8131" name="Picture 3">
            <a:extLst>
              <a:ext uri="{FF2B5EF4-FFF2-40B4-BE49-F238E27FC236}">
                <a16:creationId xmlns:a16="http://schemas.microsoft.com/office/drawing/2014/main" id="{DD6B9629-3ABA-B84D-B10C-C38F50EA81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1538" y="1303338"/>
            <a:ext cx="5710237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48132" name="Group 4">
            <a:extLst>
              <a:ext uri="{FF2B5EF4-FFF2-40B4-BE49-F238E27FC236}">
                <a16:creationId xmlns:a16="http://schemas.microsoft.com/office/drawing/2014/main" id="{8CC380D9-2768-EE42-8158-2D1B1818E1CA}"/>
              </a:ext>
            </a:extLst>
          </p:cNvPr>
          <p:cNvGrpSpPr>
            <a:grpSpLocks/>
          </p:cNvGrpSpPr>
          <p:nvPr/>
        </p:nvGrpSpPr>
        <p:grpSpPr bwMode="auto">
          <a:xfrm>
            <a:off x="473075" y="2336800"/>
            <a:ext cx="1712913" cy="1593850"/>
            <a:chOff x="298" y="1472"/>
            <a:chExt cx="1079" cy="1004"/>
          </a:xfrm>
        </p:grpSpPr>
        <p:grpSp>
          <p:nvGrpSpPr>
            <p:cNvPr id="48133" name="Group 5">
              <a:extLst>
                <a:ext uri="{FF2B5EF4-FFF2-40B4-BE49-F238E27FC236}">
                  <a16:creationId xmlns:a16="http://schemas.microsoft.com/office/drawing/2014/main" id="{24A6F4E8-77F9-0042-AC35-271B7B76F2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" y="1472"/>
              <a:ext cx="931" cy="1004"/>
              <a:chOff x="446" y="1472"/>
              <a:chExt cx="931" cy="1004"/>
            </a:xfrm>
          </p:grpSpPr>
          <p:grpSp>
            <p:nvGrpSpPr>
              <p:cNvPr id="48134" name="Group 6">
                <a:extLst>
                  <a:ext uri="{FF2B5EF4-FFF2-40B4-BE49-F238E27FC236}">
                    <a16:creationId xmlns:a16="http://schemas.microsoft.com/office/drawing/2014/main" id="{37C1C478-5B04-7B40-9D90-602C99135D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6" y="1472"/>
                <a:ext cx="931" cy="1004"/>
                <a:chOff x="446" y="1472"/>
                <a:chExt cx="931" cy="1004"/>
              </a:xfrm>
            </p:grpSpPr>
            <p:grpSp>
              <p:nvGrpSpPr>
                <p:cNvPr id="48135" name="Group 7">
                  <a:extLst>
                    <a:ext uri="{FF2B5EF4-FFF2-40B4-BE49-F238E27FC236}">
                      <a16:creationId xmlns:a16="http://schemas.microsoft.com/office/drawing/2014/main" id="{5DEC6ECF-B1AB-5843-AF71-9C0C3A54CF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6" y="1472"/>
                  <a:ext cx="931" cy="1004"/>
                  <a:chOff x="446" y="1472"/>
                  <a:chExt cx="931" cy="1004"/>
                </a:xfrm>
              </p:grpSpPr>
              <p:grpSp>
                <p:nvGrpSpPr>
                  <p:cNvPr id="48136" name="Group 8">
                    <a:extLst>
                      <a:ext uri="{FF2B5EF4-FFF2-40B4-BE49-F238E27FC236}">
                        <a16:creationId xmlns:a16="http://schemas.microsoft.com/office/drawing/2014/main" id="{1612D9EE-3795-D741-A030-14FF922B1A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46" y="1472"/>
                    <a:ext cx="931" cy="1004"/>
                    <a:chOff x="446" y="1472"/>
                    <a:chExt cx="931" cy="1004"/>
                  </a:xfrm>
                </p:grpSpPr>
                <p:pic>
                  <p:nvPicPr>
                    <p:cNvPr id="48137" name="Picture 9">
                      <a:extLst>
                        <a:ext uri="{FF2B5EF4-FFF2-40B4-BE49-F238E27FC236}">
                          <a16:creationId xmlns:a16="http://schemas.microsoft.com/office/drawing/2014/main" id="{07B595F7-7536-7D47-9090-D8CDDA286A20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6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r="73032"/>
                    <a:stretch>
                      <a:fillRect/>
                    </a:stretch>
                  </p:blipFill>
                  <p:spPr bwMode="auto">
                    <a:xfrm>
                      <a:off x="446" y="1472"/>
                      <a:ext cx="451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r="73032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  <p:pic>
                  <p:nvPicPr>
                    <p:cNvPr id="48138" name="Picture 10">
                      <a:extLst>
                        <a:ext uri="{FF2B5EF4-FFF2-40B4-BE49-F238E27FC236}">
                          <a16:creationId xmlns:a16="http://schemas.microsoft.com/office/drawing/2014/main" id="{4A5AC5D0-3C06-C14E-9478-CB83FA561CD6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6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72505" r="-1146"/>
                    <a:stretch>
                      <a:fillRect/>
                    </a:stretch>
                  </p:blipFill>
                  <p:spPr bwMode="auto">
                    <a:xfrm>
                      <a:off x="898" y="1472"/>
                      <a:ext cx="479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l="72505" r="-1146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</p:grpSp>
              <p:pic>
                <p:nvPicPr>
                  <p:cNvPr id="48139" name="Picture 11">
                    <a:extLst>
                      <a:ext uri="{FF2B5EF4-FFF2-40B4-BE49-F238E27FC236}">
                        <a16:creationId xmlns:a16="http://schemas.microsoft.com/office/drawing/2014/main" id="{F214BC73-67B4-584B-960A-EF170A7DDC2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88" y="2094"/>
                    <a:ext cx="126" cy="10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8140" name="Picture 12">
                    <a:extLst>
                      <a:ext uri="{FF2B5EF4-FFF2-40B4-BE49-F238E27FC236}">
                        <a16:creationId xmlns:a16="http://schemas.microsoft.com/office/drawing/2014/main" id="{B337DDAF-E8E5-CB4C-9CC2-78634DA6061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2" y="2281"/>
                    <a:ext cx="115" cy="1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8141" name="Picture 13">
                    <a:extLst>
                      <a:ext uri="{FF2B5EF4-FFF2-40B4-BE49-F238E27FC236}">
                        <a16:creationId xmlns:a16="http://schemas.microsoft.com/office/drawing/2014/main" id="{99BE5640-6E88-F947-994C-C4A047C7728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02" y="2281"/>
                    <a:ext cx="126" cy="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48142" name="Rectangle 14">
                  <a:extLst>
                    <a:ext uri="{FF2B5EF4-FFF2-40B4-BE49-F238E27FC236}">
                      <a16:creationId xmlns:a16="http://schemas.microsoft.com/office/drawing/2014/main" id="{76DE7401-8BD6-964D-A9CA-E82B6E8E28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281"/>
                  <a:ext cx="55" cy="92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143" name="Rectangle 15">
                  <a:extLst>
                    <a:ext uri="{FF2B5EF4-FFF2-40B4-BE49-F238E27FC236}">
                      <a16:creationId xmlns:a16="http://schemas.microsoft.com/office/drawing/2014/main" id="{0C9BD87B-F9B6-9D48-BB64-3CAAA52A4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55" cy="248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144" name="Rectangle 16">
                  <a:extLst>
                    <a:ext uri="{FF2B5EF4-FFF2-40B4-BE49-F238E27FC236}">
                      <a16:creationId xmlns:a16="http://schemas.microsoft.com/office/drawing/2014/main" id="{76A55821-CAD9-7746-B9E2-592A3FC548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310" cy="61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145" name="Rectangle 17">
                <a:extLst>
                  <a:ext uri="{FF2B5EF4-FFF2-40B4-BE49-F238E27FC236}">
                    <a16:creationId xmlns:a16="http://schemas.microsoft.com/office/drawing/2014/main" id="{AC0FD174-EE79-6341-8FC8-11FE2724F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218"/>
                <a:ext cx="84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48146" name="Picture 18">
              <a:extLst>
                <a:ext uri="{FF2B5EF4-FFF2-40B4-BE49-F238E27FC236}">
                  <a16:creationId xmlns:a16="http://schemas.microsoft.com/office/drawing/2014/main" id="{A8ECF039-0A12-A045-95BC-CEFDB7C306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" y="1874"/>
              <a:ext cx="90" cy="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sp>
        <p:nvSpPr>
          <p:cNvPr id="48147" name="AutoShape 19">
            <a:extLst>
              <a:ext uri="{FF2B5EF4-FFF2-40B4-BE49-F238E27FC236}">
                <a16:creationId xmlns:a16="http://schemas.microsoft.com/office/drawing/2014/main" id="{EB05E47F-F3DF-AD43-8A35-0A70557FF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016125"/>
            <a:ext cx="485140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8148" name="Picture 20">
            <a:extLst>
              <a:ext uri="{FF2B5EF4-FFF2-40B4-BE49-F238E27FC236}">
                <a16:creationId xmlns:a16="http://schemas.microsoft.com/office/drawing/2014/main" id="{6F1B173F-A3A1-3340-A19D-AC8CC35344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0713" y="4425950"/>
            <a:ext cx="2092325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8150" name="AutoShape 22">
            <a:extLst>
              <a:ext uri="{FF2B5EF4-FFF2-40B4-BE49-F238E27FC236}">
                <a16:creationId xmlns:a16="http://schemas.microsoft.com/office/drawing/2014/main" id="{14A0AEE5-7E9E-5041-80CF-23F18587B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389438"/>
            <a:ext cx="2286000" cy="365125"/>
          </a:xfrm>
          <a:prstGeom prst="roundRect">
            <a:avLst>
              <a:gd name="adj" fmla="val 431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51" name="Text Box 23">
            <a:extLst>
              <a:ext uri="{FF2B5EF4-FFF2-40B4-BE49-F238E27FC236}">
                <a16:creationId xmlns:a16="http://schemas.microsoft.com/office/drawing/2014/main" id="{CA75C582-3D00-7744-AD6B-AA83E988EB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297363"/>
            <a:ext cx="18288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000"/>
              <a:t>Approximate</a:t>
            </a:r>
            <a:br>
              <a:rPr lang="en-US" altLang="en-US" sz="2000"/>
            </a:br>
            <a:r>
              <a:rPr lang="en-US" altLang="en-US" sz="2000"/>
              <a:t>Q-function computed from features and current weights</a:t>
            </a:r>
          </a:p>
        </p:txBody>
      </p:sp>
      <p:sp>
        <p:nvSpPr>
          <p:cNvPr id="48152" name="Line 24">
            <a:extLst>
              <a:ext uri="{FF2B5EF4-FFF2-40B4-BE49-F238E27FC236}">
                <a16:creationId xmlns:a16="http://schemas.microsoft.com/office/drawing/2014/main" id="{24D752B9-33E1-0C41-879B-5757A1E1D9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84413" y="1736725"/>
            <a:ext cx="460375" cy="26511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53" name="Line 25">
            <a:extLst>
              <a:ext uri="{FF2B5EF4-FFF2-40B4-BE49-F238E27FC236}">
                <a16:creationId xmlns:a16="http://schemas.microsoft.com/office/drawing/2014/main" id="{4D66E71A-B5B5-6D46-A7DF-BD7F38F0EF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9538" y="3819525"/>
            <a:ext cx="2106612" cy="569913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54" name="Line 26">
            <a:extLst>
              <a:ext uri="{FF2B5EF4-FFF2-40B4-BE49-F238E27FC236}">
                <a16:creationId xmlns:a16="http://schemas.microsoft.com/office/drawing/2014/main" id="{E2F104B9-4589-7B43-9D5C-41417DBB57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11413" y="2727325"/>
            <a:ext cx="2289175" cy="1668463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55" name="Text Box 27">
            <a:extLst>
              <a:ext uri="{FF2B5EF4-FFF2-40B4-BE49-F238E27FC236}">
                <a16:creationId xmlns:a16="http://schemas.microsoft.com/office/drawing/2014/main" id="{FBE0D846-DBA2-EC40-A3D4-E5A2E36339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2011363"/>
            <a:ext cx="2103437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000"/>
              <a:t>Current weights: </a:t>
            </a:r>
          </a:p>
          <a:p>
            <a:endParaRPr lang="en-US" altLang="en-US" sz="2000"/>
          </a:p>
          <a:p>
            <a:r>
              <a:rPr lang="en-US" altLang="en-US" sz="2000"/>
              <a:t>w</a:t>
            </a:r>
            <a:r>
              <a:rPr lang="en-US" altLang="en-US" sz="2000" baseline="-33000"/>
              <a:t>DOT</a:t>
            </a:r>
            <a:r>
              <a:rPr lang="en-US" altLang="en-US" sz="2000"/>
              <a:t> = 4.0</a:t>
            </a:r>
          </a:p>
          <a:p>
            <a:endParaRPr lang="en-US" altLang="en-US" sz="2000"/>
          </a:p>
          <a:p>
            <a:r>
              <a:rPr lang="en-US" altLang="en-US" sz="2000"/>
              <a:t>w</a:t>
            </a:r>
            <a:r>
              <a:rPr lang="en-US" altLang="en-US" sz="2000" baseline="-33000"/>
              <a:t>GST</a:t>
            </a:r>
            <a:r>
              <a:rPr lang="en-US" altLang="en-US" sz="2000"/>
              <a:t> = -1.0</a:t>
            </a:r>
          </a:p>
        </p:txBody>
      </p:sp>
      <p:sp>
        <p:nvSpPr>
          <p:cNvPr id="48156" name="Line 28">
            <a:extLst>
              <a:ext uri="{FF2B5EF4-FFF2-40B4-BE49-F238E27FC236}">
                <a16:creationId xmlns:a16="http://schemas.microsoft.com/office/drawing/2014/main" id="{3DA6E8E5-636E-7548-9607-17505F9A34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13000" y="2925763"/>
            <a:ext cx="4264025" cy="14700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57" name="Line 29">
            <a:extLst>
              <a:ext uri="{FF2B5EF4-FFF2-40B4-BE49-F238E27FC236}">
                <a16:creationId xmlns:a16="http://schemas.microsoft.com/office/drawing/2014/main" id="{85ED7980-E606-7848-8807-AB862E009F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51125" y="3657600"/>
            <a:ext cx="4025900" cy="736600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8158" name="Picture 30">
            <a:extLst>
              <a:ext uri="{FF2B5EF4-FFF2-40B4-BE49-F238E27FC236}">
                <a16:creationId xmlns:a16="http://schemas.microsoft.com/office/drawing/2014/main" id="{AF05637D-73C6-8346-9C1B-2334694E45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6400800"/>
            <a:ext cx="5486400" cy="566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8159" name="Line 31">
            <a:extLst>
              <a:ext uri="{FF2B5EF4-FFF2-40B4-BE49-F238E27FC236}">
                <a16:creationId xmlns:a16="http://schemas.microsoft.com/office/drawing/2014/main" id="{8CC995DA-BCD4-2749-82C9-4646F18FDBC2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3563" y="6896100"/>
            <a:ext cx="82232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Title 1">
            <a:extLst>
              <a:ext uri="{FF2B5EF4-FFF2-40B4-BE49-F238E27FC236}">
                <a16:creationId xmlns:a16="http://schemas.microsoft.com/office/drawing/2014/main" id="{0C77D41E-96C3-8948-9CD6-F5A704C39518}"/>
              </a:ext>
            </a:extLst>
          </p:cNvPr>
          <p:cNvSpPr txBox="1">
            <a:spLocks/>
          </p:cNvSpPr>
          <p:nvPr/>
        </p:nvSpPr>
        <p:spPr>
          <a:xfrm>
            <a:off x="704155" y="255096"/>
            <a:ext cx="8694539" cy="836007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200" dirty="0"/>
              <a:t>Example: Approximate Q-learning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AutoShape 1">
            <a:extLst>
              <a:ext uri="{FF2B5EF4-FFF2-40B4-BE49-F238E27FC236}">
                <a16:creationId xmlns:a16="http://schemas.microsoft.com/office/drawing/2014/main" id="{7626E20A-E26D-B74E-A7B3-A14CB7F39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5" y="2268538"/>
            <a:ext cx="1952625" cy="1763712"/>
          </a:xfrm>
          <a:prstGeom prst="rightArrow">
            <a:avLst>
              <a:gd name="adj1" fmla="val 50000"/>
              <a:gd name="adj2" fmla="val 37913"/>
            </a:avLst>
          </a:prstGeom>
          <a:solidFill>
            <a:srgbClr val="CCECFF"/>
          </a:solidFill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9154" name="Picture 2">
            <a:extLst>
              <a:ext uri="{FF2B5EF4-FFF2-40B4-BE49-F238E27FC236}">
                <a16:creationId xmlns:a16="http://schemas.microsoft.com/office/drawing/2014/main" id="{F061A410-7C8C-E145-BE54-128965BB4C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2435225"/>
            <a:ext cx="24558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9155" name="Picture 3">
            <a:extLst>
              <a:ext uri="{FF2B5EF4-FFF2-40B4-BE49-F238E27FC236}">
                <a16:creationId xmlns:a16="http://schemas.microsoft.com/office/drawing/2014/main" id="{986145BC-C8E7-0F4A-B8E1-009B071B63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3527425"/>
            <a:ext cx="2414587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9156" name="Picture 4">
            <a:extLst>
              <a:ext uri="{FF2B5EF4-FFF2-40B4-BE49-F238E27FC236}">
                <a16:creationId xmlns:a16="http://schemas.microsoft.com/office/drawing/2014/main" id="{967C967A-C7B8-5040-B18A-013373D96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1538" y="1303338"/>
            <a:ext cx="5710237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49157" name="Group 5">
            <a:extLst>
              <a:ext uri="{FF2B5EF4-FFF2-40B4-BE49-F238E27FC236}">
                <a16:creationId xmlns:a16="http://schemas.microsoft.com/office/drawing/2014/main" id="{5BBC8CA7-B982-3140-98FB-740A27DDC55F}"/>
              </a:ext>
            </a:extLst>
          </p:cNvPr>
          <p:cNvGrpSpPr>
            <a:grpSpLocks/>
          </p:cNvGrpSpPr>
          <p:nvPr/>
        </p:nvGrpSpPr>
        <p:grpSpPr bwMode="auto">
          <a:xfrm>
            <a:off x="473075" y="2336800"/>
            <a:ext cx="1712913" cy="1593850"/>
            <a:chOff x="298" y="1472"/>
            <a:chExt cx="1079" cy="1004"/>
          </a:xfrm>
        </p:grpSpPr>
        <p:grpSp>
          <p:nvGrpSpPr>
            <p:cNvPr id="49158" name="Group 6">
              <a:extLst>
                <a:ext uri="{FF2B5EF4-FFF2-40B4-BE49-F238E27FC236}">
                  <a16:creationId xmlns:a16="http://schemas.microsoft.com/office/drawing/2014/main" id="{C01E4C81-BD08-2949-AAEF-A1CCC1041B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" y="1472"/>
              <a:ext cx="931" cy="1004"/>
              <a:chOff x="446" y="1472"/>
              <a:chExt cx="931" cy="1004"/>
            </a:xfrm>
          </p:grpSpPr>
          <p:grpSp>
            <p:nvGrpSpPr>
              <p:cNvPr id="49159" name="Group 7">
                <a:extLst>
                  <a:ext uri="{FF2B5EF4-FFF2-40B4-BE49-F238E27FC236}">
                    <a16:creationId xmlns:a16="http://schemas.microsoft.com/office/drawing/2014/main" id="{13FFBEAB-0CD6-CE4B-9DAA-D1387DCCA1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6" y="1472"/>
                <a:ext cx="931" cy="1004"/>
                <a:chOff x="446" y="1472"/>
                <a:chExt cx="931" cy="1004"/>
              </a:xfrm>
            </p:grpSpPr>
            <p:grpSp>
              <p:nvGrpSpPr>
                <p:cNvPr id="49160" name="Group 8">
                  <a:extLst>
                    <a:ext uri="{FF2B5EF4-FFF2-40B4-BE49-F238E27FC236}">
                      <a16:creationId xmlns:a16="http://schemas.microsoft.com/office/drawing/2014/main" id="{F691B70B-C43D-D04B-80FE-531AA0B0DB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6" y="1472"/>
                  <a:ext cx="931" cy="1004"/>
                  <a:chOff x="446" y="1472"/>
                  <a:chExt cx="931" cy="1004"/>
                </a:xfrm>
              </p:grpSpPr>
              <p:grpSp>
                <p:nvGrpSpPr>
                  <p:cNvPr id="49161" name="Group 9">
                    <a:extLst>
                      <a:ext uri="{FF2B5EF4-FFF2-40B4-BE49-F238E27FC236}">
                        <a16:creationId xmlns:a16="http://schemas.microsoft.com/office/drawing/2014/main" id="{1EBC0EAF-1F22-3346-9F8F-622E536B9F1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46" y="1472"/>
                    <a:ext cx="931" cy="1004"/>
                    <a:chOff x="446" y="1472"/>
                    <a:chExt cx="931" cy="1004"/>
                  </a:xfrm>
                </p:grpSpPr>
                <p:pic>
                  <p:nvPicPr>
                    <p:cNvPr id="49162" name="Picture 10">
                      <a:extLst>
                        <a:ext uri="{FF2B5EF4-FFF2-40B4-BE49-F238E27FC236}">
                          <a16:creationId xmlns:a16="http://schemas.microsoft.com/office/drawing/2014/main" id="{4004CC2A-F51B-E84F-BD2E-739320A49462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6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r="73032"/>
                    <a:stretch>
                      <a:fillRect/>
                    </a:stretch>
                  </p:blipFill>
                  <p:spPr bwMode="auto">
                    <a:xfrm>
                      <a:off x="446" y="1472"/>
                      <a:ext cx="451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r="73032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  <p:pic>
                  <p:nvPicPr>
                    <p:cNvPr id="49163" name="Picture 11">
                      <a:extLst>
                        <a:ext uri="{FF2B5EF4-FFF2-40B4-BE49-F238E27FC236}">
                          <a16:creationId xmlns:a16="http://schemas.microsoft.com/office/drawing/2014/main" id="{69C4C85A-F694-5749-BEFA-9B39300BEAFA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6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72505" r="-1146"/>
                    <a:stretch>
                      <a:fillRect/>
                    </a:stretch>
                  </p:blipFill>
                  <p:spPr bwMode="auto">
                    <a:xfrm>
                      <a:off x="898" y="1472"/>
                      <a:ext cx="479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l="72505" r="-1146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</p:grpSp>
              <p:pic>
                <p:nvPicPr>
                  <p:cNvPr id="49164" name="Picture 12">
                    <a:extLst>
                      <a:ext uri="{FF2B5EF4-FFF2-40B4-BE49-F238E27FC236}">
                        <a16:creationId xmlns:a16="http://schemas.microsoft.com/office/drawing/2014/main" id="{FF3305BE-633A-9B43-8944-B257A4C2934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88" y="2094"/>
                    <a:ext cx="126" cy="10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9165" name="Picture 13">
                    <a:extLst>
                      <a:ext uri="{FF2B5EF4-FFF2-40B4-BE49-F238E27FC236}">
                        <a16:creationId xmlns:a16="http://schemas.microsoft.com/office/drawing/2014/main" id="{D9B61BD7-1DA9-B149-8CBB-49D96445408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2" y="2281"/>
                    <a:ext cx="115" cy="1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49166" name="Picture 14">
                    <a:extLst>
                      <a:ext uri="{FF2B5EF4-FFF2-40B4-BE49-F238E27FC236}">
                        <a16:creationId xmlns:a16="http://schemas.microsoft.com/office/drawing/2014/main" id="{82D0A109-FBF1-6144-9EDA-6A5DABE1EE3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02" y="2281"/>
                    <a:ext cx="126" cy="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49167" name="Rectangle 15">
                  <a:extLst>
                    <a:ext uri="{FF2B5EF4-FFF2-40B4-BE49-F238E27FC236}">
                      <a16:creationId xmlns:a16="http://schemas.microsoft.com/office/drawing/2014/main" id="{FA644CA2-62D5-E34D-88A6-BA267CEFDA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281"/>
                  <a:ext cx="55" cy="92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168" name="Rectangle 16">
                  <a:extLst>
                    <a:ext uri="{FF2B5EF4-FFF2-40B4-BE49-F238E27FC236}">
                      <a16:creationId xmlns:a16="http://schemas.microsoft.com/office/drawing/2014/main" id="{7C9ACF40-96C5-F742-B80B-9F5BF2B4D5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55" cy="248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169" name="Rectangle 17">
                  <a:extLst>
                    <a:ext uri="{FF2B5EF4-FFF2-40B4-BE49-F238E27FC236}">
                      <a16:creationId xmlns:a16="http://schemas.microsoft.com/office/drawing/2014/main" id="{E74D13AE-400B-9649-99CB-70F4BFAA5A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310" cy="61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170" name="Rectangle 18">
                <a:extLst>
                  <a:ext uri="{FF2B5EF4-FFF2-40B4-BE49-F238E27FC236}">
                    <a16:creationId xmlns:a16="http://schemas.microsoft.com/office/drawing/2014/main" id="{499F6E58-1DE6-AB41-8E40-D6E3D79DB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218"/>
                <a:ext cx="84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49171" name="Picture 19">
              <a:extLst>
                <a:ext uri="{FF2B5EF4-FFF2-40B4-BE49-F238E27FC236}">
                  <a16:creationId xmlns:a16="http://schemas.microsoft.com/office/drawing/2014/main" id="{5B3D68BC-DCB6-E942-9152-5DADB98944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" y="1874"/>
              <a:ext cx="90" cy="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grpSp>
        <p:nvGrpSpPr>
          <p:cNvPr id="49172" name="Group 20">
            <a:extLst>
              <a:ext uri="{FF2B5EF4-FFF2-40B4-BE49-F238E27FC236}">
                <a16:creationId xmlns:a16="http://schemas.microsoft.com/office/drawing/2014/main" id="{165BA915-77D8-0E42-9099-962FFA60A2B3}"/>
              </a:ext>
            </a:extLst>
          </p:cNvPr>
          <p:cNvGrpSpPr>
            <a:grpSpLocks/>
          </p:cNvGrpSpPr>
          <p:nvPr/>
        </p:nvGrpSpPr>
        <p:grpSpPr bwMode="auto">
          <a:xfrm>
            <a:off x="7434263" y="2332038"/>
            <a:ext cx="1833562" cy="1598612"/>
            <a:chOff x="4683" y="1469"/>
            <a:chExt cx="1155" cy="1007"/>
          </a:xfrm>
        </p:grpSpPr>
        <p:grpSp>
          <p:nvGrpSpPr>
            <p:cNvPr id="49173" name="Group 21">
              <a:extLst>
                <a:ext uri="{FF2B5EF4-FFF2-40B4-BE49-F238E27FC236}">
                  <a16:creationId xmlns:a16="http://schemas.microsoft.com/office/drawing/2014/main" id="{3BB67A95-CFF0-4345-A9FA-E6CCB40391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07" y="1469"/>
              <a:ext cx="931" cy="1007"/>
              <a:chOff x="4907" y="1469"/>
              <a:chExt cx="931" cy="1007"/>
            </a:xfrm>
          </p:grpSpPr>
          <p:grpSp>
            <p:nvGrpSpPr>
              <p:cNvPr id="49174" name="Group 22">
                <a:extLst>
                  <a:ext uri="{FF2B5EF4-FFF2-40B4-BE49-F238E27FC236}">
                    <a16:creationId xmlns:a16="http://schemas.microsoft.com/office/drawing/2014/main" id="{E0421E6D-98E4-A248-9AED-14C68C1E8B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7" y="1469"/>
                <a:ext cx="931" cy="1007"/>
                <a:chOff x="4907" y="1469"/>
                <a:chExt cx="931" cy="1007"/>
              </a:xfrm>
            </p:grpSpPr>
            <p:pic>
              <p:nvPicPr>
                <p:cNvPr id="49175" name="Picture 23">
                  <a:extLst>
                    <a:ext uri="{FF2B5EF4-FFF2-40B4-BE49-F238E27FC236}">
                      <a16:creationId xmlns:a16="http://schemas.microsoft.com/office/drawing/2014/main" id="{03D2DF3C-BB69-E74F-812B-EB54E9C0217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3032"/>
                <a:stretch>
                  <a:fillRect/>
                </a:stretch>
              </p:blipFill>
              <p:spPr bwMode="auto">
                <a:xfrm>
                  <a:off x="4907" y="1469"/>
                  <a:ext cx="451" cy="10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/>
                        <a:srcRect r="73032"/>
                        <a:stretch>
                          <a:fillRect/>
                        </a:stretch>
                      </a:blipFill>
                    </a14:hiddenFill>
                  </a:ex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49176" name="Picture 24">
                  <a:extLst>
                    <a:ext uri="{FF2B5EF4-FFF2-40B4-BE49-F238E27FC236}">
                      <a16:creationId xmlns:a16="http://schemas.microsoft.com/office/drawing/2014/main" id="{E10EFB09-1312-D047-B3AE-84C942D3F29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2505" r="-1146"/>
                <a:stretch>
                  <a:fillRect/>
                </a:stretch>
              </p:blipFill>
              <p:spPr bwMode="auto">
                <a:xfrm>
                  <a:off x="5359" y="1469"/>
                  <a:ext cx="479" cy="10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/>
                        <a:srcRect l="72505" r="-1146"/>
                        <a:stretch>
                          <a:fillRect/>
                        </a:stretch>
                      </a:blipFill>
                    </a14:hiddenFill>
                  </a:ex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grpSp>
          <p:pic>
            <p:nvPicPr>
              <p:cNvPr id="49177" name="Picture 25">
                <a:extLst>
                  <a:ext uri="{FF2B5EF4-FFF2-40B4-BE49-F238E27FC236}">
                    <a16:creationId xmlns:a16="http://schemas.microsoft.com/office/drawing/2014/main" id="{7857ACF2-8319-0C4D-8316-4E5DC77198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48" y="2280"/>
                <a:ext cx="115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49178" name="Picture 26">
                <a:extLst>
                  <a:ext uri="{FF2B5EF4-FFF2-40B4-BE49-F238E27FC236}">
                    <a16:creationId xmlns:a16="http://schemas.microsoft.com/office/drawing/2014/main" id="{E2C52A9A-4D20-7447-A051-8B80AD9984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49" y="2187"/>
                <a:ext cx="126" cy="1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sp>
            <p:nvSpPr>
              <p:cNvPr id="49179" name="Rectangle 27">
                <a:extLst>
                  <a:ext uri="{FF2B5EF4-FFF2-40B4-BE49-F238E27FC236}">
                    <a16:creationId xmlns:a16="http://schemas.microsoft.com/office/drawing/2014/main" id="{CDBCF0DF-D89A-3E47-BE10-2756FAB17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2311"/>
                <a:ext cx="55" cy="92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80" name="Rectangle 28">
                <a:extLst>
                  <a:ext uri="{FF2B5EF4-FFF2-40B4-BE49-F238E27FC236}">
                    <a16:creationId xmlns:a16="http://schemas.microsoft.com/office/drawing/2014/main" id="{999F2D6B-B125-6A40-B877-7BDA357BC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2311"/>
                <a:ext cx="55" cy="92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81" name="Rectangle 29">
                <a:extLst>
                  <a:ext uri="{FF2B5EF4-FFF2-40B4-BE49-F238E27FC236}">
                    <a16:creationId xmlns:a16="http://schemas.microsoft.com/office/drawing/2014/main" id="{237E360F-86DF-0D43-A3B0-BBE65FBF6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2124"/>
                <a:ext cx="55" cy="248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182" name="Rectangle 30">
                <a:extLst>
                  <a:ext uri="{FF2B5EF4-FFF2-40B4-BE49-F238E27FC236}">
                    <a16:creationId xmlns:a16="http://schemas.microsoft.com/office/drawing/2014/main" id="{2FCED037-E0ED-B64B-8BCA-85CDE1D26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2124"/>
                <a:ext cx="310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49183" name="Picture 31">
              <a:extLst>
                <a:ext uri="{FF2B5EF4-FFF2-40B4-BE49-F238E27FC236}">
                  <a16:creationId xmlns:a16="http://schemas.microsoft.com/office/drawing/2014/main" id="{EE145BFA-F3C2-A445-AC52-F813334012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3" y="1839"/>
              <a:ext cx="151" cy="1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49184" name="Picture 32">
            <a:extLst>
              <a:ext uri="{FF2B5EF4-FFF2-40B4-BE49-F238E27FC236}">
                <a16:creationId xmlns:a16="http://schemas.microsoft.com/office/drawing/2014/main" id="{DB269EAC-F7D5-9B4C-8028-D245E0AC62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1638" y="2841625"/>
            <a:ext cx="11969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9185" name="Picture 33">
            <a:extLst>
              <a:ext uri="{FF2B5EF4-FFF2-40B4-BE49-F238E27FC236}">
                <a16:creationId xmlns:a16="http://schemas.microsoft.com/office/drawing/2014/main" id="{BFE27B65-579F-2647-8F2D-918371DFB3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5300" y="3240088"/>
            <a:ext cx="914400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9186" name="AutoShape 34">
            <a:extLst>
              <a:ext uri="{FF2B5EF4-FFF2-40B4-BE49-F238E27FC236}">
                <a16:creationId xmlns:a16="http://schemas.microsoft.com/office/drawing/2014/main" id="{9B128BAF-EE73-D949-86F0-726F92589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016125"/>
            <a:ext cx="485140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7" name="AutoShape 35">
            <a:extLst>
              <a:ext uri="{FF2B5EF4-FFF2-40B4-BE49-F238E27FC236}">
                <a16:creationId xmlns:a16="http://schemas.microsoft.com/office/drawing/2014/main" id="{0D4CA6C0-C2BE-0D40-9DDD-B598B1E6B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016125"/>
            <a:ext cx="245745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9188" name="Picture 36">
            <a:extLst>
              <a:ext uri="{FF2B5EF4-FFF2-40B4-BE49-F238E27FC236}">
                <a16:creationId xmlns:a16="http://schemas.microsoft.com/office/drawing/2014/main" id="{D030C611-924F-E147-97F2-B39FC84C24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0713" y="4425950"/>
            <a:ext cx="2092325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9189" name="Picture 37">
            <a:extLst>
              <a:ext uri="{FF2B5EF4-FFF2-40B4-BE49-F238E27FC236}">
                <a16:creationId xmlns:a16="http://schemas.microsoft.com/office/drawing/2014/main" id="{A1E47ACE-4424-D14F-AF07-B31C18EA57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4397375"/>
            <a:ext cx="112395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9191" name="AutoShape 39">
            <a:extLst>
              <a:ext uri="{FF2B5EF4-FFF2-40B4-BE49-F238E27FC236}">
                <a16:creationId xmlns:a16="http://schemas.microsoft.com/office/drawing/2014/main" id="{A507AB1E-EF1F-F243-9F8C-11531BC6A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2779713"/>
            <a:ext cx="2400300" cy="731837"/>
          </a:xfrm>
          <a:prstGeom prst="roundRect">
            <a:avLst>
              <a:gd name="adj" fmla="val 213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92" name="Text Box 40">
            <a:extLst>
              <a:ext uri="{FF2B5EF4-FFF2-40B4-BE49-F238E27FC236}">
                <a16:creationId xmlns:a16="http://schemas.microsoft.com/office/drawing/2014/main" id="{6A27B77E-E3BD-E244-A3F2-29449E967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3657600"/>
            <a:ext cx="18288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000"/>
              <a:t>Take an</a:t>
            </a:r>
            <a:br>
              <a:rPr lang="en-US" altLang="en-US" sz="2000"/>
            </a:br>
            <a:r>
              <a:rPr lang="en-US" altLang="en-US" sz="2000"/>
              <a:t>actual action,</a:t>
            </a:r>
            <a:br>
              <a:rPr lang="en-US" altLang="en-US" sz="2000"/>
            </a:br>
            <a:r>
              <a:rPr lang="en-US" altLang="en-US" sz="2000"/>
              <a:t>reach s',</a:t>
            </a:r>
            <a:br>
              <a:rPr lang="en-US" altLang="en-US" sz="2000"/>
            </a:br>
            <a:r>
              <a:rPr lang="en-US" altLang="en-US" sz="2000"/>
              <a:t>receive r</a:t>
            </a:r>
          </a:p>
        </p:txBody>
      </p:sp>
      <p:pic>
        <p:nvPicPr>
          <p:cNvPr id="49193" name="Picture 41">
            <a:extLst>
              <a:ext uri="{FF2B5EF4-FFF2-40B4-BE49-F238E27FC236}">
                <a16:creationId xmlns:a16="http://schemas.microsoft.com/office/drawing/2014/main" id="{8BBF3BE5-C4A1-9945-BD77-64BAB35406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0763" y="6400800"/>
            <a:ext cx="5486400" cy="566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9194" name="Line 42">
            <a:extLst>
              <a:ext uri="{FF2B5EF4-FFF2-40B4-BE49-F238E27FC236}">
                <a16:creationId xmlns:a16="http://schemas.microsoft.com/office/drawing/2014/main" id="{CDABF315-FD51-EB44-8293-507AD0BE95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5113" y="6897688"/>
            <a:ext cx="187325" cy="1587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95" name="Line 43">
            <a:extLst>
              <a:ext uri="{FF2B5EF4-FFF2-40B4-BE49-F238E27FC236}">
                <a16:creationId xmlns:a16="http://schemas.microsoft.com/office/drawing/2014/main" id="{6A60D227-0BE9-F049-AF77-3A5151E956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800" y="6897688"/>
            <a:ext cx="187325" cy="1587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Title 1">
            <a:extLst>
              <a:ext uri="{FF2B5EF4-FFF2-40B4-BE49-F238E27FC236}">
                <a16:creationId xmlns:a16="http://schemas.microsoft.com/office/drawing/2014/main" id="{DDEB05C7-E306-6040-A240-C73316F6D896}"/>
              </a:ext>
            </a:extLst>
          </p:cNvPr>
          <p:cNvSpPr txBox="1">
            <a:spLocks/>
          </p:cNvSpPr>
          <p:nvPr/>
        </p:nvSpPr>
        <p:spPr>
          <a:xfrm>
            <a:off x="704155" y="255096"/>
            <a:ext cx="8694539" cy="836007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200" dirty="0"/>
              <a:t>Example: Approximate Q-learning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AutoShape 1">
            <a:extLst>
              <a:ext uri="{FF2B5EF4-FFF2-40B4-BE49-F238E27FC236}">
                <a16:creationId xmlns:a16="http://schemas.microsoft.com/office/drawing/2014/main" id="{3520CEA1-5DBC-EA45-B458-E02670B98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5" y="2268538"/>
            <a:ext cx="1952625" cy="1763712"/>
          </a:xfrm>
          <a:prstGeom prst="rightArrow">
            <a:avLst>
              <a:gd name="adj1" fmla="val 50000"/>
              <a:gd name="adj2" fmla="val 37913"/>
            </a:avLst>
          </a:prstGeom>
          <a:solidFill>
            <a:srgbClr val="CCECFF"/>
          </a:solidFill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0178" name="Picture 2">
            <a:extLst>
              <a:ext uri="{FF2B5EF4-FFF2-40B4-BE49-F238E27FC236}">
                <a16:creationId xmlns:a16="http://schemas.microsoft.com/office/drawing/2014/main" id="{4CE127D7-94A2-354E-BA39-3B43B1B129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2435225"/>
            <a:ext cx="24558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0179" name="Picture 3">
            <a:extLst>
              <a:ext uri="{FF2B5EF4-FFF2-40B4-BE49-F238E27FC236}">
                <a16:creationId xmlns:a16="http://schemas.microsoft.com/office/drawing/2014/main" id="{8845ECDA-508C-8E45-85A3-06F222F19A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3527425"/>
            <a:ext cx="2414587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0180" name="Picture 4">
            <a:extLst>
              <a:ext uri="{FF2B5EF4-FFF2-40B4-BE49-F238E27FC236}">
                <a16:creationId xmlns:a16="http://schemas.microsoft.com/office/drawing/2014/main" id="{643B9699-8DED-DF4E-9C87-3A9D68BB6B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0713" y="4840288"/>
            <a:ext cx="3552825" cy="534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0181" name="Picture 5">
            <a:extLst>
              <a:ext uri="{FF2B5EF4-FFF2-40B4-BE49-F238E27FC236}">
                <a16:creationId xmlns:a16="http://schemas.microsoft.com/office/drawing/2014/main" id="{EAFE8A97-C09C-9040-975D-F118777515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1538" y="1303338"/>
            <a:ext cx="5710237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50182" name="Group 6">
            <a:extLst>
              <a:ext uri="{FF2B5EF4-FFF2-40B4-BE49-F238E27FC236}">
                <a16:creationId xmlns:a16="http://schemas.microsoft.com/office/drawing/2014/main" id="{80809CD7-ACB7-094F-B4E0-6704106AF09A}"/>
              </a:ext>
            </a:extLst>
          </p:cNvPr>
          <p:cNvGrpSpPr>
            <a:grpSpLocks/>
          </p:cNvGrpSpPr>
          <p:nvPr/>
        </p:nvGrpSpPr>
        <p:grpSpPr bwMode="auto">
          <a:xfrm>
            <a:off x="473075" y="2336800"/>
            <a:ext cx="1712913" cy="1593850"/>
            <a:chOff x="298" y="1472"/>
            <a:chExt cx="1079" cy="1004"/>
          </a:xfrm>
        </p:grpSpPr>
        <p:grpSp>
          <p:nvGrpSpPr>
            <p:cNvPr id="50183" name="Group 7">
              <a:extLst>
                <a:ext uri="{FF2B5EF4-FFF2-40B4-BE49-F238E27FC236}">
                  <a16:creationId xmlns:a16="http://schemas.microsoft.com/office/drawing/2014/main" id="{4E69CCE9-BD0E-4145-95C1-17A8C70BB5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" y="1472"/>
              <a:ext cx="931" cy="1004"/>
              <a:chOff x="446" y="1472"/>
              <a:chExt cx="931" cy="1004"/>
            </a:xfrm>
          </p:grpSpPr>
          <p:grpSp>
            <p:nvGrpSpPr>
              <p:cNvPr id="50184" name="Group 8">
                <a:extLst>
                  <a:ext uri="{FF2B5EF4-FFF2-40B4-BE49-F238E27FC236}">
                    <a16:creationId xmlns:a16="http://schemas.microsoft.com/office/drawing/2014/main" id="{30993280-226E-9849-9375-200AC66D2B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6" y="1472"/>
                <a:ext cx="931" cy="1004"/>
                <a:chOff x="446" y="1472"/>
                <a:chExt cx="931" cy="1004"/>
              </a:xfrm>
            </p:grpSpPr>
            <p:grpSp>
              <p:nvGrpSpPr>
                <p:cNvPr id="50185" name="Group 9">
                  <a:extLst>
                    <a:ext uri="{FF2B5EF4-FFF2-40B4-BE49-F238E27FC236}">
                      <a16:creationId xmlns:a16="http://schemas.microsoft.com/office/drawing/2014/main" id="{EE663974-E1BF-C94C-9AF9-4A039EFA9E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6" y="1472"/>
                  <a:ext cx="931" cy="1004"/>
                  <a:chOff x="446" y="1472"/>
                  <a:chExt cx="931" cy="1004"/>
                </a:xfrm>
              </p:grpSpPr>
              <p:grpSp>
                <p:nvGrpSpPr>
                  <p:cNvPr id="50186" name="Group 10">
                    <a:extLst>
                      <a:ext uri="{FF2B5EF4-FFF2-40B4-BE49-F238E27FC236}">
                        <a16:creationId xmlns:a16="http://schemas.microsoft.com/office/drawing/2014/main" id="{2E3ECDA6-A8DB-8E43-A09A-0244DE7F22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46" y="1472"/>
                    <a:ext cx="931" cy="1004"/>
                    <a:chOff x="446" y="1472"/>
                    <a:chExt cx="931" cy="1004"/>
                  </a:xfrm>
                </p:grpSpPr>
                <p:pic>
                  <p:nvPicPr>
                    <p:cNvPr id="50187" name="Picture 11">
                      <a:extLst>
                        <a:ext uri="{FF2B5EF4-FFF2-40B4-BE49-F238E27FC236}">
                          <a16:creationId xmlns:a16="http://schemas.microsoft.com/office/drawing/2014/main" id="{BA0EE8C6-B3A2-C346-B7FA-503F8A55C084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7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r="73032"/>
                    <a:stretch>
                      <a:fillRect/>
                    </a:stretch>
                  </p:blipFill>
                  <p:spPr bwMode="auto">
                    <a:xfrm>
                      <a:off x="446" y="1472"/>
                      <a:ext cx="451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r="73032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  <p:pic>
                  <p:nvPicPr>
                    <p:cNvPr id="50188" name="Picture 12">
                      <a:extLst>
                        <a:ext uri="{FF2B5EF4-FFF2-40B4-BE49-F238E27FC236}">
                          <a16:creationId xmlns:a16="http://schemas.microsoft.com/office/drawing/2014/main" id="{FA65B750-F2E2-B44E-BE9B-95CE26DC29B4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7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72505" r="-1146"/>
                    <a:stretch>
                      <a:fillRect/>
                    </a:stretch>
                  </p:blipFill>
                  <p:spPr bwMode="auto">
                    <a:xfrm>
                      <a:off x="898" y="1472"/>
                      <a:ext cx="479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l="72505" r="-1146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</p:grpSp>
              <p:pic>
                <p:nvPicPr>
                  <p:cNvPr id="50189" name="Picture 13">
                    <a:extLst>
                      <a:ext uri="{FF2B5EF4-FFF2-40B4-BE49-F238E27FC236}">
                        <a16:creationId xmlns:a16="http://schemas.microsoft.com/office/drawing/2014/main" id="{B775FFC7-EA17-434A-9AA9-FED2680910D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88" y="2094"/>
                    <a:ext cx="126" cy="10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0190" name="Picture 14">
                    <a:extLst>
                      <a:ext uri="{FF2B5EF4-FFF2-40B4-BE49-F238E27FC236}">
                        <a16:creationId xmlns:a16="http://schemas.microsoft.com/office/drawing/2014/main" id="{598E33C1-0D57-C64C-82D7-29D01D003C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2" y="2281"/>
                    <a:ext cx="115" cy="1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0191" name="Picture 15">
                    <a:extLst>
                      <a:ext uri="{FF2B5EF4-FFF2-40B4-BE49-F238E27FC236}">
                        <a16:creationId xmlns:a16="http://schemas.microsoft.com/office/drawing/2014/main" id="{4FE320B9-2B03-E24F-BFED-1AC1E4AD80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02" y="2281"/>
                    <a:ext cx="126" cy="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50192" name="Rectangle 16">
                  <a:extLst>
                    <a:ext uri="{FF2B5EF4-FFF2-40B4-BE49-F238E27FC236}">
                      <a16:creationId xmlns:a16="http://schemas.microsoft.com/office/drawing/2014/main" id="{DC3CC049-00FC-0A4B-AEFF-CFAAC7A2AE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281"/>
                  <a:ext cx="55" cy="92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193" name="Rectangle 17">
                  <a:extLst>
                    <a:ext uri="{FF2B5EF4-FFF2-40B4-BE49-F238E27FC236}">
                      <a16:creationId xmlns:a16="http://schemas.microsoft.com/office/drawing/2014/main" id="{70A47EFC-2AC1-444D-AFA8-7617C2EAB7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55" cy="248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194" name="Rectangle 18">
                  <a:extLst>
                    <a:ext uri="{FF2B5EF4-FFF2-40B4-BE49-F238E27FC236}">
                      <a16:creationId xmlns:a16="http://schemas.microsoft.com/office/drawing/2014/main" id="{51306FD8-413C-6344-8D58-D4232E1109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310" cy="61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0195" name="Rectangle 19">
                <a:extLst>
                  <a:ext uri="{FF2B5EF4-FFF2-40B4-BE49-F238E27FC236}">
                    <a16:creationId xmlns:a16="http://schemas.microsoft.com/office/drawing/2014/main" id="{6EF52EF1-6F84-D640-A430-9BAF5E558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218"/>
                <a:ext cx="84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50196" name="Picture 20">
              <a:extLst>
                <a:ext uri="{FF2B5EF4-FFF2-40B4-BE49-F238E27FC236}">
                  <a16:creationId xmlns:a16="http://schemas.microsoft.com/office/drawing/2014/main" id="{02E7D29B-06E2-DD49-A21F-F7806BDBF8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" y="1874"/>
              <a:ext cx="90" cy="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grpSp>
        <p:nvGrpSpPr>
          <p:cNvPr id="50197" name="Group 21">
            <a:extLst>
              <a:ext uri="{FF2B5EF4-FFF2-40B4-BE49-F238E27FC236}">
                <a16:creationId xmlns:a16="http://schemas.microsoft.com/office/drawing/2014/main" id="{2E59306D-6B80-8749-B865-F82CA69FF333}"/>
              </a:ext>
            </a:extLst>
          </p:cNvPr>
          <p:cNvGrpSpPr>
            <a:grpSpLocks/>
          </p:cNvGrpSpPr>
          <p:nvPr/>
        </p:nvGrpSpPr>
        <p:grpSpPr bwMode="auto">
          <a:xfrm>
            <a:off x="7434263" y="2332038"/>
            <a:ext cx="1833562" cy="1598612"/>
            <a:chOff x="4683" y="1469"/>
            <a:chExt cx="1155" cy="1007"/>
          </a:xfrm>
        </p:grpSpPr>
        <p:grpSp>
          <p:nvGrpSpPr>
            <p:cNvPr id="50198" name="Group 22">
              <a:extLst>
                <a:ext uri="{FF2B5EF4-FFF2-40B4-BE49-F238E27FC236}">
                  <a16:creationId xmlns:a16="http://schemas.microsoft.com/office/drawing/2014/main" id="{6D9C47E0-8CE8-BC48-A72F-1106B5004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07" y="1469"/>
              <a:ext cx="931" cy="1007"/>
              <a:chOff x="4907" y="1469"/>
              <a:chExt cx="931" cy="1007"/>
            </a:xfrm>
          </p:grpSpPr>
          <p:grpSp>
            <p:nvGrpSpPr>
              <p:cNvPr id="50199" name="Group 23">
                <a:extLst>
                  <a:ext uri="{FF2B5EF4-FFF2-40B4-BE49-F238E27FC236}">
                    <a16:creationId xmlns:a16="http://schemas.microsoft.com/office/drawing/2014/main" id="{623B7458-40FD-AB43-B5F1-E02DE173A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7" y="1469"/>
                <a:ext cx="931" cy="1007"/>
                <a:chOff x="4907" y="1469"/>
                <a:chExt cx="931" cy="1007"/>
              </a:xfrm>
            </p:grpSpPr>
            <p:pic>
              <p:nvPicPr>
                <p:cNvPr id="50200" name="Picture 24">
                  <a:extLst>
                    <a:ext uri="{FF2B5EF4-FFF2-40B4-BE49-F238E27FC236}">
                      <a16:creationId xmlns:a16="http://schemas.microsoft.com/office/drawing/2014/main" id="{83FD92C6-1D35-9842-AA49-49799EA0DE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3032"/>
                <a:stretch>
                  <a:fillRect/>
                </a:stretch>
              </p:blipFill>
              <p:spPr bwMode="auto">
                <a:xfrm>
                  <a:off x="4907" y="1469"/>
                  <a:ext cx="451" cy="10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/>
                        <a:srcRect r="73032"/>
                        <a:stretch>
                          <a:fillRect/>
                        </a:stretch>
                      </a:blipFill>
                    </a14:hiddenFill>
                  </a:ex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50201" name="Picture 25">
                  <a:extLst>
                    <a:ext uri="{FF2B5EF4-FFF2-40B4-BE49-F238E27FC236}">
                      <a16:creationId xmlns:a16="http://schemas.microsoft.com/office/drawing/2014/main" id="{072D9F38-1E3E-9D48-BF98-4E2CF88E8F7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2505" r="-1146"/>
                <a:stretch>
                  <a:fillRect/>
                </a:stretch>
              </p:blipFill>
              <p:spPr bwMode="auto">
                <a:xfrm>
                  <a:off x="5359" y="1469"/>
                  <a:ext cx="479" cy="10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/>
                        <a:srcRect l="72505" r="-1146"/>
                        <a:stretch>
                          <a:fillRect/>
                        </a:stretch>
                      </a:blipFill>
                    </a14:hiddenFill>
                  </a:ex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grpSp>
          <p:pic>
            <p:nvPicPr>
              <p:cNvPr id="50202" name="Picture 26">
                <a:extLst>
                  <a:ext uri="{FF2B5EF4-FFF2-40B4-BE49-F238E27FC236}">
                    <a16:creationId xmlns:a16="http://schemas.microsoft.com/office/drawing/2014/main" id="{81BCEC32-5AA7-2A46-A029-3CAB26DA1A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48" y="2280"/>
                <a:ext cx="115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50203" name="Picture 27">
                <a:extLst>
                  <a:ext uri="{FF2B5EF4-FFF2-40B4-BE49-F238E27FC236}">
                    <a16:creationId xmlns:a16="http://schemas.microsoft.com/office/drawing/2014/main" id="{D68EAE3C-83A1-D149-8889-852CBE223F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49" y="2187"/>
                <a:ext cx="126" cy="1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sp>
            <p:nvSpPr>
              <p:cNvPr id="50204" name="Rectangle 28">
                <a:extLst>
                  <a:ext uri="{FF2B5EF4-FFF2-40B4-BE49-F238E27FC236}">
                    <a16:creationId xmlns:a16="http://schemas.microsoft.com/office/drawing/2014/main" id="{A6706F02-FB06-1749-A0D4-950FF574B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2311"/>
                <a:ext cx="55" cy="92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05" name="Rectangle 29">
                <a:extLst>
                  <a:ext uri="{FF2B5EF4-FFF2-40B4-BE49-F238E27FC236}">
                    <a16:creationId xmlns:a16="http://schemas.microsoft.com/office/drawing/2014/main" id="{CE64D371-9AA0-704D-ADF4-95C7F39C6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2311"/>
                <a:ext cx="55" cy="92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06" name="Rectangle 30">
                <a:extLst>
                  <a:ext uri="{FF2B5EF4-FFF2-40B4-BE49-F238E27FC236}">
                    <a16:creationId xmlns:a16="http://schemas.microsoft.com/office/drawing/2014/main" id="{C48B4320-E35E-7948-B3B2-25657C4A5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2124"/>
                <a:ext cx="55" cy="248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07" name="Rectangle 31">
                <a:extLst>
                  <a:ext uri="{FF2B5EF4-FFF2-40B4-BE49-F238E27FC236}">
                    <a16:creationId xmlns:a16="http://schemas.microsoft.com/office/drawing/2014/main" id="{2D9B3AE1-611A-1A4B-8585-7A92A9C48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2124"/>
                <a:ext cx="310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50208" name="Picture 32">
              <a:extLst>
                <a:ext uri="{FF2B5EF4-FFF2-40B4-BE49-F238E27FC236}">
                  <a16:creationId xmlns:a16="http://schemas.microsoft.com/office/drawing/2014/main" id="{D85A3286-7E6F-674A-A6F3-F390F750E0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3" y="1839"/>
              <a:ext cx="151" cy="1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50209" name="Picture 33">
            <a:extLst>
              <a:ext uri="{FF2B5EF4-FFF2-40B4-BE49-F238E27FC236}">
                <a16:creationId xmlns:a16="http://schemas.microsoft.com/office/drawing/2014/main" id="{DFB9651D-ABB3-2846-B429-37754FE6DA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1638" y="2841625"/>
            <a:ext cx="11969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0210" name="Picture 34">
            <a:extLst>
              <a:ext uri="{FF2B5EF4-FFF2-40B4-BE49-F238E27FC236}">
                <a16:creationId xmlns:a16="http://schemas.microsoft.com/office/drawing/2014/main" id="{AC5FA3C8-0F2C-8C42-97FA-FB8862C824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5300" y="3240088"/>
            <a:ext cx="914400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0211" name="AutoShape 35">
            <a:extLst>
              <a:ext uri="{FF2B5EF4-FFF2-40B4-BE49-F238E27FC236}">
                <a16:creationId xmlns:a16="http://schemas.microsoft.com/office/drawing/2014/main" id="{AA7A2854-9F57-0B44-B2BD-EF801CF4E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016125"/>
            <a:ext cx="485140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12" name="AutoShape 36">
            <a:extLst>
              <a:ext uri="{FF2B5EF4-FFF2-40B4-BE49-F238E27FC236}">
                <a16:creationId xmlns:a16="http://schemas.microsoft.com/office/drawing/2014/main" id="{615CF937-4CB8-3A45-BE0B-4546FEDCD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016125"/>
            <a:ext cx="245745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0213" name="Picture 37">
            <a:extLst>
              <a:ext uri="{FF2B5EF4-FFF2-40B4-BE49-F238E27FC236}">
                <a16:creationId xmlns:a16="http://schemas.microsoft.com/office/drawing/2014/main" id="{4F589F18-409A-9D41-86FC-776F014069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0713" y="4425950"/>
            <a:ext cx="2092325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0214" name="Picture 38">
            <a:extLst>
              <a:ext uri="{FF2B5EF4-FFF2-40B4-BE49-F238E27FC236}">
                <a16:creationId xmlns:a16="http://schemas.microsoft.com/office/drawing/2014/main" id="{B90199AF-F90F-AA46-AE99-9274E3FF15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4397375"/>
            <a:ext cx="112395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0216" name="AutoShape 40">
            <a:extLst>
              <a:ext uri="{FF2B5EF4-FFF2-40B4-BE49-F238E27FC236}">
                <a16:creationId xmlns:a16="http://schemas.microsoft.com/office/drawing/2014/main" id="{570E5688-1ED6-CF43-A029-7FFE572EC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725" y="4754563"/>
            <a:ext cx="3840163" cy="731837"/>
          </a:xfrm>
          <a:prstGeom prst="roundRect">
            <a:avLst>
              <a:gd name="adj" fmla="val 213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17" name="Text Box 41">
            <a:extLst>
              <a:ext uri="{FF2B5EF4-FFF2-40B4-BE49-F238E27FC236}">
                <a16:creationId xmlns:a16="http://schemas.microsoft.com/office/drawing/2014/main" id="{12C54FF2-EF30-6142-8337-8CE74E3E81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4022725"/>
            <a:ext cx="18288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000"/>
              <a:t>Compute </a:t>
            </a:r>
            <a:r>
              <a:rPr lang="en-US" altLang="en-US" sz="2000" u="sng"/>
              <a:t>prediction</a:t>
            </a:r>
            <a:r>
              <a:rPr lang="en-US" altLang="en-US" sz="2000"/>
              <a:t> of Q(s,a) based on </a:t>
            </a:r>
            <a:r>
              <a:rPr lang="en-US" altLang="en-US" sz="2000" u="sng"/>
              <a:t>next state's</a:t>
            </a:r>
            <a:r>
              <a:rPr lang="en-US" altLang="en-US" sz="2000"/>
              <a:t> (s') Q-value</a:t>
            </a:r>
          </a:p>
        </p:txBody>
      </p:sp>
      <p:sp>
        <p:nvSpPr>
          <p:cNvPr id="50218" name="Line 42">
            <a:extLst>
              <a:ext uri="{FF2B5EF4-FFF2-40B4-BE49-F238E27FC236}">
                <a16:creationId xmlns:a16="http://schemas.microsoft.com/office/drawing/2014/main" id="{04026206-2BEF-1843-9E6B-54FB5BEFE6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30650" y="4572000"/>
            <a:ext cx="3751263" cy="336550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0219" name="Picture 43">
            <a:extLst>
              <a:ext uri="{FF2B5EF4-FFF2-40B4-BE49-F238E27FC236}">
                <a16:creationId xmlns:a16="http://schemas.microsoft.com/office/drawing/2014/main" id="{DF8C5CE7-E2FE-8341-B411-CF4DEA2596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0763" y="6400800"/>
            <a:ext cx="5486400" cy="566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0220" name="Line 44">
            <a:extLst>
              <a:ext uri="{FF2B5EF4-FFF2-40B4-BE49-F238E27FC236}">
                <a16:creationId xmlns:a16="http://schemas.microsoft.com/office/drawing/2014/main" id="{A64ED84C-6977-9648-A836-D5D8A01BDF8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3525" y="7040563"/>
            <a:ext cx="2417763" cy="1587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Title 1">
            <a:extLst>
              <a:ext uri="{FF2B5EF4-FFF2-40B4-BE49-F238E27FC236}">
                <a16:creationId xmlns:a16="http://schemas.microsoft.com/office/drawing/2014/main" id="{0A5483DB-08E6-0E4A-927E-A32DF6A47340}"/>
              </a:ext>
            </a:extLst>
          </p:cNvPr>
          <p:cNvSpPr txBox="1">
            <a:spLocks/>
          </p:cNvSpPr>
          <p:nvPr/>
        </p:nvSpPr>
        <p:spPr>
          <a:xfrm>
            <a:off x="704155" y="255096"/>
            <a:ext cx="8694539" cy="836007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200" dirty="0"/>
              <a:t>Example: Approximate Q-learning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AutoShape 1">
            <a:extLst>
              <a:ext uri="{FF2B5EF4-FFF2-40B4-BE49-F238E27FC236}">
                <a16:creationId xmlns:a16="http://schemas.microsoft.com/office/drawing/2014/main" id="{2E71B7E0-88E2-6A4C-8B29-FAFB915E7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5" y="2268538"/>
            <a:ext cx="1952625" cy="1763712"/>
          </a:xfrm>
          <a:prstGeom prst="rightArrow">
            <a:avLst>
              <a:gd name="adj1" fmla="val 50000"/>
              <a:gd name="adj2" fmla="val 37913"/>
            </a:avLst>
          </a:prstGeom>
          <a:solidFill>
            <a:srgbClr val="CCECFF"/>
          </a:solidFill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1202" name="Picture 2">
            <a:extLst>
              <a:ext uri="{FF2B5EF4-FFF2-40B4-BE49-F238E27FC236}">
                <a16:creationId xmlns:a16="http://schemas.microsoft.com/office/drawing/2014/main" id="{7B65EADE-3E78-EA40-A161-B4E5E455AA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2435225"/>
            <a:ext cx="24558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203" name="Picture 3">
            <a:extLst>
              <a:ext uri="{FF2B5EF4-FFF2-40B4-BE49-F238E27FC236}">
                <a16:creationId xmlns:a16="http://schemas.microsoft.com/office/drawing/2014/main" id="{3A410231-A52A-AC4B-96D1-AF5F046E5D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3527425"/>
            <a:ext cx="2414587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204" name="Picture 4">
            <a:extLst>
              <a:ext uri="{FF2B5EF4-FFF2-40B4-BE49-F238E27FC236}">
                <a16:creationId xmlns:a16="http://schemas.microsoft.com/office/drawing/2014/main" id="{3BB0A8BE-F78D-F348-9759-389DDA381E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0713" y="4840288"/>
            <a:ext cx="3552825" cy="534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205" name="Picture 5">
            <a:extLst>
              <a:ext uri="{FF2B5EF4-FFF2-40B4-BE49-F238E27FC236}">
                <a16:creationId xmlns:a16="http://schemas.microsoft.com/office/drawing/2014/main" id="{6E7D95E5-472B-F940-8403-FD850707B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1538" y="1303338"/>
            <a:ext cx="5710237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206" name="Picture 6">
            <a:extLst>
              <a:ext uri="{FF2B5EF4-FFF2-40B4-BE49-F238E27FC236}">
                <a16:creationId xmlns:a16="http://schemas.microsoft.com/office/drawing/2014/main" id="{037ED631-027A-A24E-A87B-4196BEB349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7500" y="5880100"/>
            <a:ext cx="2112963" cy="236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51207" name="Group 7">
            <a:extLst>
              <a:ext uri="{FF2B5EF4-FFF2-40B4-BE49-F238E27FC236}">
                <a16:creationId xmlns:a16="http://schemas.microsoft.com/office/drawing/2014/main" id="{7119E321-50A2-C940-BBA8-D0366F0751CE}"/>
              </a:ext>
            </a:extLst>
          </p:cNvPr>
          <p:cNvGrpSpPr>
            <a:grpSpLocks/>
          </p:cNvGrpSpPr>
          <p:nvPr/>
        </p:nvGrpSpPr>
        <p:grpSpPr bwMode="auto">
          <a:xfrm>
            <a:off x="473075" y="2336800"/>
            <a:ext cx="1712913" cy="1593850"/>
            <a:chOff x="298" y="1472"/>
            <a:chExt cx="1079" cy="1004"/>
          </a:xfrm>
        </p:grpSpPr>
        <p:grpSp>
          <p:nvGrpSpPr>
            <p:cNvPr id="51208" name="Group 8">
              <a:extLst>
                <a:ext uri="{FF2B5EF4-FFF2-40B4-BE49-F238E27FC236}">
                  <a16:creationId xmlns:a16="http://schemas.microsoft.com/office/drawing/2014/main" id="{1F35ED03-6F29-4B4B-A790-53D457C8A4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" y="1472"/>
              <a:ext cx="931" cy="1004"/>
              <a:chOff x="446" y="1472"/>
              <a:chExt cx="931" cy="1004"/>
            </a:xfrm>
          </p:grpSpPr>
          <p:grpSp>
            <p:nvGrpSpPr>
              <p:cNvPr id="51209" name="Group 9">
                <a:extLst>
                  <a:ext uri="{FF2B5EF4-FFF2-40B4-BE49-F238E27FC236}">
                    <a16:creationId xmlns:a16="http://schemas.microsoft.com/office/drawing/2014/main" id="{EC560DDF-CD80-5B42-A394-5893D6099A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6" y="1472"/>
                <a:ext cx="931" cy="1004"/>
                <a:chOff x="446" y="1472"/>
                <a:chExt cx="931" cy="1004"/>
              </a:xfrm>
            </p:grpSpPr>
            <p:grpSp>
              <p:nvGrpSpPr>
                <p:cNvPr id="51210" name="Group 10">
                  <a:extLst>
                    <a:ext uri="{FF2B5EF4-FFF2-40B4-BE49-F238E27FC236}">
                      <a16:creationId xmlns:a16="http://schemas.microsoft.com/office/drawing/2014/main" id="{FA740AFB-C6F3-694C-AA32-89976361B4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6" y="1472"/>
                  <a:ext cx="931" cy="1004"/>
                  <a:chOff x="446" y="1472"/>
                  <a:chExt cx="931" cy="1004"/>
                </a:xfrm>
              </p:grpSpPr>
              <p:grpSp>
                <p:nvGrpSpPr>
                  <p:cNvPr id="51211" name="Group 11">
                    <a:extLst>
                      <a:ext uri="{FF2B5EF4-FFF2-40B4-BE49-F238E27FC236}">
                        <a16:creationId xmlns:a16="http://schemas.microsoft.com/office/drawing/2014/main" id="{BB1ED5A0-CFB8-934D-8B5C-E1EB9CE588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46" y="1472"/>
                    <a:ext cx="931" cy="1004"/>
                    <a:chOff x="446" y="1472"/>
                    <a:chExt cx="931" cy="1004"/>
                  </a:xfrm>
                </p:grpSpPr>
                <p:pic>
                  <p:nvPicPr>
                    <p:cNvPr id="51212" name="Picture 12">
                      <a:extLst>
                        <a:ext uri="{FF2B5EF4-FFF2-40B4-BE49-F238E27FC236}">
                          <a16:creationId xmlns:a16="http://schemas.microsoft.com/office/drawing/2014/main" id="{5ACEF0BB-B707-0444-8BBD-931D8B7C4522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r="73032"/>
                    <a:stretch>
                      <a:fillRect/>
                    </a:stretch>
                  </p:blipFill>
                  <p:spPr bwMode="auto">
                    <a:xfrm>
                      <a:off x="446" y="1472"/>
                      <a:ext cx="451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r="73032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  <p:pic>
                  <p:nvPicPr>
                    <p:cNvPr id="51213" name="Picture 13">
                      <a:extLst>
                        <a:ext uri="{FF2B5EF4-FFF2-40B4-BE49-F238E27FC236}">
                          <a16:creationId xmlns:a16="http://schemas.microsoft.com/office/drawing/2014/main" id="{24807E29-4F79-8449-9B02-3FEFAAF9B20C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72505" r="-1146"/>
                    <a:stretch>
                      <a:fillRect/>
                    </a:stretch>
                  </p:blipFill>
                  <p:spPr bwMode="auto">
                    <a:xfrm>
                      <a:off x="898" y="1472"/>
                      <a:ext cx="479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l="72505" r="-1146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</p:grpSp>
              <p:pic>
                <p:nvPicPr>
                  <p:cNvPr id="51214" name="Picture 14">
                    <a:extLst>
                      <a:ext uri="{FF2B5EF4-FFF2-40B4-BE49-F238E27FC236}">
                        <a16:creationId xmlns:a16="http://schemas.microsoft.com/office/drawing/2014/main" id="{31C39A58-4975-A749-B0E4-D5A63AF25E9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88" y="2094"/>
                    <a:ext cx="126" cy="10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215" name="Picture 15">
                    <a:extLst>
                      <a:ext uri="{FF2B5EF4-FFF2-40B4-BE49-F238E27FC236}">
                        <a16:creationId xmlns:a16="http://schemas.microsoft.com/office/drawing/2014/main" id="{8DAD01C6-96CE-2544-9C63-1BE5A3C7257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2" y="2281"/>
                    <a:ext cx="115" cy="1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1216" name="Picture 16">
                    <a:extLst>
                      <a:ext uri="{FF2B5EF4-FFF2-40B4-BE49-F238E27FC236}">
                        <a16:creationId xmlns:a16="http://schemas.microsoft.com/office/drawing/2014/main" id="{203F5545-E42F-F147-B45F-25673C86352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02" y="2281"/>
                    <a:ext cx="126" cy="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51217" name="Rectangle 17">
                  <a:extLst>
                    <a:ext uri="{FF2B5EF4-FFF2-40B4-BE49-F238E27FC236}">
                      <a16:creationId xmlns:a16="http://schemas.microsoft.com/office/drawing/2014/main" id="{07D2372B-02C9-C846-9935-74CE406965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281"/>
                  <a:ext cx="55" cy="92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18" name="Rectangle 18">
                  <a:extLst>
                    <a:ext uri="{FF2B5EF4-FFF2-40B4-BE49-F238E27FC236}">
                      <a16:creationId xmlns:a16="http://schemas.microsoft.com/office/drawing/2014/main" id="{AF5040A0-AF90-734D-BE4F-A1AF190917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55" cy="248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19" name="Rectangle 19">
                  <a:extLst>
                    <a:ext uri="{FF2B5EF4-FFF2-40B4-BE49-F238E27FC236}">
                      <a16:creationId xmlns:a16="http://schemas.microsoft.com/office/drawing/2014/main" id="{4083BF9A-BCDC-6141-A2D1-06C806D688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310" cy="61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1220" name="Rectangle 20">
                <a:extLst>
                  <a:ext uri="{FF2B5EF4-FFF2-40B4-BE49-F238E27FC236}">
                    <a16:creationId xmlns:a16="http://schemas.microsoft.com/office/drawing/2014/main" id="{224C2046-7599-DE41-97F1-6A03616E1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218"/>
                <a:ext cx="84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51221" name="Picture 21">
              <a:extLst>
                <a:ext uri="{FF2B5EF4-FFF2-40B4-BE49-F238E27FC236}">
                  <a16:creationId xmlns:a16="http://schemas.microsoft.com/office/drawing/2014/main" id="{2AA5CCCC-4F43-BE4F-8FA3-D39E0F535A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" y="1874"/>
              <a:ext cx="90" cy="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grpSp>
        <p:nvGrpSpPr>
          <p:cNvPr id="51222" name="Group 22">
            <a:extLst>
              <a:ext uri="{FF2B5EF4-FFF2-40B4-BE49-F238E27FC236}">
                <a16:creationId xmlns:a16="http://schemas.microsoft.com/office/drawing/2014/main" id="{A16F27D7-8C78-0B4F-AEA2-E892789D21C3}"/>
              </a:ext>
            </a:extLst>
          </p:cNvPr>
          <p:cNvGrpSpPr>
            <a:grpSpLocks/>
          </p:cNvGrpSpPr>
          <p:nvPr/>
        </p:nvGrpSpPr>
        <p:grpSpPr bwMode="auto">
          <a:xfrm>
            <a:off x="7434263" y="2332038"/>
            <a:ext cx="1833562" cy="1598612"/>
            <a:chOff x="4683" y="1469"/>
            <a:chExt cx="1155" cy="1007"/>
          </a:xfrm>
        </p:grpSpPr>
        <p:grpSp>
          <p:nvGrpSpPr>
            <p:cNvPr id="51223" name="Group 23">
              <a:extLst>
                <a:ext uri="{FF2B5EF4-FFF2-40B4-BE49-F238E27FC236}">
                  <a16:creationId xmlns:a16="http://schemas.microsoft.com/office/drawing/2014/main" id="{D8995740-CFA8-CC43-A8B0-ABC1AA8651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07" y="1469"/>
              <a:ext cx="931" cy="1007"/>
              <a:chOff x="4907" y="1469"/>
              <a:chExt cx="931" cy="1007"/>
            </a:xfrm>
          </p:grpSpPr>
          <p:grpSp>
            <p:nvGrpSpPr>
              <p:cNvPr id="51224" name="Group 24">
                <a:extLst>
                  <a:ext uri="{FF2B5EF4-FFF2-40B4-BE49-F238E27FC236}">
                    <a16:creationId xmlns:a16="http://schemas.microsoft.com/office/drawing/2014/main" id="{067051A8-C844-5F4E-8409-DFB05657BC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7" y="1469"/>
                <a:ext cx="931" cy="1007"/>
                <a:chOff x="4907" y="1469"/>
                <a:chExt cx="931" cy="1007"/>
              </a:xfrm>
            </p:grpSpPr>
            <p:pic>
              <p:nvPicPr>
                <p:cNvPr id="51225" name="Picture 25">
                  <a:extLst>
                    <a:ext uri="{FF2B5EF4-FFF2-40B4-BE49-F238E27FC236}">
                      <a16:creationId xmlns:a16="http://schemas.microsoft.com/office/drawing/2014/main" id="{D273A5F6-A799-8D45-95ED-A60121E9866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3032"/>
                <a:stretch>
                  <a:fillRect/>
                </a:stretch>
              </p:blipFill>
              <p:spPr bwMode="auto">
                <a:xfrm>
                  <a:off x="4907" y="1469"/>
                  <a:ext cx="451" cy="10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/>
                        <a:srcRect r="73032"/>
                        <a:stretch>
                          <a:fillRect/>
                        </a:stretch>
                      </a:blipFill>
                    </a14:hiddenFill>
                  </a:ex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51226" name="Picture 26">
                  <a:extLst>
                    <a:ext uri="{FF2B5EF4-FFF2-40B4-BE49-F238E27FC236}">
                      <a16:creationId xmlns:a16="http://schemas.microsoft.com/office/drawing/2014/main" id="{99ED291F-B87B-8A43-A34C-07295F93FE9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2505" r="-1146"/>
                <a:stretch>
                  <a:fillRect/>
                </a:stretch>
              </p:blipFill>
              <p:spPr bwMode="auto">
                <a:xfrm>
                  <a:off x="5359" y="1469"/>
                  <a:ext cx="479" cy="10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/>
                        <a:srcRect l="72505" r="-1146"/>
                        <a:stretch>
                          <a:fillRect/>
                        </a:stretch>
                      </a:blipFill>
                    </a14:hiddenFill>
                  </a:ex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grpSp>
          <p:pic>
            <p:nvPicPr>
              <p:cNvPr id="51227" name="Picture 27">
                <a:extLst>
                  <a:ext uri="{FF2B5EF4-FFF2-40B4-BE49-F238E27FC236}">
                    <a16:creationId xmlns:a16="http://schemas.microsoft.com/office/drawing/2014/main" id="{4B3ED8D2-932E-5C48-875E-39F7509F7C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48" y="2280"/>
                <a:ext cx="115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51228" name="Picture 28">
                <a:extLst>
                  <a:ext uri="{FF2B5EF4-FFF2-40B4-BE49-F238E27FC236}">
                    <a16:creationId xmlns:a16="http://schemas.microsoft.com/office/drawing/2014/main" id="{D2944467-94E7-8E47-97BC-BF110C1B14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49" y="2187"/>
                <a:ext cx="126" cy="1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sp>
            <p:nvSpPr>
              <p:cNvPr id="51229" name="Rectangle 29">
                <a:extLst>
                  <a:ext uri="{FF2B5EF4-FFF2-40B4-BE49-F238E27FC236}">
                    <a16:creationId xmlns:a16="http://schemas.microsoft.com/office/drawing/2014/main" id="{2BDFACF8-254A-0E44-A345-DD6E98BB2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2311"/>
                <a:ext cx="55" cy="92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30" name="Rectangle 30">
                <a:extLst>
                  <a:ext uri="{FF2B5EF4-FFF2-40B4-BE49-F238E27FC236}">
                    <a16:creationId xmlns:a16="http://schemas.microsoft.com/office/drawing/2014/main" id="{04AC16CA-8A26-5B4A-AEF1-81C1E81EF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2311"/>
                <a:ext cx="55" cy="92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31" name="Rectangle 31">
                <a:extLst>
                  <a:ext uri="{FF2B5EF4-FFF2-40B4-BE49-F238E27FC236}">
                    <a16:creationId xmlns:a16="http://schemas.microsoft.com/office/drawing/2014/main" id="{31E74068-EF61-B64B-87D1-5CCECA2F4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2124"/>
                <a:ext cx="55" cy="248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32" name="Rectangle 32">
                <a:extLst>
                  <a:ext uri="{FF2B5EF4-FFF2-40B4-BE49-F238E27FC236}">
                    <a16:creationId xmlns:a16="http://schemas.microsoft.com/office/drawing/2014/main" id="{9516838B-EC73-104E-9E4A-60BC15A33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2124"/>
                <a:ext cx="310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51233" name="Picture 33">
              <a:extLst>
                <a:ext uri="{FF2B5EF4-FFF2-40B4-BE49-F238E27FC236}">
                  <a16:creationId xmlns:a16="http://schemas.microsoft.com/office/drawing/2014/main" id="{CA280EDF-B3E1-E54A-8D46-A9E8183863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3" y="1839"/>
              <a:ext cx="151" cy="1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51234" name="Picture 34">
            <a:extLst>
              <a:ext uri="{FF2B5EF4-FFF2-40B4-BE49-F238E27FC236}">
                <a16:creationId xmlns:a16="http://schemas.microsoft.com/office/drawing/2014/main" id="{E2AA6F81-B5C9-CD48-AF2E-B4A2BD9764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1638" y="2841625"/>
            <a:ext cx="11969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235" name="Picture 35">
            <a:extLst>
              <a:ext uri="{FF2B5EF4-FFF2-40B4-BE49-F238E27FC236}">
                <a16:creationId xmlns:a16="http://schemas.microsoft.com/office/drawing/2014/main" id="{03CA6FC6-5DF4-1F44-A7F5-B5208710C7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5300" y="3240088"/>
            <a:ext cx="914400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1236" name="AutoShape 36">
            <a:extLst>
              <a:ext uri="{FF2B5EF4-FFF2-40B4-BE49-F238E27FC236}">
                <a16:creationId xmlns:a16="http://schemas.microsoft.com/office/drawing/2014/main" id="{E9F6F27C-79E7-3C49-9A56-312B597F1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016125"/>
            <a:ext cx="485140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7" name="AutoShape 37">
            <a:extLst>
              <a:ext uri="{FF2B5EF4-FFF2-40B4-BE49-F238E27FC236}">
                <a16:creationId xmlns:a16="http://schemas.microsoft.com/office/drawing/2014/main" id="{8D60A41C-8AA5-E54C-8B5C-A427DED67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016125"/>
            <a:ext cx="245745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1238" name="Picture 38">
            <a:extLst>
              <a:ext uri="{FF2B5EF4-FFF2-40B4-BE49-F238E27FC236}">
                <a16:creationId xmlns:a16="http://schemas.microsoft.com/office/drawing/2014/main" id="{A3010CB0-8987-3A48-8908-F3FAD4A2D5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0713" y="4425950"/>
            <a:ext cx="2092325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1239" name="Picture 39">
            <a:extLst>
              <a:ext uri="{FF2B5EF4-FFF2-40B4-BE49-F238E27FC236}">
                <a16:creationId xmlns:a16="http://schemas.microsoft.com/office/drawing/2014/main" id="{82429337-9197-084B-BB89-1FC80F10EF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4397375"/>
            <a:ext cx="112395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1241" name="Text Box 41">
            <a:extLst>
              <a:ext uri="{FF2B5EF4-FFF2-40B4-BE49-F238E27FC236}">
                <a16:creationId xmlns:a16="http://schemas.microsoft.com/office/drawing/2014/main" id="{577FC3CE-5404-D645-A61D-C51D14A92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486400"/>
            <a:ext cx="18288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000"/>
              <a:t>Compute</a:t>
            </a:r>
            <a:br>
              <a:rPr lang="en-US" altLang="en-US" sz="2000"/>
            </a:br>
            <a:r>
              <a:rPr lang="en-US" altLang="en-US" sz="2000"/>
              <a:t>TD-error:</a:t>
            </a:r>
          </a:p>
          <a:p>
            <a:r>
              <a:rPr lang="en-US" altLang="en-US" sz="2000"/>
              <a:t>-500 - (+1)</a:t>
            </a:r>
          </a:p>
        </p:txBody>
      </p:sp>
      <p:sp>
        <p:nvSpPr>
          <p:cNvPr id="51242" name="AutoShape 42">
            <a:extLst>
              <a:ext uri="{FF2B5EF4-FFF2-40B4-BE49-F238E27FC236}">
                <a16:creationId xmlns:a16="http://schemas.microsoft.com/office/drawing/2014/main" id="{3E1E1EC7-76A4-3842-9107-B45CA20E5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0" y="5761038"/>
            <a:ext cx="2286000" cy="457200"/>
          </a:xfrm>
          <a:prstGeom prst="roundRect">
            <a:avLst>
              <a:gd name="adj" fmla="val 347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3" name="Line 43">
            <a:extLst>
              <a:ext uri="{FF2B5EF4-FFF2-40B4-BE49-F238E27FC236}">
                <a16:creationId xmlns:a16="http://schemas.microsoft.com/office/drawing/2014/main" id="{D6E8DF01-66DC-494C-AA1B-D927A81838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7688" y="4840288"/>
            <a:ext cx="1344612" cy="668337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1244" name="Picture 44">
            <a:extLst>
              <a:ext uri="{FF2B5EF4-FFF2-40B4-BE49-F238E27FC236}">
                <a16:creationId xmlns:a16="http://schemas.microsoft.com/office/drawing/2014/main" id="{076B144B-D55E-4A45-A49F-0F67A5819C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0763" y="6400800"/>
            <a:ext cx="5486400" cy="566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6" name="Title 1">
            <a:extLst>
              <a:ext uri="{FF2B5EF4-FFF2-40B4-BE49-F238E27FC236}">
                <a16:creationId xmlns:a16="http://schemas.microsoft.com/office/drawing/2014/main" id="{ADAC2D71-4E0B-DE40-94DC-1EF3F187D978}"/>
              </a:ext>
            </a:extLst>
          </p:cNvPr>
          <p:cNvSpPr txBox="1">
            <a:spLocks/>
          </p:cNvSpPr>
          <p:nvPr/>
        </p:nvSpPr>
        <p:spPr>
          <a:xfrm>
            <a:off x="704155" y="255096"/>
            <a:ext cx="8694539" cy="836007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200" dirty="0"/>
              <a:t>Example: Approximate Q-learning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AutoShape 1">
            <a:extLst>
              <a:ext uri="{FF2B5EF4-FFF2-40B4-BE49-F238E27FC236}">
                <a16:creationId xmlns:a16="http://schemas.microsoft.com/office/drawing/2014/main" id="{DFC222B7-C8AA-1543-9DCE-5C547450E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5" y="2268538"/>
            <a:ext cx="1952625" cy="1763712"/>
          </a:xfrm>
          <a:prstGeom prst="rightArrow">
            <a:avLst>
              <a:gd name="adj1" fmla="val 50000"/>
              <a:gd name="adj2" fmla="val 37913"/>
            </a:avLst>
          </a:prstGeom>
          <a:solidFill>
            <a:srgbClr val="CCECFF"/>
          </a:solidFill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2226" name="Picture 2">
            <a:extLst>
              <a:ext uri="{FF2B5EF4-FFF2-40B4-BE49-F238E27FC236}">
                <a16:creationId xmlns:a16="http://schemas.microsoft.com/office/drawing/2014/main" id="{908CE5A9-B919-A147-8C25-845774C964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2435225"/>
            <a:ext cx="24558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227" name="Picture 3">
            <a:extLst>
              <a:ext uri="{FF2B5EF4-FFF2-40B4-BE49-F238E27FC236}">
                <a16:creationId xmlns:a16="http://schemas.microsoft.com/office/drawing/2014/main" id="{2BEBCB7C-CCED-5540-B050-4E8ED6DE27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3527425"/>
            <a:ext cx="2414587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228" name="Picture 4">
            <a:extLst>
              <a:ext uri="{FF2B5EF4-FFF2-40B4-BE49-F238E27FC236}">
                <a16:creationId xmlns:a16="http://schemas.microsoft.com/office/drawing/2014/main" id="{DDF75B79-F999-344F-BC6A-6A82C932B7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0713" y="4840288"/>
            <a:ext cx="3552825" cy="534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229" name="Picture 5">
            <a:extLst>
              <a:ext uri="{FF2B5EF4-FFF2-40B4-BE49-F238E27FC236}">
                <a16:creationId xmlns:a16="http://schemas.microsoft.com/office/drawing/2014/main" id="{990E7F00-1D5F-6342-83B0-213F6006DD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1538" y="1303338"/>
            <a:ext cx="5710237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230" name="Picture 6">
            <a:extLst>
              <a:ext uri="{FF2B5EF4-FFF2-40B4-BE49-F238E27FC236}">
                <a16:creationId xmlns:a16="http://schemas.microsoft.com/office/drawing/2014/main" id="{E51038FB-C9BF-A44D-B75D-51E35EAB43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7500" y="5880100"/>
            <a:ext cx="2112963" cy="236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231" name="Picture 7">
            <a:extLst>
              <a:ext uri="{FF2B5EF4-FFF2-40B4-BE49-F238E27FC236}">
                <a16:creationId xmlns:a16="http://schemas.microsoft.com/office/drawing/2014/main" id="{278DA94E-164D-F440-83ED-587E909A81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8425" y="5627688"/>
            <a:ext cx="3314700" cy="347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232" name="Picture 8">
            <a:extLst>
              <a:ext uri="{FF2B5EF4-FFF2-40B4-BE49-F238E27FC236}">
                <a16:creationId xmlns:a16="http://schemas.microsoft.com/office/drawing/2014/main" id="{D08C20A4-D67A-5240-8D30-CF49E29C30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8113" y="6116638"/>
            <a:ext cx="3476625" cy="347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52233" name="Group 9">
            <a:extLst>
              <a:ext uri="{FF2B5EF4-FFF2-40B4-BE49-F238E27FC236}">
                <a16:creationId xmlns:a16="http://schemas.microsoft.com/office/drawing/2014/main" id="{DE9A7C7D-E112-3B4B-9D17-0BE01ABDDED8}"/>
              </a:ext>
            </a:extLst>
          </p:cNvPr>
          <p:cNvGrpSpPr>
            <a:grpSpLocks/>
          </p:cNvGrpSpPr>
          <p:nvPr/>
        </p:nvGrpSpPr>
        <p:grpSpPr bwMode="auto">
          <a:xfrm>
            <a:off x="473075" y="2336800"/>
            <a:ext cx="1712913" cy="1593850"/>
            <a:chOff x="298" y="1472"/>
            <a:chExt cx="1079" cy="1004"/>
          </a:xfrm>
        </p:grpSpPr>
        <p:grpSp>
          <p:nvGrpSpPr>
            <p:cNvPr id="52234" name="Group 10">
              <a:extLst>
                <a:ext uri="{FF2B5EF4-FFF2-40B4-BE49-F238E27FC236}">
                  <a16:creationId xmlns:a16="http://schemas.microsoft.com/office/drawing/2014/main" id="{10FB6533-3DB4-1140-A137-2056701E5E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" y="1472"/>
              <a:ext cx="931" cy="1004"/>
              <a:chOff x="446" y="1472"/>
              <a:chExt cx="931" cy="1004"/>
            </a:xfrm>
          </p:grpSpPr>
          <p:grpSp>
            <p:nvGrpSpPr>
              <p:cNvPr id="52235" name="Group 11">
                <a:extLst>
                  <a:ext uri="{FF2B5EF4-FFF2-40B4-BE49-F238E27FC236}">
                    <a16:creationId xmlns:a16="http://schemas.microsoft.com/office/drawing/2014/main" id="{821343BC-C137-BF4D-9ADA-28656A8D65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6" y="1472"/>
                <a:ext cx="931" cy="1004"/>
                <a:chOff x="446" y="1472"/>
                <a:chExt cx="931" cy="1004"/>
              </a:xfrm>
            </p:grpSpPr>
            <p:grpSp>
              <p:nvGrpSpPr>
                <p:cNvPr id="52236" name="Group 12">
                  <a:extLst>
                    <a:ext uri="{FF2B5EF4-FFF2-40B4-BE49-F238E27FC236}">
                      <a16:creationId xmlns:a16="http://schemas.microsoft.com/office/drawing/2014/main" id="{D33CBD63-1E2B-4149-A25E-0438275F03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6" y="1472"/>
                  <a:ext cx="931" cy="1004"/>
                  <a:chOff x="446" y="1472"/>
                  <a:chExt cx="931" cy="1004"/>
                </a:xfrm>
              </p:grpSpPr>
              <p:grpSp>
                <p:nvGrpSpPr>
                  <p:cNvPr id="52237" name="Group 13">
                    <a:extLst>
                      <a:ext uri="{FF2B5EF4-FFF2-40B4-BE49-F238E27FC236}">
                        <a16:creationId xmlns:a16="http://schemas.microsoft.com/office/drawing/2014/main" id="{71CFC0A6-80EF-CF49-B858-9085A1F401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46" y="1472"/>
                    <a:ext cx="931" cy="1004"/>
                    <a:chOff x="446" y="1472"/>
                    <a:chExt cx="931" cy="1004"/>
                  </a:xfrm>
                </p:grpSpPr>
                <p:pic>
                  <p:nvPicPr>
                    <p:cNvPr id="52238" name="Picture 14">
                      <a:extLst>
                        <a:ext uri="{FF2B5EF4-FFF2-40B4-BE49-F238E27FC236}">
                          <a16:creationId xmlns:a16="http://schemas.microsoft.com/office/drawing/2014/main" id="{B1B07AA1-4BCC-CD45-8DB5-DF608CBD93D7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0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r="73032"/>
                    <a:stretch>
                      <a:fillRect/>
                    </a:stretch>
                  </p:blipFill>
                  <p:spPr bwMode="auto">
                    <a:xfrm>
                      <a:off x="446" y="1472"/>
                      <a:ext cx="451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r="73032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  <p:pic>
                  <p:nvPicPr>
                    <p:cNvPr id="52239" name="Picture 15">
                      <a:extLst>
                        <a:ext uri="{FF2B5EF4-FFF2-40B4-BE49-F238E27FC236}">
                          <a16:creationId xmlns:a16="http://schemas.microsoft.com/office/drawing/2014/main" id="{ED811C11-5F90-0342-ADC3-A61584B9C1AC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0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72505" r="-1146"/>
                    <a:stretch>
                      <a:fillRect/>
                    </a:stretch>
                  </p:blipFill>
                  <p:spPr bwMode="auto">
                    <a:xfrm>
                      <a:off x="898" y="1472"/>
                      <a:ext cx="479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l="72505" r="-1146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</p:grpSp>
              <p:pic>
                <p:nvPicPr>
                  <p:cNvPr id="52240" name="Picture 16">
                    <a:extLst>
                      <a:ext uri="{FF2B5EF4-FFF2-40B4-BE49-F238E27FC236}">
                        <a16:creationId xmlns:a16="http://schemas.microsoft.com/office/drawing/2014/main" id="{F7A864B7-3062-D34E-B0E1-FE7C35F0A58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88" y="2094"/>
                    <a:ext cx="126" cy="10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2241" name="Picture 17">
                    <a:extLst>
                      <a:ext uri="{FF2B5EF4-FFF2-40B4-BE49-F238E27FC236}">
                        <a16:creationId xmlns:a16="http://schemas.microsoft.com/office/drawing/2014/main" id="{0A5E6948-CE86-6F4A-84D4-37125ED827D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2" y="2281"/>
                    <a:ext cx="115" cy="1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2242" name="Picture 18">
                    <a:extLst>
                      <a:ext uri="{FF2B5EF4-FFF2-40B4-BE49-F238E27FC236}">
                        <a16:creationId xmlns:a16="http://schemas.microsoft.com/office/drawing/2014/main" id="{65FB78B7-8F6D-0F4B-B4D8-6D8B0103BCD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02" y="2281"/>
                    <a:ext cx="126" cy="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52243" name="Rectangle 19">
                  <a:extLst>
                    <a:ext uri="{FF2B5EF4-FFF2-40B4-BE49-F238E27FC236}">
                      <a16:creationId xmlns:a16="http://schemas.microsoft.com/office/drawing/2014/main" id="{148A6CF7-FAF6-3042-A634-BB20B2DAA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281"/>
                  <a:ext cx="55" cy="92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244" name="Rectangle 20">
                  <a:extLst>
                    <a:ext uri="{FF2B5EF4-FFF2-40B4-BE49-F238E27FC236}">
                      <a16:creationId xmlns:a16="http://schemas.microsoft.com/office/drawing/2014/main" id="{0C6FE246-C74C-3B4D-8A23-FD8AE07168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55" cy="248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245" name="Rectangle 21">
                  <a:extLst>
                    <a:ext uri="{FF2B5EF4-FFF2-40B4-BE49-F238E27FC236}">
                      <a16:creationId xmlns:a16="http://schemas.microsoft.com/office/drawing/2014/main" id="{E69F210D-B59C-6244-AAB7-336A9E7690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310" cy="61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2246" name="Rectangle 22">
                <a:extLst>
                  <a:ext uri="{FF2B5EF4-FFF2-40B4-BE49-F238E27FC236}">
                    <a16:creationId xmlns:a16="http://schemas.microsoft.com/office/drawing/2014/main" id="{53A1007A-1FFE-9F42-B352-4B4047C8D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218"/>
                <a:ext cx="84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52247" name="Picture 23">
              <a:extLst>
                <a:ext uri="{FF2B5EF4-FFF2-40B4-BE49-F238E27FC236}">
                  <a16:creationId xmlns:a16="http://schemas.microsoft.com/office/drawing/2014/main" id="{45AD61A9-6CB0-B74E-8BB7-8185D89FBC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" y="1874"/>
              <a:ext cx="90" cy="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grpSp>
        <p:nvGrpSpPr>
          <p:cNvPr id="52248" name="Group 24">
            <a:extLst>
              <a:ext uri="{FF2B5EF4-FFF2-40B4-BE49-F238E27FC236}">
                <a16:creationId xmlns:a16="http://schemas.microsoft.com/office/drawing/2014/main" id="{DAD72C25-3EB3-1F48-90A1-BD96E5F122F4}"/>
              </a:ext>
            </a:extLst>
          </p:cNvPr>
          <p:cNvGrpSpPr>
            <a:grpSpLocks/>
          </p:cNvGrpSpPr>
          <p:nvPr/>
        </p:nvGrpSpPr>
        <p:grpSpPr bwMode="auto">
          <a:xfrm>
            <a:off x="7434263" y="2332038"/>
            <a:ext cx="1833562" cy="1598612"/>
            <a:chOff x="4683" y="1469"/>
            <a:chExt cx="1155" cy="1007"/>
          </a:xfrm>
        </p:grpSpPr>
        <p:grpSp>
          <p:nvGrpSpPr>
            <p:cNvPr id="52249" name="Group 25">
              <a:extLst>
                <a:ext uri="{FF2B5EF4-FFF2-40B4-BE49-F238E27FC236}">
                  <a16:creationId xmlns:a16="http://schemas.microsoft.com/office/drawing/2014/main" id="{E489A9EE-F5BC-4542-9661-4810319CB7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07" y="1469"/>
              <a:ext cx="931" cy="1007"/>
              <a:chOff x="4907" y="1469"/>
              <a:chExt cx="931" cy="1007"/>
            </a:xfrm>
          </p:grpSpPr>
          <p:grpSp>
            <p:nvGrpSpPr>
              <p:cNvPr id="52250" name="Group 26">
                <a:extLst>
                  <a:ext uri="{FF2B5EF4-FFF2-40B4-BE49-F238E27FC236}">
                    <a16:creationId xmlns:a16="http://schemas.microsoft.com/office/drawing/2014/main" id="{E55B159C-96C0-734A-811B-54E455E396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7" y="1469"/>
                <a:ext cx="931" cy="1007"/>
                <a:chOff x="4907" y="1469"/>
                <a:chExt cx="931" cy="1007"/>
              </a:xfrm>
            </p:grpSpPr>
            <p:pic>
              <p:nvPicPr>
                <p:cNvPr id="52251" name="Picture 27">
                  <a:extLst>
                    <a:ext uri="{FF2B5EF4-FFF2-40B4-BE49-F238E27FC236}">
                      <a16:creationId xmlns:a16="http://schemas.microsoft.com/office/drawing/2014/main" id="{55BAA24A-323D-D249-AC92-8944A8116C2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3032"/>
                <a:stretch>
                  <a:fillRect/>
                </a:stretch>
              </p:blipFill>
              <p:spPr bwMode="auto">
                <a:xfrm>
                  <a:off x="4907" y="1469"/>
                  <a:ext cx="451" cy="10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/>
                        <a:srcRect r="73032"/>
                        <a:stretch>
                          <a:fillRect/>
                        </a:stretch>
                      </a:blipFill>
                    </a14:hiddenFill>
                  </a:ex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52252" name="Picture 28">
                  <a:extLst>
                    <a:ext uri="{FF2B5EF4-FFF2-40B4-BE49-F238E27FC236}">
                      <a16:creationId xmlns:a16="http://schemas.microsoft.com/office/drawing/2014/main" id="{5C676625-B633-3A40-B683-A10063B88D8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2505" r="-1146"/>
                <a:stretch>
                  <a:fillRect/>
                </a:stretch>
              </p:blipFill>
              <p:spPr bwMode="auto">
                <a:xfrm>
                  <a:off x="5359" y="1469"/>
                  <a:ext cx="479" cy="10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/>
                        <a:srcRect l="72505" r="-1146"/>
                        <a:stretch>
                          <a:fillRect/>
                        </a:stretch>
                      </a:blipFill>
                    </a14:hiddenFill>
                  </a:ex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grpSp>
          <p:pic>
            <p:nvPicPr>
              <p:cNvPr id="52253" name="Picture 29">
                <a:extLst>
                  <a:ext uri="{FF2B5EF4-FFF2-40B4-BE49-F238E27FC236}">
                    <a16:creationId xmlns:a16="http://schemas.microsoft.com/office/drawing/2014/main" id="{24EC08D5-EE15-144D-BA20-A70E55E267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48" y="2280"/>
                <a:ext cx="115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52254" name="Picture 30">
                <a:extLst>
                  <a:ext uri="{FF2B5EF4-FFF2-40B4-BE49-F238E27FC236}">
                    <a16:creationId xmlns:a16="http://schemas.microsoft.com/office/drawing/2014/main" id="{DB73585D-5D95-E342-B908-5315B03EE7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49" y="2187"/>
                <a:ext cx="126" cy="1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sp>
            <p:nvSpPr>
              <p:cNvPr id="52255" name="Rectangle 31">
                <a:extLst>
                  <a:ext uri="{FF2B5EF4-FFF2-40B4-BE49-F238E27FC236}">
                    <a16:creationId xmlns:a16="http://schemas.microsoft.com/office/drawing/2014/main" id="{0A9D1E8C-D94E-5743-98F0-A3DBC6BD7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2311"/>
                <a:ext cx="55" cy="92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6" name="Rectangle 32">
                <a:extLst>
                  <a:ext uri="{FF2B5EF4-FFF2-40B4-BE49-F238E27FC236}">
                    <a16:creationId xmlns:a16="http://schemas.microsoft.com/office/drawing/2014/main" id="{C9D28083-075F-2644-B1D9-12EC99F05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2311"/>
                <a:ext cx="55" cy="92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7" name="Rectangle 33">
                <a:extLst>
                  <a:ext uri="{FF2B5EF4-FFF2-40B4-BE49-F238E27FC236}">
                    <a16:creationId xmlns:a16="http://schemas.microsoft.com/office/drawing/2014/main" id="{943CD602-A7F7-1448-851E-F2FF1C83C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2124"/>
                <a:ext cx="55" cy="248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8" name="Rectangle 34">
                <a:extLst>
                  <a:ext uri="{FF2B5EF4-FFF2-40B4-BE49-F238E27FC236}">
                    <a16:creationId xmlns:a16="http://schemas.microsoft.com/office/drawing/2014/main" id="{912DC815-7832-2E42-ADD7-2164FE699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2124"/>
                <a:ext cx="310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52259" name="Picture 35">
              <a:extLst>
                <a:ext uri="{FF2B5EF4-FFF2-40B4-BE49-F238E27FC236}">
                  <a16:creationId xmlns:a16="http://schemas.microsoft.com/office/drawing/2014/main" id="{BF275E53-4DE1-2644-A20F-1816297470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3" y="1839"/>
              <a:ext cx="151" cy="1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52260" name="Picture 36">
            <a:extLst>
              <a:ext uri="{FF2B5EF4-FFF2-40B4-BE49-F238E27FC236}">
                <a16:creationId xmlns:a16="http://schemas.microsoft.com/office/drawing/2014/main" id="{434B7D4B-2675-5A4B-90DA-10A7B0BC60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1638" y="2841625"/>
            <a:ext cx="11969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261" name="Picture 37">
            <a:extLst>
              <a:ext uri="{FF2B5EF4-FFF2-40B4-BE49-F238E27FC236}">
                <a16:creationId xmlns:a16="http://schemas.microsoft.com/office/drawing/2014/main" id="{46519B8E-33F9-9D41-A8C0-7ADC2339DF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5300" y="3240088"/>
            <a:ext cx="914400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262" name="AutoShape 38">
            <a:extLst>
              <a:ext uri="{FF2B5EF4-FFF2-40B4-BE49-F238E27FC236}">
                <a16:creationId xmlns:a16="http://schemas.microsoft.com/office/drawing/2014/main" id="{10B28029-AECB-1045-A75A-DEFECA1DF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016125"/>
            <a:ext cx="485140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3" name="AutoShape 39">
            <a:extLst>
              <a:ext uri="{FF2B5EF4-FFF2-40B4-BE49-F238E27FC236}">
                <a16:creationId xmlns:a16="http://schemas.microsoft.com/office/drawing/2014/main" id="{D484A311-243C-7847-A6A5-00F5DCE8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016125"/>
            <a:ext cx="245745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2264" name="Picture 40">
            <a:extLst>
              <a:ext uri="{FF2B5EF4-FFF2-40B4-BE49-F238E27FC236}">
                <a16:creationId xmlns:a16="http://schemas.microsoft.com/office/drawing/2014/main" id="{8EF6F6A2-D33C-F246-9DE5-A993EC74B0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0713" y="4425950"/>
            <a:ext cx="2092325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2265" name="Picture 41">
            <a:extLst>
              <a:ext uri="{FF2B5EF4-FFF2-40B4-BE49-F238E27FC236}">
                <a16:creationId xmlns:a16="http://schemas.microsoft.com/office/drawing/2014/main" id="{B39BFAA8-35D7-5E46-86BB-ED0A42FECD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4397375"/>
            <a:ext cx="112395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266" name="AutoShape 42">
            <a:extLst>
              <a:ext uri="{FF2B5EF4-FFF2-40B4-BE49-F238E27FC236}">
                <a16:creationId xmlns:a16="http://schemas.microsoft.com/office/drawing/2014/main" id="{7AE6A651-A9D3-6748-8CEA-B4B339DAF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5711825"/>
            <a:ext cx="838200" cy="587375"/>
          </a:xfrm>
          <a:prstGeom prst="rightArrow">
            <a:avLst>
              <a:gd name="adj1" fmla="val 50000"/>
              <a:gd name="adj2" fmla="val 37909"/>
            </a:avLst>
          </a:prstGeom>
          <a:solidFill>
            <a:srgbClr val="CCECFF"/>
          </a:solidFill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7" name="AutoShape 43">
            <a:extLst>
              <a:ext uri="{FF2B5EF4-FFF2-40B4-BE49-F238E27FC236}">
                <a16:creationId xmlns:a16="http://schemas.microsoft.com/office/drawing/2014/main" id="{CC5AB15B-1A0C-7A4C-A15C-E9858EFF8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5543550"/>
            <a:ext cx="7370762" cy="1008063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9" name="Text Box 45">
            <a:extLst>
              <a:ext uri="{FF2B5EF4-FFF2-40B4-BE49-F238E27FC236}">
                <a16:creationId xmlns:a16="http://schemas.microsoft.com/office/drawing/2014/main" id="{85C58FB8-797E-DA4D-96A6-F4EB76BA8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9363" y="5486400"/>
            <a:ext cx="18288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000"/>
              <a:t>Use</a:t>
            </a:r>
            <a:br>
              <a:rPr lang="en-US" altLang="en-US" sz="2000"/>
            </a:br>
            <a:r>
              <a:rPr lang="en-US" altLang="en-US" sz="2000"/>
              <a:t>TD-error</a:t>
            </a:r>
            <a:br>
              <a:rPr lang="en-US" altLang="en-US" sz="2000"/>
            </a:br>
            <a:r>
              <a:rPr lang="en-US" altLang="en-US" sz="2000"/>
              <a:t>to update</a:t>
            </a:r>
            <a:br>
              <a:rPr lang="en-US" altLang="en-US" sz="2000"/>
            </a:br>
            <a:r>
              <a:rPr lang="en-US" altLang="en-US" sz="2000"/>
              <a:t>feature </a:t>
            </a:r>
            <a:r>
              <a:rPr lang="en-US" altLang="en-US" sz="2000" u="sng"/>
              <a:t>weights</a:t>
            </a:r>
          </a:p>
        </p:txBody>
      </p:sp>
      <p:sp>
        <p:nvSpPr>
          <p:cNvPr id="52270" name="AutoShape 46">
            <a:extLst>
              <a:ext uri="{FF2B5EF4-FFF2-40B4-BE49-F238E27FC236}">
                <a16:creationId xmlns:a16="http://schemas.microsoft.com/office/drawing/2014/main" id="{E8FF5D23-0EC8-9A4D-ACE4-D2D3AE084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5613400"/>
            <a:ext cx="3609975" cy="885825"/>
          </a:xfrm>
          <a:prstGeom prst="roundRect">
            <a:avLst>
              <a:gd name="adj" fmla="val 176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71" name="Line 47">
            <a:extLst>
              <a:ext uri="{FF2B5EF4-FFF2-40B4-BE49-F238E27FC236}">
                <a16:creationId xmlns:a16="http://schemas.microsoft.com/office/drawing/2014/main" id="{B476CA58-D992-C54D-B9A1-CC6A0D68B1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1588" y="1617663"/>
            <a:ext cx="2681287" cy="3925887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2" name="Line 48">
            <a:extLst>
              <a:ext uri="{FF2B5EF4-FFF2-40B4-BE49-F238E27FC236}">
                <a16:creationId xmlns:a16="http://schemas.microsoft.com/office/drawing/2014/main" id="{F46CCC58-921E-6A4D-B1FC-48B1E6BA0D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6638" y="2727325"/>
            <a:ext cx="3475037" cy="28162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3" name="Line 49">
            <a:extLst>
              <a:ext uri="{FF2B5EF4-FFF2-40B4-BE49-F238E27FC236}">
                <a16:creationId xmlns:a16="http://schemas.microsoft.com/office/drawing/2014/main" id="{FA3FEA6D-DD5B-9D4F-A06C-78FDE42EAC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65525" y="5667375"/>
            <a:ext cx="3657600" cy="112713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2274" name="Picture 50">
            <a:extLst>
              <a:ext uri="{FF2B5EF4-FFF2-40B4-BE49-F238E27FC236}">
                <a16:creationId xmlns:a16="http://schemas.microsoft.com/office/drawing/2014/main" id="{625C20E0-5FE9-E94A-965A-F843E309C3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6858000"/>
            <a:ext cx="548640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" name="Title 1">
            <a:extLst>
              <a:ext uri="{FF2B5EF4-FFF2-40B4-BE49-F238E27FC236}">
                <a16:creationId xmlns:a16="http://schemas.microsoft.com/office/drawing/2014/main" id="{CC82D2BB-41E4-4D46-9EEC-A618CDB0C63C}"/>
              </a:ext>
            </a:extLst>
          </p:cNvPr>
          <p:cNvSpPr txBox="1">
            <a:spLocks/>
          </p:cNvSpPr>
          <p:nvPr/>
        </p:nvSpPr>
        <p:spPr>
          <a:xfrm>
            <a:off x="704155" y="255096"/>
            <a:ext cx="8694539" cy="836007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200" dirty="0"/>
              <a:t>Example: Approximate Q-learning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>
            <a:extLst>
              <a:ext uri="{FF2B5EF4-FFF2-40B4-BE49-F238E27FC236}">
                <a16:creationId xmlns:a16="http://schemas.microsoft.com/office/drawing/2014/main" id="{8011BE53-E878-3D42-B432-07AD74C82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5" y="2268538"/>
            <a:ext cx="1952625" cy="1763712"/>
          </a:xfrm>
          <a:prstGeom prst="rightArrow">
            <a:avLst>
              <a:gd name="adj1" fmla="val 50000"/>
              <a:gd name="adj2" fmla="val 37913"/>
            </a:avLst>
          </a:prstGeom>
          <a:solidFill>
            <a:srgbClr val="CCECFF"/>
          </a:solidFill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3250" name="Picture 2">
            <a:extLst>
              <a:ext uri="{FF2B5EF4-FFF2-40B4-BE49-F238E27FC236}">
                <a16:creationId xmlns:a16="http://schemas.microsoft.com/office/drawing/2014/main" id="{24D6C58B-B090-5E42-906C-948CCAA87B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2435225"/>
            <a:ext cx="245586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51" name="Picture 3">
            <a:extLst>
              <a:ext uri="{FF2B5EF4-FFF2-40B4-BE49-F238E27FC236}">
                <a16:creationId xmlns:a16="http://schemas.microsoft.com/office/drawing/2014/main" id="{27EAA66F-B980-884E-87C8-5E4BADA4BB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3527425"/>
            <a:ext cx="2414587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52" name="Picture 4">
            <a:extLst>
              <a:ext uri="{FF2B5EF4-FFF2-40B4-BE49-F238E27FC236}">
                <a16:creationId xmlns:a16="http://schemas.microsoft.com/office/drawing/2014/main" id="{170CB7D5-0834-1C42-A6B2-ACCBCA992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0713" y="4840288"/>
            <a:ext cx="3552825" cy="534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53" name="Picture 5">
            <a:extLst>
              <a:ext uri="{FF2B5EF4-FFF2-40B4-BE49-F238E27FC236}">
                <a16:creationId xmlns:a16="http://schemas.microsoft.com/office/drawing/2014/main" id="{F5613802-9A64-B34F-9E78-31F1991FE6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1538" y="1303338"/>
            <a:ext cx="5710237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54" name="Picture 6">
            <a:extLst>
              <a:ext uri="{FF2B5EF4-FFF2-40B4-BE49-F238E27FC236}">
                <a16:creationId xmlns:a16="http://schemas.microsoft.com/office/drawing/2014/main" id="{A8A8BD5F-4432-894F-BE47-F8A3D8AD00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7500" y="5880100"/>
            <a:ext cx="2112963" cy="236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55" name="Picture 7">
            <a:extLst>
              <a:ext uri="{FF2B5EF4-FFF2-40B4-BE49-F238E27FC236}">
                <a16:creationId xmlns:a16="http://schemas.microsoft.com/office/drawing/2014/main" id="{AF01917C-ECF4-D94F-BE79-27FDAF4BDF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8425" y="5627688"/>
            <a:ext cx="3314700" cy="347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56" name="Picture 8">
            <a:extLst>
              <a:ext uri="{FF2B5EF4-FFF2-40B4-BE49-F238E27FC236}">
                <a16:creationId xmlns:a16="http://schemas.microsoft.com/office/drawing/2014/main" id="{60C541B2-A2CB-BC47-9986-CF118B2783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8113" y="6116638"/>
            <a:ext cx="3476625" cy="347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57" name="Picture 9">
            <a:extLst>
              <a:ext uri="{FF2B5EF4-FFF2-40B4-BE49-F238E27FC236}">
                <a16:creationId xmlns:a16="http://schemas.microsoft.com/office/drawing/2014/main" id="{6A305431-C7DD-5C4E-AFBB-F742B0197F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5038" y="6888163"/>
            <a:ext cx="5710237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53258" name="Group 10">
            <a:extLst>
              <a:ext uri="{FF2B5EF4-FFF2-40B4-BE49-F238E27FC236}">
                <a16:creationId xmlns:a16="http://schemas.microsoft.com/office/drawing/2014/main" id="{9E45B08E-96B2-F245-8F45-AB5B415E14D0}"/>
              </a:ext>
            </a:extLst>
          </p:cNvPr>
          <p:cNvGrpSpPr>
            <a:grpSpLocks/>
          </p:cNvGrpSpPr>
          <p:nvPr/>
        </p:nvGrpSpPr>
        <p:grpSpPr bwMode="auto">
          <a:xfrm>
            <a:off x="473075" y="2336800"/>
            <a:ext cx="1712913" cy="1593850"/>
            <a:chOff x="298" y="1472"/>
            <a:chExt cx="1079" cy="1004"/>
          </a:xfrm>
        </p:grpSpPr>
        <p:grpSp>
          <p:nvGrpSpPr>
            <p:cNvPr id="53259" name="Group 11">
              <a:extLst>
                <a:ext uri="{FF2B5EF4-FFF2-40B4-BE49-F238E27FC236}">
                  <a16:creationId xmlns:a16="http://schemas.microsoft.com/office/drawing/2014/main" id="{8832EFF0-41BD-9046-9267-A7CCB11375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" y="1472"/>
              <a:ext cx="931" cy="1004"/>
              <a:chOff x="446" y="1472"/>
              <a:chExt cx="931" cy="1004"/>
            </a:xfrm>
          </p:grpSpPr>
          <p:grpSp>
            <p:nvGrpSpPr>
              <p:cNvPr id="53260" name="Group 12">
                <a:extLst>
                  <a:ext uri="{FF2B5EF4-FFF2-40B4-BE49-F238E27FC236}">
                    <a16:creationId xmlns:a16="http://schemas.microsoft.com/office/drawing/2014/main" id="{9D2D5641-4033-914B-A7B6-2DC21B4F81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6" y="1472"/>
                <a:ext cx="931" cy="1004"/>
                <a:chOff x="446" y="1472"/>
                <a:chExt cx="931" cy="1004"/>
              </a:xfrm>
            </p:grpSpPr>
            <p:grpSp>
              <p:nvGrpSpPr>
                <p:cNvPr id="53261" name="Group 13">
                  <a:extLst>
                    <a:ext uri="{FF2B5EF4-FFF2-40B4-BE49-F238E27FC236}">
                      <a16:creationId xmlns:a16="http://schemas.microsoft.com/office/drawing/2014/main" id="{8F74892C-4E60-FC40-A1EA-1DA04E4438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6" y="1472"/>
                  <a:ext cx="931" cy="1004"/>
                  <a:chOff x="446" y="1472"/>
                  <a:chExt cx="931" cy="1004"/>
                </a:xfrm>
              </p:grpSpPr>
              <p:grpSp>
                <p:nvGrpSpPr>
                  <p:cNvPr id="53262" name="Group 14">
                    <a:extLst>
                      <a:ext uri="{FF2B5EF4-FFF2-40B4-BE49-F238E27FC236}">
                        <a16:creationId xmlns:a16="http://schemas.microsoft.com/office/drawing/2014/main" id="{379D7C8F-C667-5F43-B346-B94D19C63D1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46" y="1472"/>
                    <a:ext cx="931" cy="1004"/>
                    <a:chOff x="446" y="1472"/>
                    <a:chExt cx="931" cy="1004"/>
                  </a:xfrm>
                </p:grpSpPr>
                <p:pic>
                  <p:nvPicPr>
                    <p:cNvPr id="53263" name="Picture 15">
                      <a:extLst>
                        <a:ext uri="{FF2B5EF4-FFF2-40B4-BE49-F238E27FC236}">
                          <a16:creationId xmlns:a16="http://schemas.microsoft.com/office/drawing/2014/main" id="{A415173B-58B3-B444-A669-9979D0E06AB8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r="73032"/>
                    <a:stretch>
                      <a:fillRect/>
                    </a:stretch>
                  </p:blipFill>
                  <p:spPr bwMode="auto">
                    <a:xfrm>
                      <a:off x="446" y="1472"/>
                      <a:ext cx="451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r="73032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  <p:pic>
                  <p:nvPicPr>
                    <p:cNvPr id="53264" name="Picture 16">
                      <a:extLst>
                        <a:ext uri="{FF2B5EF4-FFF2-40B4-BE49-F238E27FC236}">
                          <a16:creationId xmlns:a16="http://schemas.microsoft.com/office/drawing/2014/main" id="{AA466F97-3C17-9C44-A53A-36C9AB04CB90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72505" r="-1146"/>
                    <a:stretch>
                      <a:fillRect/>
                    </a:stretch>
                  </p:blipFill>
                  <p:spPr bwMode="auto">
                    <a:xfrm>
                      <a:off x="898" y="1472"/>
                      <a:ext cx="479" cy="10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/>
                            <a:srcRect l="72505" r="-1146"/>
                            <a:stretch>
                              <a:fillRect/>
                            </a:stretch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9525" cap="flat">
                          <a:solidFill>
                            <a:srgbClr val="808080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</p:pic>
              </p:grpSp>
              <p:pic>
                <p:nvPicPr>
                  <p:cNvPr id="53265" name="Picture 17">
                    <a:extLst>
                      <a:ext uri="{FF2B5EF4-FFF2-40B4-BE49-F238E27FC236}">
                        <a16:creationId xmlns:a16="http://schemas.microsoft.com/office/drawing/2014/main" id="{6B0ABBE1-A243-EF47-A02C-16A5BF72E6C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88" y="2094"/>
                    <a:ext cx="126" cy="10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3266" name="Picture 18">
                    <a:extLst>
                      <a:ext uri="{FF2B5EF4-FFF2-40B4-BE49-F238E27FC236}">
                        <a16:creationId xmlns:a16="http://schemas.microsoft.com/office/drawing/2014/main" id="{954405C0-2183-B646-A95B-92CC1D9943F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2" y="2281"/>
                    <a:ext cx="115" cy="1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3267" name="Picture 19">
                    <a:extLst>
                      <a:ext uri="{FF2B5EF4-FFF2-40B4-BE49-F238E27FC236}">
                        <a16:creationId xmlns:a16="http://schemas.microsoft.com/office/drawing/2014/main" id="{F6BCA765-0672-5B43-ACBD-B1CBA569C1D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02" y="2281"/>
                    <a:ext cx="126" cy="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/>
                          <a:srcRect/>
                          <a:stretch>
                            <a:fillRect/>
                          </a:stretch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808080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53268" name="Rectangle 20">
                  <a:extLst>
                    <a:ext uri="{FF2B5EF4-FFF2-40B4-BE49-F238E27FC236}">
                      <a16:creationId xmlns:a16="http://schemas.microsoft.com/office/drawing/2014/main" id="{A437D816-FC03-A445-931F-5947BA37E8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281"/>
                  <a:ext cx="55" cy="92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269" name="Rectangle 21">
                  <a:extLst>
                    <a:ext uri="{FF2B5EF4-FFF2-40B4-BE49-F238E27FC236}">
                      <a16:creationId xmlns:a16="http://schemas.microsoft.com/office/drawing/2014/main" id="{93774D2E-CC6B-3443-B299-9985F7E8E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55" cy="248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270" name="Rectangle 22">
                  <a:extLst>
                    <a:ext uri="{FF2B5EF4-FFF2-40B4-BE49-F238E27FC236}">
                      <a16:creationId xmlns:a16="http://schemas.microsoft.com/office/drawing/2014/main" id="{9A21169E-55D6-C643-8902-97DE60AEB9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5" y="2125"/>
                  <a:ext cx="310" cy="61"/>
                </a:xfrm>
                <a:prstGeom prst="rect">
                  <a:avLst/>
                </a:prstGeom>
                <a:solidFill>
                  <a:srgbClr val="000000"/>
                </a:solidFill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3271" name="Rectangle 23">
                <a:extLst>
                  <a:ext uri="{FF2B5EF4-FFF2-40B4-BE49-F238E27FC236}">
                    <a16:creationId xmlns:a16="http://schemas.microsoft.com/office/drawing/2014/main" id="{39C22AF4-3E46-D043-BFB6-64CD1172B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218"/>
                <a:ext cx="84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53272" name="Picture 24">
              <a:extLst>
                <a:ext uri="{FF2B5EF4-FFF2-40B4-BE49-F238E27FC236}">
                  <a16:creationId xmlns:a16="http://schemas.microsoft.com/office/drawing/2014/main" id="{69D5A0C0-149C-0D45-B668-4BCCD5894B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" y="1874"/>
              <a:ext cx="90" cy="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grpSp>
        <p:nvGrpSpPr>
          <p:cNvPr id="53273" name="Group 25">
            <a:extLst>
              <a:ext uri="{FF2B5EF4-FFF2-40B4-BE49-F238E27FC236}">
                <a16:creationId xmlns:a16="http://schemas.microsoft.com/office/drawing/2014/main" id="{18471615-748C-A24B-A661-4B0A908040CE}"/>
              </a:ext>
            </a:extLst>
          </p:cNvPr>
          <p:cNvGrpSpPr>
            <a:grpSpLocks/>
          </p:cNvGrpSpPr>
          <p:nvPr/>
        </p:nvGrpSpPr>
        <p:grpSpPr bwMode="auto">
          <a:xfrm>
            <a:off x="7434263" y="2332038"/>
            <a:ext cx="1833562" cy="1598612"/>
            <a:chOff x="4683" y="1469"/>
            <a:chExt cx="1155" cy="1007"/>
          </a:xfrm>
        </p:grpSpPr>
        <p:grpSp>
          <p:nvGrpSpPr>
            <p:cNvPr id="53274" name="Group 26">
              <a:extLst>
                <a:ext uri="{FF2B5EF4-FFF2-40B4-BE49-F238E27FC236}">
                  <a16:creationId xmlns:a16="http://schemas.microsoft.com/office/drawing/2014/main" id="{51376C92-3CFA-7D40-AA81-620B744547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07" y="1469"/>
              <a:ext cx="931" cy="1007"/>
              <a:chOff x="4907" y="1469"/>
              <a:chExt cx="931" cy="1007"/>
            </a:xfrm>
          </p:grpSpPr>
          <p:grpSp>
            <p:nvGrpSpPr>
              <p:cNvPr id="53275" name="Group 27">
                <a:extLst>
                  <a:ext uri="{FF2B5EF4-FFF2-40B4-BE49-F238E27FC236}">
                    <a16:creationId xmlns:a16="http://schemas.microsoft.com/office/drawing/2014/main" id="{DFA548FE-2467-A643-9417-0414A4534C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7" y="1469"/>
                <a:ext cx="931" cy="1007"/>
                <a:chOff x="4907" y="1469"/>
                <a:chExt cx="931" cy="1007"/>
              </a:xfrm>
            </p:grpSpPr>
            <p:pic>
              <p:nvPicPr>
                <p:cNvPr id="53276" name="Picture 28">
                  <a:extLst>
                    <a:ext uri="{FF2B5EF4-FFF2-40B4-BE49-F238E27FC236}">
                      <a16:creationId xmlns:a16="http://schemas.microsoft.com/office/drawing/2014/main" id="{070CA028-DF83-C142-99BE-E0D40E04EBE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3032"/>
                <a:stretch>
                  <a:fillRect/>
                </a:stretch>
              </p:blipFill>
              <p:spPr bwMode="auto">
                <a:xfrm>
                  <a:off x="4907" y="1469"/>
                  <a:ext cx="451" cy="10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/>
                        <a:srcRect r="73032"/>
                        <a:stretch>
                          <a:fillRect/>
                        </a:stretch>
                      </a:blipFill>
                    </a14:hiddenFill>
                  </a:ex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53277" name="Picture 29">
                  <a:extLst>
                    <a:ext uri="{FF2B5EF4-FFF2-40B4-BE49-F238E27FC236}">
                      <a16:creationId xmlns:a16="http://schemas.microsoft.com/office/drawing/2014/main" id="{2AC8B334-2371-CE4A-A953-639B74F5F08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2505" r="-1146"/>
                <a:stretch>
                  <a:fillRect/>
                </a:stretch>
              </p:blipFill>
              <p:spPr bwMode="auto">
                <a:xfrm>
                  <a:off x="5359" y="1469"/>
                  <a:ext cx="479" cy="10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/>
                        <a:srcRect l="72505" r="-1146"/>
                        <a:stretch>
                          <a:fillRect/>
                        </a:stretch>
                      </a:blipFill>
                    </a14:hiddenFill>
                  </a:ex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grpSp>
          <p:pic>
            <p:nvPicPr>
              <p:cNvPr id="53278" name="Picture 30">
                <a:extLst>
                  <a:ext uri="{FF2B5EF4-FFF2-40B4-BE49-F238E27FC236}">
                    <a16:creationId xmlns:a16="http://schemas.microsoft.com/office/drawing/2014/main" id="{75D6BA70-C330-3F43-908D-12F7206ECD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48" y="2280"/>
                <a:ext cx="115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53279" name="Picture 31">
                <a:extLst>
                  <a:ext uri="{FF2B5EF4-FFF2-40B4-BE49-F238E27FC236}">
                    <a16:creationId xmlns:a16="http://schemas.microsoft.com/office/drawing/2014/main" id="{03BEF69A-E5CB-004D-AB29-1D44A7E815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49" y="2187"/>
                <a:ext cx="126" cy="1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sp>
            <p:nvSpPr>
              <p:cNvPr id="53280" name="Rectangle 32">
                <a:extLst>
                  <a:ext uri="{FF2B5EF4-FFF2-40B4-BE49-F238E27FC236}">
                    <a16:creationId xmlns:a16="http://schemas.microsoft.com/office/drawing/2014/main" id="{E5CD2A4C-E6F7-3848-9005-20F207133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2311"/>
                <a:ext cx="55" cy="92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281" name="Rectangle 33">
                <a:extLst>
                  <a:ext uri="{FF2B5EF4-FFF2-40B4-BE49-F238E27FC236}">
                    <a16:creationId xmlns:a16="http://schemas.microsoft.com/office/drawing/2014/main" id="{F344FF1A-7C62-B949-B021-B725638EE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2311"/>
                <a:ext cx="55" cy="92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282" name="Rectangle 34">
                <a:extLst>
                  <a:ext uri="{FF2B5EF4-FFF2-40B4-BE49-F238E27FC236}">
                    <a16:creationId xmlns:a16="http://schemas.microsoft.com/office/drawing/2014/main" id="{E1FC0F03-0192-394C-A4D0-6677F810E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2124"/>
                <a:ext cx="55" cy="248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283" name="Rectangle 35">
                <a:extLst>
                  <a:ext uri="{FF2B5EF4-FFF2-40B4-BE49-F238E27FC236}">
                    <a16:creationId xmlns:a16="http://schemas.microsoft.com/office/drawing/2014/main" id="{83779C5E-BB96-6945-8A85-C420ABF40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2124"/>
                <a:ext cx="310" cy="61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53284" name="Picture 36">
              <a:extLst>
                <a:ext uri="{FF2B5EF4-FFF2-40B4-BE49-F238E27FC236}">
                  <a16:creationId xmlns:a16="http://schemas.microsoft.com/office/drawing/2014/main" id="{A8ED226B-BCFA-BD41-935F-0469F5FFAE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3" y="1839"/>
              <a:ext cx="151" cy="1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53285" name="Picture 37">
            <a:extLst>
              <a:ext uri="{FF2B5EF4-FFF2-40B4-BE49-F238E27FC236}">
                <a16:creationId xmlns:a16="http://schemas.microsoft.com/office/drawing/2014/main" id="{8CC6A647-7088-6146-A594-3B5C2C2805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1638" y="2841625"/>
            <a:ext cx="1196975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86" name="Picture 38">
            <a:extLst>
              <a:ext uri="{FF2B5EF4-FFF2-40B4-BE49-F238E27FC236}">
                <a16:creationId xmlns:a16="http://schemas.microsoft.com/office/drawing/2014/main" id="{4833956A-B03E-A847-BC22-CD6895C650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5300" y="3240088"/>
            <a:ext cx="914400" cy="20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3287" name="AutoShape 39">
            <a:extLst>
              <a:ext uri="{FF2B5EF4-FFF2-40B4-BE49-F238E27FC236}">
                <a16:creationId xmlns:a16="http://schemas.microsoft.com/office/drawing/2014/main" id="{BD6AEA8C-41E1-C14F-84B5-682DA081B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016125"/>
            <a:ext cx="485140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8" name="AutoShape 40">
            <a:extLst>
              <a:ext uri="{FF2B5EF4-FFF2-40B4-BE49-F238E27FC236}">
                <a16:creationId xmlns:a16="http://schemas.microsoft.com/office/drawing/2014/main" id="{56308040-E654-3344-A403-E3675AA8A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016125"/>
            <a:ext cx="2457450" cy="2266950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3289" name="Picture 41">
            <a:extLst>
              <a:ext uri="{FF2B5EF4-FFF2-40B4-BE49-F238E27FC236}">
                <a16:creationId xmlns:a16="http://schemas.microsoft.com/office/drawing/2014/main" id="{485E6980-7418-664D-95CE-C57B48908B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0713" y="4425950"/>
            <a:ext cx="2092325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90" name="Picture 42">
            <a:extLst>
              <a:ext uri="{FF2B5EF4-FFF2-40B4-BE49-F238E27FC236}">
                <a16:creationId xmlns:a16="http://schemas.microsoft.com/office/drawing/2014/main" id="{EDA146DA-4ADD-C648-885C-01DC6043CD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4397375"/>
            <a:ext cx="112395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3291" name="AutoShape 43">
            <a:extLst>
              <a:ext uri="{FF2B5EF4-FFF2-40B4-BE49-F238E27FC236}">
                <a16:creationId xmlns:a16="http://schemas.microsoft.com/office/drawing/2014/main" id="{800D6238-B78E-4F4D-829F-9FB9EC05C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5711825"/>
            <a:ext cx="838200" cy="587375"/>
          </a:xfrm>
          <a:prstGeom prst="rightArrow">
            <a:avLst>
              <a:gd name="adj1" fmla="val 50000"/>
              <a:gd name="adj2" fmla="val 37909"/>
            </a:avLst>
          </a:prstGeom>
          <a:solidFill>
            <a:srgbClr val="CCECFF"/>
          </a:solidFill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2" name="AutoShape 44">
            <a:extLst>
              <a:ext uri="{FF2B5EF4-FFF2-40B4-BE49-F238E27FC236}">
                <a16:creationId xmlns:a16="http://schemas.microsoft.com/office/drawing/2014/main" id="{5C267BF1-6D2B-1F48-8369-F74C6E19E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5543550"/>
            <a:ext cx="7370762" cy="1008063"/>
          </a:xfrm>
          <a:prstGeom prst="roundRect">
            <a:avLst>
              <a:gd name="adj" fmla="val 16667"/>
            </a:avLst>
          </a:prstGeom>
          <a:noFill/>
          <a:ln w="25560" cap="sq">
            <a:solidFill>
              <a:srgbClr val="7F7F7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3" name="Text Box 45">
            <a:extLst>
              <a:ext uri="{FF2B5EF4-FFF2-40B4-BE49-F238E27FC236}">
                <a16:creationId xmlns:a16="http://schemas.microsoft.com/office/drawing/2014/main" id="{2F42B073-9528-2D46-9DFC-84E3A08DDF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20650"/>
            <a:ext cx="987583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215900" indent="-214313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spcBef>
                <a:spcPts val="2000"/>
              </a:spcBef>
              <a:buClrTx/>
              <a:buFontTx/>
              <a:buNone/>
            </a:pPr>
            <a:r>
              <a:rPr lang="en-US" altLang="en-US" sz="3200"/>
              <a:t>Example: Approximate Q-learning</a:t>
            </a:r>
          </a:p>
        </p:txBody>
      </p:sp>
      <p:sp>
        <p:nvSpPr>
          <p:cNvPr id="53294" name="Text Box 46">
            <a:extLst>
              <a:ext uri="{FF2B5EF4-FFF2-40B4-BE49-F238E27FC236}">
                <a16:creationId xmlns:a16="http://schemas.microsoft.com/office/drawing/2014/main" id="{70F48596-0548-1045-8E2F-CF25206F7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583363"/>
            <a:ext cx="18288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000"/>
              <a:t>Approximate Q-function </a:t>
            </a:r>
            <a:r>
              <a:rPr lang="en-US" altLang="en-US" sz="2000" u="sng"/>
              <a:t>after</a:t>
            </a:r>
            <a:r>
              <a:rPr lang="en-US" altLang="en-US" sz="2000"/>
              <a:t> update</a:t>
            </a:r>
          </a:p>
        </p:txBody>
      </p:sp>
      <p:sp>
        <p:nvSpPr>
          <p:cNvPr id="53295" name="AutoShape 47">
            <a:extLst>
              <a:ext uri="{FF2B5EF4-FFF2-40B4-BE49-F238E27FC236}">
                <a16:creationId xmlns:a16="http://schemas.microsoft.com/office/drawing/2014/main" id="{F00B54DB-C136-6144-83F4-52923B9AA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988" y="6765925"/>
            <a:ext cx="5988050" cy="671513"/>
          </a:xfrm>
          <a:prstGeom prst="roundRect">
            <a:avLst>
              <a:gd name="adj" fmla="val 236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6" name="Text Box 48">
            <a:extLst>
              <a:ext uri="{FF2B5EF4-FFF2-40B4-BE49-F238E27FC236}">
                <a16:creationId xmlns:a16="http://schemas.microsoft.com/office/drawing/2014/main" id="{9C6A5897-FBAA-1B42-8F68-5327C25ADD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6497638"/>
            <a:ext cx="2103438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000"/>
              <a:t>New weights: </a:t>
            </a:r>
          </a:p>
          <a:p>
            <a:r>
              <a:rPr lang="en-US" altLang="en-US" sz="2000"/>
              <a:t>w</a:t>
            </a:r>
            <a:r>
              <a:rPr lang="en-US" altLang="en-US" sz="2000" baseline="-33000"/>
              <a:t>DOT</a:t>
            </a:r>
            <a:r>
              <a:rPr lang="en-US" altLang="en-US" sz="2000"/>
              <a:t> = 3.0</a:t>
            </a:r>
          </a:p>
          <a:p>
            <a:r>
              <a:rPr lang="en-US" altLang="en-US" sz="2000"/>
              <a:t>w</a:t>
            </a:r>
            <a:r>
              <a:rPr lang="en-US" altLang="en-US" sz="2000" baseline="-33000"/>
              <a:t>GST</a:t>
            </a:r>
            <a:r>
              <a:rPr lang="en-US" altLang="en-US" sz="2000"/>
              <a:t> = -3.0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11"/>
          <p:cNvSpPr/>
          <p:nvPr/>
        </p:nvSpPr>
        <p:spPr>
          <a:xfrm>
            <a:off x="1322778" y="1264806"/>
            <a:ext cx="7435069" cy="718036"/>
          </a:xfrm>
          <a:prstGeom prst="roundRect">
            <a:avLst/>
          </a:prstGeom>
          <a:solidFill>
            <a:srgbClr val="CCECFF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3600"/>
          </a:p>
        </p:txBody>
      </p:sp>
      <p:sp>
        <p:nvSpPr>
          <p:cNvPr id="1803267" name="Rectangle 3"/>
          <p:cNvSpPr>
            <a:spLocks noGrp="1" noChangeArrowheads="1"/>
          </p:cNvSpPr>
          <p:nvPr>
            <p:ph idx="1"/>
          </p:nvPr>
        </p:nvSpPr>
        <p:spPr>
          <a:xfrm>
            <a:off x="378314" y="2151235"/>
            <a:ext cx="8980534" cy="5013494"/>
          </a:xfrm>
        </p:spPr>
        <p:txBody>
          <a:bodyPr>
            <a:normAutofit/>
          </a:bodyPr>
          <a:lstStyle/>
          <a:p>
            <a:pPr>
              <a:lnSpc>
                <a:spcPct val="80000"/>
              </a:lnSpc>
              <a:spcBef>
                <a:spcPts val="2015"/>
              </a:spcBef>
            </a:pPr>
            <a:r>
              <a:rPr lang="en-US" altLang="en-US" sz="2400" dirty="0"/>
              <a:t>Q-learning with linear Q-functions:</a:t>
            </a:r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r>
              <a:rPr lang="en-US" altLang="en-US" sz="2400" dirty="0"/>
              <a:t>Intuitive interpretation:</a:t>
            </a:r>
          </a:p>
          <a:p>
            <a:pPr lvl="1">
              <a:lnSpc>
                <a:spcPct val="80000"/>
              </a:lnSpc>
              <a:spcBef>
                <a:spcPts val="2015"/>
              </a:spcBef>
            </a:pPr>
            <a:r>
              <a:rPr lang="en-US" altLang="en-US" sz="2000" dirty="0"/>
              <a:t>Adjust weights of active features</a:t>
            </a:r>
          </a:p>
          <a:p>
            <a:pPr lvl="1">
              <a:lnSpc>
                <a:spcPct val="80000"/>
              </a:lnSpc>
              <a:spcBef>
                <a:spcPts val="2015"/>
              </a:spcBef>
            </a:pPr>
            <a:r>
              <a:rPr lang="en-US" altLang="en-US" sz="2000" dirty="0"/>
              <a:t>E.g., if something unexpectedly bad happens, blame the features that were on: </a:t>
            </a:r>
            <a:r>
              <a:rPr lang="en-US" altLang="en-US" sz="2000" dirty="0" err="1"/>
              <a:t>disprefer</a:t>
            </a:r>
            <a:r>
              <a:rPr lang="en-US" altLang="en-US" sz="2000" dirty="0"/>
              <a:t> all states with that state’s features</a:t>
            </a:r>
            <a:endParaRPr lang="en-US" altLang="en-US" sz="12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r>
              <a:rPr lang="en-US" altLang="en-US" sz="2400" dirty="0"/>
              <a:t>Formal justification: online least squares</a:t>
            </a:r>
          </a:p>
        </p:txBody>
      </p:sp>
      <p:pic>
        <p:nvPicPr>
          <p:cNvPr id="18" name="Picture 17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1822" y="3911767"/>
            <a:ext cx="4127067" cy="289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18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9402" y="4445111"/>
            <a:ext cx="3734996" cy="27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7" name="Picture 6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7551" y="1485808"/>
            <a:ext cx="6477907" cy="315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16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3885" y="3184013"/>
            <a:ext cx="4829834" cy="538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4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3884" y="2705314"/>
            <a:ext cx="2845365" cy="335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2" name="TextBox 16"/>
          <p:cNvSpPr txBox="1">
            <a:spLocks noChangeArrowheads="1"/>
          </p:cNvSpPr>
          <p:nvPr/>
        </p:nvSpPr>
        <p:spPr bwMode="auto">
          <a:xfrm>
            <a:off x="5795884" y="3825860"/>
            <a:ext cx="1323836" cy="426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en-US" sz="2170"/>
              <a:t>Exact Q’s</a:t>
            </a:r>
          </a:p>
        </p:txBody>
      </p:sp>
      <p:sp>
        <p:nvSpPr>
          <p:cNvPr id="18443" name="TextBox 17"/>
          <p:cNvSpPr txBox="1">
            <a:spLocks noChangeArrowheads="1"/>
          </p:cNvSpPr>
          <p:nvPr/>
        </p:nvSpPr>
        <p:spPr bwMode="auto">
          <a:xfrm>
            <a:off x="5726041" y="4359204"/>
            <a:ext cx="2063533" cy="426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en-US" sz="2170"/>
              <a:t>Approximate Q’s</a:t>
            </a:r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276142" y="196867"/>
            <a:ext cx="9528340" cy="985267"/>
          </a:xfrm>
        </p:spPr>
        <p:txBody>
          <a:bodyPr>
            <a:normAutofit/>
          </a:bodyPr>
          <a:lstStyle/>
          <a:p>
            <a:r>
              <a:rPr lang="en-US" sz="4400" dirty="0"/>
              <a:t>Approximate Q-Learning</a:t>
            </a:r>
          </a:p>
        </p:txBody>
      </p:sp>
      <p:pic>
        <p:nvPicPr>
          <p:cNvPr id="13" name="Image" descr="Image">
            <a:extLst>
              <a:ext uri="{FF2B5EF4-FFF2-40B4-BE49-F238E27FC236}">
                <a16:creationId xmlns:a16="http://schemas.microsoft.com/office/drawing/2014/main" id="{BCE3DF5B-8DDB-5A4A-83CF-18E493EF0131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t="58920"/>
          <a:stretch/>
        </p:blipFill>
        <p:spPr>
          <a:xfrm>
            <a:off x="5040312" y="4823514"/>
            <a:ext cx="6263639" cy="761361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318064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42" grpId="0"/>
      <p:bldP spid="18443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11"/>
          <p:cNvSpPr/>
          <p:nvPr/>
        </p:nvSpPr>
        <p:spPr>
          <a:xfrm>
            <a:off x="1322778" y="1264806"/>
            <a:ext cx="7435069" cy="718036"/>
          </a:xfrm>
          <a:prstGeom prst="roundRect">
            <a:avLst/>
          </a:prstGeom>
          <a:solidFill>
            <a:srgbClr val="CCECFF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3600"/>
          </a:p>
        </p:txBody>
      </p:sp>
      <p:sp>
        <p:nvSpPr>
          <p:cNvPr id="1803267" name="Rectangle 3"/>
          <p:cNvSpPr>
            <a:spLocks noGrp="1" noChangeArrowheads="1"/>
          </p:cNvSpPr>
          <p:nvPr>
            <p:ph idx="1"/>
          </p:nvPr>
        </p:nvSpPr>
        <p:spPr>
          <a:xfrm>
            <a:off x="378314" y="2151235"/>
            <a:ext cx="8980534" cy="5013494"/>
          </a:xfrm>
        </p:spPr>
        <p:txBody>
          <a:bodyPr>
            <a:normAutofit/>
          </a:bodyPr>
          <a:lstStyle/>
          <a:p>
            <a:pPr>
              <a:lnSpc>
                <a:spcPct val="80000"/>
              </a:lnSpc>
              <a:spcBef>
                <a:spcPts val="2015"/>
              </a:spcBef>
            </a:pPr>
            <a:r>
              <a:rPr lang="en-US" altLang="en-US" sz="2400" dirty="0"/>
              <a:t>Q-learning with linear Q-functions:</a:t>
            </a:r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r>
              <a:rPr lang="en-US" altLang="en-US" sz="2400" dirty="0"/>
              <a:t>Intuitive interpretation:</a:t>
            </a:r>
          </a:p>
          <a:p>
            <a:pPr lvl="1"/>
            <a:r>
              <a:rPr lang="en-US" altLang="en-US" sz="2000" u="sng" dirty="0">
                <a:cs typeface="Segoe UI" panose="020B0502040204020203" pitchFamily="34" charset="0"/>
              </a:rPr>
              <a:t>If TD-error is positive</a:t>
            </a:r>
            <a:r>
              <a:rPr lang="en-US" altLang="en-US" sz="2000" dirty="0">
                <a:cs typeface="Segoe UI" panose="020B0502040204020203" pitchFamily="34" charset="0"/>
              </a:rPr>
              <a:t>, then Q(</a:t>
            </a:r>
            <a:r>
              <a:rPr lang="en-US" altLang="en-US" sz="2000" dirty="0" err="1">
                <a:cs typeface="Segoe UI" panose="020B0502040204020203" pitchFamily="34" charset="0"/>
              </a:rPr>
              <a:t>s,a</a:t>
            </a:r>
            <a:r>
              <a:rPr lang="en-US" altLang="en-US" sz="2000" dirty="0">
                <a:cs typeface="Segoe UI" panose="020B0502040204020203" pitchFamily="34" charset="0"/>
              </a:rPr>
              <a:t>) needs to become more positive.</a:t>
            </a:r>
          </a:p>
          <a:p>
            <a:pPr lvl="1"/>
            <a:r>
              <a:rPr lang="en-US" altLang="en-US" sz="2000" dirty="0">
                <a:cs typeface="Segoe UI" panose="020B0502040204020203" pitchFamily="34" charset="0"/>
              </a:rPr>
              <a:t>The contribution of feature </a:t>
            </a:r>
            <a:r>
              <a:rPr lang="en-US" altLang="en-US" sz="2000" dirty="0" err="1">
                <a:cs typeface="Segoe UI" panose="020B0502040204020203" pitchFamily="34" charset="0"/>
              </a:rPr>
              <a:t>i</a:t>
            </a:r>
            <a:r>
              <a:rPr lang="en-US" altLang="en-US" sz="2000" dirty="0">
                <a:cs typeface="Segoe UI" panose="020B0502040204020203" pitchFamily="34" charset="0"/>
              </a:rPr>
              <a:t> to Q(</a:t>
            </a:r>
            <a:r>
              <a:rPr lang="en-US" altLang="en-US" sz="2000" dirty="0" err="1">
                <a:cs typeface="Segoe UI" panose="020B0502040204020203" pitchFamily="34" charset="0"/>
              </a:rPr>
              <a:t>s,a</a:t>
            </a:r>
            <a:r>
              <a:rPr lang="en-US" altLang="en-US" sz="2000" dirty="0">
                <a:cs typeface="Segoe UI" panose="020B0502040204020203" pitchFamily="34" charset="0"/>
              </a:rPr>
              <a:t>) is given by </a:t>
            </a:r>
            <a:r>
              <a:rPr lang="en-US" altLang="en-US" sz="2000" dirty="0" err="1">
                <a:cs typeface="Segoe UI" panose="020B0502040204020203" pitchFamily="34" charset="0"/>
              </a:rPr>
              <a:t>w</a:t>
            </a:r>
            <a:r>
              <a:rPr lang="en-US" altLang="en-US" sz="2000" baseline="-33000" dirty="0" err="1">
                <a:cs typeface="Segoe UI" panose="020B0502040204020203" pitchFamily="34" charset="0"/>
              </a:rPr>
              <a:t>i</a:t>
            </a:r>
            <a:r>
              <a:rPr lang="en-US" altLang="en-US" sz="2000" dirty="0">
                <a:cs typeface="Segoe UI" panose="020B0502040204020203" pitchFamily="34" charset="0"/>
              </a:rPr>
              <a:t> * f</a:t>
            </a:r>
            <a:r>
              <a:rPr lang="en-US" altLang="en-US" sz="2000" baseline="-33000" dirty="0">
                <a:cs typeface="Segoe UI" panose="020B0502040204020203" pitchFamily="34" charset="0"/>
              </a:rPr>
              <a:t>i</a:t>
            </a:r>
          </a:p>
          <a:p>
            <a:pPr lvl="1"/>
            <a:r>
              <a:rPr lang="en-US" altLang="en-US" sz="2000" dirty="0">
                <a:cs typeface="Segoe UI" panose="020B0502040204020203" pitchFamily="34" charset="0"/>
              </a:rPr>
              <a:t>To make </a:t>
            </a:r>
            <a:r>
              <a:rPr lang="en-US" altLang="en-US" sz="2000" dirty="0" err="1">
                <a:cs typeface="Segoe UI" panose="020B0502040204020203" pitchFamily="34" charset="0"/>
              </a:rPr>
              <a:t>w</a:t>
            </a:r>
            <a:r>
              <a:rPr lang="en-US" altLang="en-US" sz="2000" baseline="-33000" dirty="0" err="1">
                <a:cs typeface="Segoe UI" panose="020B0502040204020203" pitchFamily="34" charset="0"/>
              </a:rPr>
              <a:t>i</a:t>
            </a:r>
            <a:r>
              <a:rPr lang="en-US" altLang="en-US" sz="2000" dirty="0">
                <a:cs typeface="Segoe UI" panose="020B0502040204020203" pitchFamily="34" charset="0"/>
              </a:rPr>
              <a:t> * f</a:t>
            </a:r>
            <a:r>
              <a:rPr lang="en-US" altLang="en-US" sz="2000" baseline="-33000" dirty="0">
                <a:cs typeface="Segoe UI" panose="020B0502040204020203" pitchFamily="34" charset="0"/>
              </a:rPr>
              <a:t>i</a:t>
            </a:r>
            <a:r>
              <a:rPr lang="en-US" altLang="en-US" sz="2000" dirty="0">
                <a:cs typeface="Segoe UI" panose="020B0502040204020203" pitchFamily="34" charset="0"/>
              </a:rPr>
              <a:t> more positive, </a:t>
            </a:r>
            <a:r>
              <a:rPr lang="en-US" altLang="en-US" sz="2000" dirty="0" err="1">
                <a:cs typeface="Segoe UI" panose="020B0502040204020203" pitchFamily="34" charset="0"/>
              </a:rPr>
              <a:t>w</a:t>
            </a:r>
            <a:r>
              <a:rPr lang="en-US" altLang="en-US" sz="2000" baseline="-33000" dirty="0" err="1">
                <a:cs typeface="Segoe UI" panose="020B0502040204020203" pitchFamily="34" charset="0"/>
              </a:rPr>
              <a:t>i</a:t>
            </a:r>
            <a:r>
              <a:rPr lang="en-US" altLang="en-US" sz="2000" dirty="0">
                <a:cs typeface="Segoe UI" panose="020B0502040204020203" pitchFamily="34" charset="0"/>
              </a:rPr>
              <a:t> must become more </a:t>
            </a:r>
            <a:r>
              <a:rPr lang="en-US" altLang="en-US" sz="2000" u="sng" dirty="0">
                <a:cs typeface="Segoe UI" panose="020B0502040204020203" pitchFamily="34" charset="0"/>
              </a:rPr>
              <a:t>positive</a:t>
            </a:r>
            <a:r>
              <a:rPr lang="en-US" altLang="en-US" sz="2000" dirty="0">
                <a:cs typeface="Segoe UI" panose="020B0502040204020203" pitchFamily="34" charset="0"/>
              </a:rPr>
              <a:t> if f</a:t>
            </a:r>
            <a:r>
              <a:rPr lang="en-US" altLang="en-US" sz="2000" baseline="-33000" dirty="0">
                <a:cs typeface="Segoe UI" panose="020B0502040204020203" pitchFamily="34" charset="0"/>
              </a:rPr>
              <a:t>i </a:t>
            </a:r>
            <a:r>
              <a:rPr lang="en-US" altLang="en-US" sz="2000" dirty="0">
                <a:cs typeface="Segoe UI" panose="020B0502040204020203" pitchFamily="34" charset="0"/>
              </a:rPr>
              <a:t>is positive,</a:t>
            </a:r>
            <a:br>
              <a:rPr lang="en-US" altLang="en-US" sz="2000" dirty="0">
                <a:cs typeface="Segoe UI" panose="020B0502040204020203" pitchFamily="34" charset="0"/>
              </a:rPr>
            </a:br>
            <a:r>
              <a:rPr lang="en-US" altLang="en-US" sz="2000" dirty="0">
                <a:cs typeface="Segoe UI" panose="020B0502040204020203" pitchFamily="34" charset="0"/>
              </a:rPr>
              <a:t>and </a:t>
            </a:r>
            <a:r>
              <a:rPr lang="en-US" altLang="en-US" sz="2000" dirty="0" err="1">
                <a:cs typeface="Segoe UI" panose="020B0502040204020203" pitchFamily="34" charset="0"/>
              </a:rPr>
              <a:t>w</a:t>
            </a:r>
            <a:r>
              <a:rPr lang="en-US" altLang="en-US" sz="2000" baseline="-33000" dirty="0" err="1">
                <a:cs typeface="Segoe UI" panose="020B0502040204020203" pitchFamily="34" charset="0"/>
              </a:rPr>
              <a:t>i</a:t>
            </a:r>
            <a:r>
              <a:rPr lang="en-US" altLang="en-US" sz="2000" dirty="0">
                <a:cs typeface="Segoe UI" panose="020B0502040204020203" pitchFamily="34" charset="0"/>
              </a:rPr>
              <a:t> must become more </a:t>
            </a:r>
            <a:r>
              <a:rPr lang="en-US" altLang="en-US" sz="2000" u="sng" dirty="0">
                <a:cs typeface="Segoe UI" panose="020B0502040204020203" pitchFamily="34" charset="0"/>
              </a:rPr>
              <a:t>negative</a:t>
            </a:r>
            <a:r>
              <a:rPr lang="en-US" altLang="en-US" sz="2000" dirty="0">
                <a:cs typeface="Segoe UI" panose="020B0502040204020203" pitchFamily="34" charset="0"/>
              </a:rPr>
              <a:t> if f</a:t>
            </a:r>
            <a:r>
              <a:rPr lang="en-US" altLang="en-US" sz="2000" baseline="-33000" dirty="0">
                <a:cs typeface="Segoe UI" panose="020B0502040204020203" pitchFamily="34" charset="0"/>
              </a:rPr>
              <a:t>i </a:t>
            </a:r>
            <a:r>
              <a:rPr lang="en-US" altLang="en-US" sz="2000" dirty="0">
                <a:cs typeface="Segoe UI" panose="020B0502040204020203" pitchFamily="34" charset="0"/>
              </a:rPr>
              <a:t>is negative </a:t>
            </a:r>
          </a:p>
          <a:p>
            <a:r>
              <a:rPr lang="en-US" altLang="en-US" sz="2400" dirty="0"/>
              <a:t>Formal justification: online least squares</a:t>
            </a:r>
          </a:p>
        </p:txBody>
      </p:sp>
      <p:pic>
        <p:nvPicPr>
          <p:cNvPr id="18" name="Picture 17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1822" y="3911767"/>
            <a:ext cx="4127067" cy="289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18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9402" y="4445111"/>
            <a:ext cx="3734996" cy="27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7" name="Picture 6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7551" y="1485808"/>
            <a:ext cx="6477907" cy="315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16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3885" y="3184013"/>
            <a:ext cx="4829834" cy="538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4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3884" y="2705314"/>
            <a:ext cx="2845365" cy="335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2" name="TextBox 16"/>
          <p:cNvSpPr txBox="1">
            <a:spLocks noChangeArrowheads="1"/>
          </p:cNvSpPr>
          <p:nvPr/>
        </p:nvSpPr>
        <p:spPr bwMode="auto">
          <a:xfrm>
            <a:off x="5795884" y="3825860"/>
            <a:ext cx="1323836" cy="426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en-US" sz="2170"/>
              <a:t>Exact Q’s</a:t>
            </a:r>
          </a:p>
        </p:txBody>
      </p:sp>
      <p:sp>
        <p:nvSpPr>
          <p:cNvPr id="18443" name="TextBox 17"/>
          <p:cNvSpPr txBox="1">
            <a:spLocks noChangeArrowheads="1"/>
          </p:cNvSpPr>
          <p:nvPr/>
        </p:nvSpPr>
        <p:spPr bwMode="auto">
          <a:xfrm>
            <a:off x="5726041" y="4359204"/>
            <a:ext cx="2063533" cy="426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en-US" sz="2170"/>
              <a:t>Approximate Q’s</a:t>
            </a:r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276142" y="196867"/>
            <a:ext cx="9528340" cy="985267"/>
          </a:xfrm>
        </p:spPr>
        <p:txBody>
          <a:bodyPr>
            <a:normAutofit/>
          </a:bodyPr>
          <a:lstStyle/>
          <a:p>
            <a:r>
              <a:rPr lang="en-US" sz="4400" dirty="0"/>
              <a:t>Approximate Q-Learning</a:t>
            </a:r>
          </a:p>
        </p:txBody>
      </p:sp>
      <p:pic>
        <p:nvPicPr>
          <p:cNvPr id="13" name="Image" descr="Image">
            <a:extLst>
              <a:ext uri="{FF2B5EF4-FFF2-40B4-BE49-F238E27FC236}">
                <a16:creationId xmlns:a16="http://schemas.microsoft.com/office/drawing/2014/main" id="{BCE3DF5B-8DDB-5A4A-83CF-18E493EF0131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t="58920"/>
          <a:stretch/>
        </p:blipFill>
        <p:spPr>
          <a:xfrm>
            <a:off x="6281138" y="6605701"/>
            <a:ext cx="4599066" cy="559028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776471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42" grpId="0"/>
      <p:bldP spid="1844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7" name="Picture 1">
            <a:extLst>
              <a:ext uri="{FF2B5EF4-FFF2-40B4-BE49-F238E27FC236}">
                <a16:creationId xmlns:a16="http://schemas.microsoft.com/office/drawing/2014/main" id="{C1F7F027-39F9-0D46-B3CA-D3DED2EAF2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146" y="1354242"/>
            <a:ext cx="9434333" cy="5926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BFE8DD9D-999A-DE48-A235-FFA7C82ED6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333035"/>
            <a:ext cx="8694539" cy="845291"/>
          </a:xfrm>
        </p:spPr>
        <p:txBody>
          <a:bodyPr>
            <a:normAutofit/>
          </a:bodyPr>
          <a:lstStyle/>
          <a:p>
            <a:r>
              <a:rPr lang="en-US" dirty="0"/>
              <a:t>n-step returns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11"/>
          <p:cNvSpPr/>
          <p:nvPr/>
        </p:nvSpPr>
        <p:spPr>
          <a:xfrm>
            <a:off x="1322778" y="1264806"/>
            <a:ext cx="7435069" cy="718036"/>
          </a:xfrm>
          <a:prstGeom prst="roundRect">
            <a:avLst/>
          </a:prstGeom>
          <a:solidFill>
            <a:srgbClr val="CCECFF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3600"/>
          </a:p>
        </p:txBody>
      </p:sp>
      <p:sp>
        <p:nvSpPr>
          <p:cNvPr id="1803267" name="Rectangle 3"/>
          <p:cNvSpPr>
            <a:spLocks noGrp="1" noChangeArrowheads="1"/>
          </p:cNvSpPr>
          <p:nvPr>
            <p:ph idx="1"/>
          </p:nvPr>
        </p:nvSpPr>
        <p:spPr>
          <a:xfrm>
            <a:off x="378314" y="2151235"/>
            <a:ext cx="8980534" cy="5013494"/>
          </a:xfrm>
        </p:spPr>
        <p:txBody>
          <a:bodyPr>
            <a:normAutofit/>
          </a:bodyPr>
          <a:lstStyle/>
          <a:p>
            <a:pPr>
              <a:lnSpc>
                <a:spcPct val="80000"/>
              </a:lnSpc>
              <a:spcBef>
                <a:spcPts val="2015"/>
              </a:spcBef>
            </a:pPr>
            <a:r>
              <a:rPr lang="en-US" altLang="en-US" sz="2400" dirty="0"/>
              <a:t>Q-learning with linear Q-functions:</a:t>
            </a:r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endParaRPr lang="en-US" altLang="en-US" sz="2400" dirty="0"/>
          </a:p>
          <a:p>
            <a:pPr>
              <a:lnSpc>
                <a:spcPct val="80000"/>
              </a:lnSpc>
              <a:spcBef>
                <a:spcPts val="2015"/>
              </a:spcBef>
            </a:pPr>
            <a:r>
              <a:rPr lang="en-US" altLang="en-US" sz="2400" dirty="0"/>
              <a:t>Intuitive interpretation:</a:t>
            </a:r>
          </a:p>
          <a:p>
            <a:pPr lvl="1"/>
            <a:r>
              <a:rPr lang="en-US" altLang="en-US" sz="2000" dirty="0">
                <a:cs typeface="Segoe UI" panose="020B0502040204020203" pitchFamily="34" charset="0"/>
              </a:rPr>
              <a:t>f</a:t>
            </a:r>
            <a:r>
              <a:rPr lang="en-US" altLang="en-US" sz="2000" baseline="-33000" dirty="0">
                <a:cs typeface="Segoe UI" panose="020B0502040204020203" pitchFamily="34" charset="0"/>
              </a:rPr>
              <a:t>i</a:t>
            </a:r>
            <a:r>
              <a:rPr lang="en-US" altLang="en-US" sz="2000" dirty="0">
                <a:cs typeface="Segoe UI" panose="020B0502040204020203" pitchFamily="34" charset="0"/>
              </a:rPr>
              <a:t>(</a:t>
            </a:r>
            <a:r>
              <a:rPr lang="en-US" altLang="en-US" sz="2000" dirty="0" err="1">
                <a:cs typeface="Segoe UI" panose="020B0502040204020203" pitchFamily="34" charset="0"/>
              </a:rPr>
              <a:t>s,a</a:t>
            </a:r>
            <a:r>
              <a:rPr lang="en-US" altLang="en-US" sz="2000" dirty="0">
                <a:cs typeface="Segoe UI" panose="020B0502040204020203" pitchFamily="34" charset="0"/>
              </a:rPr>
              <a:t>) in the update rule also maintains the relative importance of each weight </a:t>
            </a:r>
          </a:p>
          <a:p>
            <a:pPr lvl="1"/>
            <a:r>
              <a:rPr lang="en-US" altLang="en-US" sz="2000" dirty="0">
                <a:cs typeface="Segoe UI" panose="020B0502040204020203" pitchFamily="34" charset="0"/>
              </a:rPr>
              <a:t>Update rule adjusts weights in the correct direction, at the correct scale</a:t>
            </a:r>
          </a:p>
          <a:p>
            <a:r>
              <a:rPr lang="en-US" altLang="en-US" sz="2400" dirty="0"/>
              <a:t>Formal justification: online least squares</a:t>
            </a:r>
          </a:p>
        </p:txBody>
      </p:sp>
      <p:pic>
        <p:nvPicPr>
          <p:cNvPr id="18" name="Picture 17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1822" y="3911767"/>
            <a:ext cx="4127067" cy="289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18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9402" y="4445111"/>
            <a:ext cx="3734996" cy="27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7" name="Picture 6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7551" y="1485808"/>
            <a:ext cx="6477907" cy="315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16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3885" y="3184013"/>
            <a:ext cx="4829834" cy="538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4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3884" y="2705314"/>
            <a:ext cx="2845365" cy="335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2" name="TextBox 16"/>
          <p:cNvSpPr txBox="1">
            <a:spLocks noChangeArrowheads="1"/>
          </p:cNvSpPr>
          <p:nvPr/>
        </p:nvSpPr>
        <p:spPr bwMode="auto">
          <a:xfrm>
            <a:off x="5795884" y="3825860"/>
            <a:ext cx="1323836" cy="426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en-US" sz="2170"/>
              <a:t>Exact Q’s</a:t>
            </a:r>
          </a:p>
        </p:txBody>
      </p:sp>
      <p:sp>
        <p:nvSpPr>
          <p:cNvPr id="18443" name="TextBox 17"/>
          <p:cNvSpPr txBox="1">
            <a:spLocks noChangeArrowheads="1"/>
          </p:cNvSpPr>
          <p:nvPr/>
        </p:nvSpPr>
        <p:spPr bwMode="auto">
          <a:xfrm>
            <a:off x="5726041" y="4359204"/>
            <a:ext cx="2063533" cy="426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en-US" sz="2170"/>
              <a:t>Approximate Q’s</a:t>
            </a:r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276142" y="196867"/>
            <a:ext cx="9528340" cy="985267"/>
          </a:xfrm>
        </p:spPr>
        <p:txBody>
          <a:bodyPr>
            <a:normAutofit/>
          </a:bodyPr>
          <a:lstStyle/>
          <a:p>
            <a:r>
              <a:rPr lang="en-US" sz="4400" dirty="0"/>
              <a:t>Approximate Q-Learning</a:t>
            </a:r>
          </a:p>
        </p:txBody>
      </p:sp>
      <p:pic>
        <p:nvPicPr>
          <p:cNvPr id="16" name="Image" descr="Image">
            <a:extLst>
              <a:ext uri="{FF2B5EF4-FFF2-40B4-BE49-F238E27FC236}">
                <a16:creationId xmlns:a16="http://schemas.microsoft.com/office/drawing/2014/main" id="{D1963079-913F-F14A-9A57-B101865B22B2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t="58920"/>
          <a:stretch/>
        </p:blipFill>
        <p:spPr>
          <a:xfrm>
            <a:off x="6281138" y="6605701"/>
            <a:ext cx="4599066" cy="559028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040369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26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42" grpId="0"/>
      <p:bldP spid="18443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1">
            <a:extLst>
              <a:ext uri="{FF2B5EF4-FFF2-40B4-BE49-F238E27FC236}">
                <a16:creationId xmlns:a16="http://schemas.microsoft.com/office/drawing/2014/main" id="{21AF0583-2AE0-2D4E-A396-35B4FE18E8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5400" y="5390529"/>
            <a:ext cx="53308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6322" name="Picture 2">
            <a:extLst>
              <a:ext uri="{FF2B5EF4-FFF2-40B4-BE49-F238E27FC236}">
                <a16:creationId xmlns:a16="http://schemas.microsoft.com/office/drawing/2014/main" id="{90CEDBBF-189C-334E-9631-6CBEEF902F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914400"/>
            <a:ext cx="9144000" cy="3776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6323" name="AutoShape 3">
            <a:extLst>
              <a:ext uri="{FF2B5EF4-FFF2-40B4-BE49-F238E27FC236}">
                <a16:creationId xmlns:a16="http://schemas.microsoft.com/office/drawing/2014/main" id="{C10C33F8-6E63-1A4F-8AA9-E21DDD295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3565525"/>
            <a:ext cx="5851525" cy="365125"/>
          </a:xfrm>
          <a:prstGeom prst="roundRect">
            <a:avLst>
              <a:gd name="adj" fmla="val 431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4" name="Text Box 4">
            <a:extLst>
              <a:ext uri="{FF2B5EF4-FFF2-40B4-BE49-F238E27FC236}">
                <a16:creationId xmlns:a16="http://schemas.microsoft.com/office/drawing/2014/main" id="{BCC0FA80-31AA-2640-BEE6-40447E1970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20650"/>
            <a:ext cx="987583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215900" indent="-214313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spcBef>
                <a:spcPts val="2000"/>
              </a:spcBef>
              <a:buClrTx/>
              <a:buFontTx/>
              <a:buNone/>
            </a:pPr>
            <a:r>
              <a:rPr lang="en-US" altLang="en-US" sz="3200" dirty="0">
                <a:cs typeface="Segoe UI" panose="020B0502040204020203" pitchFamily="34" charset="0"/>
              </a:rPr>
              <a:t>Semi-gradient Q-learning with linear FA</a:t>
            </a:r>
          </a:p>
        </p:txBody>
      </p:sp>
      <p:sp>
        <p:nvSpPr>
          <p:cNvPr id="56325" name="Text Box 5">
            <a:extLst>
              <a:ext uri="{FF2B5EF4-FFF2-40B4-BE49-F238E27FC236}">
                <a16:creationId xmlns:a16="http://schemas.microsoft.com/office/drawing/2014/main" id="{7484E7C1-1C4B-8743-8848-D3829F15C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6718300" cy="562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Replace line in box with steps on previous slide: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1. Compute TD-error: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2. For </a:t>
            </a:r>
            <a:r>
              <a:rPr lang="en-US" altLang="en-US" sz="2200" u="sng" dirty="0">
                <a:cs typeface="Segoe UI" panose="020B0502040204020203" pitchFamily="34" charset="0"/>
              </a:rPr>
              <a:t>each</a:t>
            </a:r>
            <a:r>
              <a:rPr lang="en-US" altLang="en-US" sz="2200" dirty="0">
                <a:cs typeface="Segoe UI" panose="020B0502040204020203" pitchFamily="34" charset="0"/>
              </a:rPr>
              <a:t> weight </a:t>
            </a:r>
            <a:r>
              <a:rPr lang="en-US" altLang="en-US" sz="2200" dirty="0" err="1">
                <a:cs typeface="Segoe UI" panose="020B0502040204020203" pitchFamily="34" charset="0"/>
              </a:rPr>
              <a:t>w</a:t>
            </a:r>
            <a:r>
              <a:rPr lang="en-US" altLang="en-US" sz="2200" baseline="-33000" dirty="0" err="1">
                <a:cs typeface="Segoe UI" panose="020B0502040204020203" pitchFamily="34" charset="0"/>
              </a:rPr>
              <a:t>i</a:t>
            </a:r>
            <a:r>
              <a:rPr lang="en-US" altLang="en-US" sz="2200" dirty="0">
                <a:cs typeface="Segoe UI" panose="020B0502040204020203" pitchFamily="34" charset="0"/>
              </a:rPr>
              <a:t> corresponding to feature f</a:t>
            </a:r>
            <a:r>
              <a:rPr lang="en-US" altLang="en-US" sz="2200" baseline="-33000" dirty="0">
                <a:cs typeface="Segoe UI" panose="020B0502040204020203" pitchFamily="34" charset="0"/>
              </a:rPr>
              <a:t>i</a:t>
            </a:r>
            <a:r>
              <a:rPr lang="en-US" altLang="en-US" sz="2200" dirty="0">
                <a:cs typeface="Segoe UI" panose="020B0502040204020203" pitchFamily="34" charset="0"/>
              </a:rPr>
              <a:t>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</p:txBody>
      </p:sp>
      <p:pic>
        <p:nvPicPr>
          <p:cNvPr id="56326" name="Picture 6">
            <a:extLst>
              <a:ext uri="{FF2B5EF4-FFF2-40B4-BE49-F238E27FC236}">
                <a16:creationId xmlns:a16="http://schemas.microsoft.com/office/drawing/2014/main" id="{D0F23A3A-8176-874A-A645-C84BFB8E76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5500" y="6639270"/>
            <a:ext cx="5294313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B5BF5E-ED42-B848-9E62-4B63B63198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DQN on Space Invaders</a:t>
            </a:r>
          </a:p>
        </p:txBody>
      </p:sp>
      <p:pic>
        <p:nvPicPr>
          <p:cNvPr id="4" name="Online Media 3" descr="DQN SPACE INVADERS">
            <a:hlinkClick r:id="" action="ppaction://media"/>
            <a:extLst>
              <a:ext uri="{FF2B5EF4-FFF2-40B4-BE49-F238E27FC236}">
                <a16:creationId xmlns:a16="http://schemas.microsoft.com/office/drawing/2014/main" id="{4013DF86-E4C4-AC44-A706-495CD4587562}"/>
              </a:ext>
            </a:extLst>
          </p:cNvPr>
          <p:cNvPicPr>
            <a:picLocks noGrp="1" noRot="1" noChangeAspect="1"/>
          </p:cNvPicPr>
          <p:nvPr>
            <p:ph idx="1"/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1307707" y="1562451"/>
            <a:ext cx="7465209" cy="55947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6406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E74A637-A38D-1E45-A5D3-D55AB40494F7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583365" y="1478337"/>
            <a:ext cx="8838942" cy="3174687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AutoShape 3">
            <a:extLst>
              <a:ext uri="{FF2B5EF4-FFF2-40B4-BE49-F238E27FC236}">
                <a16:creationId xmlns:a16="http://schemas.microsoft.com/office/drawing/2014/main" id="{580BD2A8-FB1E-3B4A-BD23-E31061BE86A2}"/>
              </a:ext>
            </a:extLst>
          </p:cNvPr>
          <p:cNvSpPr/>
          <p:nvPr/>
        </p:nvSpPr>
        <p:spPr>
          <a:xfrm>
            <a:off x="1348560" y="5244823"/>
            <a:ext cx="1853999" cy="15447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+- 0 0 0"/>
              <a:gd name="f8" fmla="*/ f3 1 21600"/>
              <a:gd name="f9" fmla="*/ f4 1 21600"/>
              <a:gd name="f10" fmla="*/ f7 f0 1"/>
              <a:gd name="f11" fmla="*/ 10800 f8 1"/>
              <a:gd name="f12" fmla="*/ 0 f9 1"/>
              <a:gd name="f13" fmla="*/ f10 1 f2"/>
              <a:gd name="f14" fmla="*/ 0 f8 1"/>
              <a:gd name="f15" fmla="*/ 10800 f9 1"/>
              <a:gd name="f16" fmla="*/ 21600 f9 1"/>
              <a:gd name="f17" fmla="*/ 21600 f8 1"/>
              <a:gd name="f18" fmla="+- f1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">
                <a:pos x="f11" y="f12"/>
              </a:cxn>
              <a:cxn ang="f18">
                <a:pos x="f14" y="f15"/>
              </a:cxn>
              <a:cxn ang="f18">
                <a:pos x="f11" y="f16"/>
              </a:cxn>
              <a:cxn ang="f18">
                <a:pos x="f17" y="f15"/>
              </a:cxn>
            </a:cxnLst>
            <a:rect l="l" t="t" r="r" b="b"/>
            <a:pathLst>
              <a:path w="21600" h="21600">
                <a:moveTo>
                  <a:pt x="f5" y="f5"/>
                </a:moveTo>
                <a:lnTo>
                  <a:pt x="f6" y="f5"/>
                </a:lnTo>
                <a:lnTo>
                  <a:pt x="f6" y="f6"/>
                </a:lnTo>
                <a:lnTo>
                  <a:pt x="f5" y="f6"/>
                </a:lnTo>
                <a:lnTo>
                  <a:pt x="f5" y="f5"/>
                </a:lnTo>
                <a:close/>
              </a:path>
            </a:pathLst>
          </a:custGeom>
          <a:solidFill>
            <a:srgbClr val="729FCF"/>
          </a:solidFill>
          <a:ln w="9360" cap="sq">
            <a:solidFill>
              <a:srgbClr val="3465A4"/>
            </a:solidFill>
            <a:prstDash val="solid"/>
            <a:round/>
          </a:ln>
        </p:spPr>
        <p:txBody>
          <a:bodyPr wrap="none" lIns="90000" tIns="6984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8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World</a:t>
            </a:r>
          </a:p>
        </p:txBody>
      </p:sp>
      <p:sp>
        <p:nvSpPr>
          <p:cNvPr id="5" name="Straight Connector 4">
            <a:extLst>
              <a:ext uri="{FF2B5EF4-FFF2-40B4-BE49-F238E27FC236}">
                <a16:creationId xmlns:a16="http://schemas.microsoft.com/office/drawing/2014/main" id="{87CEDB93-6CD8-F740-AC1E-2A9A557C56F4}"/>
              </a:ext>
            </a:extLst>
          </p:cNvPr>
          <p:cNvSpPr/>
          <p:nvPr/>
        </p:nvSpPr>
        <p:spPr>
          <a:xfrm>
            <a:off x="3279600" y="6017383"/>
            <a:ext cx="1081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1EFE217-B7C1-8C4F-895E-5925FC5DF983}"/>
              </a:ext>
            </a:extLst>
          </p:cNvPr>
          <p:cNvSpPr txBox="1"/>
          <p:nvPr/>
        </p:nvSpPr>
        <p:spPr>
          <a:xfrm>
            <a:off x="3434040" y="5653783"/>
            <a:ext cx="803160" cy="87047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state</a:t>
            </a:r>
          </a:p>
        </p:txBody>
      </p:sp>
      <p:sp>
        <p:nvSpPr>
          <p:cNvPr id="7" name="Straight Connector 6">
            <a:extLst>
              <a:ext uri="{FF2B5EF4-FFF2-40B4-BE49-F238E27FC236}">
                <a16:creationId xmlns:a16="http://schemas.microsoft.com/office/drawing/2014/main" id="{C4BB1CAE-4CDE-3640-9CA2-2D0FAFDEA26D}"/>
              </a:ext>
            </a:extLst>
          </p:cNvPr>
          <p:cNvSpPr/>
          <p:nvPr/>
        </p:nvSpPr>
        <p:spPr>
          <a:xfrm>
            <a:off x="6292079" y="5531022"/>
            <a:ext cx="1313281" cy="4089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Straight Connector 7">
            <a:extLst>
              <a:ext uri="{FF2B5EF4-FFF2-40B4-BE49-F238E27FC236}">
                <a16:creationId xmlns:a16="http://schemas.microsoft.com/office/drawing/2014/main" id="{7E580E28-32BF-9A48-99BE-C67B6ABF550E}"/>
              </a:ext>
            </a:extLst>
          </p:cNvPr>
          <p:cNvSpPr/>
          <p:nvPr/>
        </p:nvSpPr>
        <p:spPr>
          <a:xfrm flipV="1">
            <a:off x="6292079" y="6094423"/>
            <a:ext cx="1313281" cy="386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469F935-D9E0-F144-94CA-38750D752C2D}"/>
              </a:ext>
            </a:extLst>
          </p:cNvPr>
          <p:cNvSpPr txBox="1"/>
          <p:nvPr/>
        </p:nvSpPr>
        <p:spPr>
          <a:xfrm>
            <a:off x="7682400" y="5785903"/>
            <a:ext cx="1004400" cy="87011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</a:t>
            </a:r>
          </a:p>
        </p:txBody>
      </p:sp>
      <p:cxnSp>
        <p:nvCxnSpPr>
          <p:cNvPr id="10" name="Elbow Connector 9">
            <a:extLst>
              <a:ext uri="{FF2B5EF4-FFF2-40B4-BE49-F238E27FC236}">
                <a16:creationId xmlns:a16="http://schemas.microsoft.com/office/drawing/2014/main" id="{1F04AA34-0D04-C745-B41B-295DA464DC2B}"/>
              </a:ext>
            </a:extLst>
          </p:cNvPr>
          <p:cNvCxnSpPr>
            <a:stCxn id="9" idx="2"/>
            <a:endCxn id="4" idx="6"/>
          </p:cNvCxnSpPr>
          <p:nvPr/>
        </p:nvCxnSpPr>
        <p:spPr>
          <a:xfrm rot="5400000">
            <a:off x="5163300" y="3768282"/>
            <a:ext cx="133561" cy="5909040"/>
          </a:xfrm>
          <a:prstGeom prst="bentConnector5">
            <a:avLst>
              <a:gd name="adj1" fmla="val 561140"/>
              <a:gd name="adj2" fmla="val 46406"/>
              <a:gd name="adj3" fmla="val 561480"/>
            </a:avLst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837691C3-CD0A-874A-A016-601AAB3BCCCA}"/>
              </a:ext>
            </a:extLst>
          </p:cNvPr>
          <p:cNvSpPr txBox="1"/>
          <p:nvPr/>
        </p:nvSpPr>
        <p:spPr>
          <a:xfrm>
            <a:off x="6601320" y="5322222"/>
            <a:ext cx="926999" cy="74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argmax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A513FC2-3811-A442-88E7-FBBF4963DEA1}"/>
              </a:ext>
            </a:extLst>
          </p:cNvPr>
          <p:cNvGrpSpPr/>
          <p:nvPr/>
        </p:nvGrpSpPr>
        <p:grpSpPr>
          <a:xfrm>
            <a:off x="4169700" y="5212782"/>
            <a:ext cx="2045340" cy="1608841"/>
            <a:chOff x="4169700" y="4911839"/>
            <a:chExt cx="2045340" cy="1608841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A59EA09-9BDE-CA40-A8FD-6B7716840E78}"/>
                </a:ext>
              </a:extLst>
            </p:cNvPr>
            <p:cNvSpPr/>
            <p:nvPr/>
          </p:nvSpPr>
          <p:spPr>
            <a:xfrm>
              <a:off x="4445280" y="4911839"/>
              <a:ext cx="1769400" cy="160884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729FCF"/>
            </a:solidFill>
            <a:ln w="0">
              <a:solidFill>
                <a:srgbClr val="3465A4"/>
              </a:solidFill>
              <a:prstDash val="solid"/>
            </a:ln>
          </p:spPr>
          <p:txBody>
            <a:bodyPr wrap="none" lIns="90000" tIns="45000" rIns="90000" bIns="4500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Straight Connector 13">
              <a:extLst>
                <a:ext uri="{FF2B5EF4-FFF2-40B4-BE49-F238E27FC236}">
                  <a16:creationId xmlns:a16="http://schemas.microsoft.com/office/drawing/2014/main" id="{AE5C14A0-6223-794E-8851-B12EDD63D6DF}"/>
                </a:ext>
              </a:extLst>
            </p:cNvPr>
            <p:cNvSpPr/>
            <p:nvPr/>
          </p:nvSpPr>
          <p:spPr>
            <a:xfrm>
              <a:off x="4928040" y="4911839"/>
              <a:ext cx="0" cy="1608841"/>
            </a:xfrm>
            <a:prstGeom prst="line">
              <a:avLst/>
            </a:prstGeom>
            <a:noFill/>
            <a:ln w="12600">
              <a:solidFill>
                <a:srgbClr val="000000"/>
              </a:solidFill>
              <a:prstDash val="solid"/>
            </a:ln>
          </p:spPr>
          <p:txBody>
            <a:bodyPr wrap="none" lIns="96120" tIns="51120" rIns="96120" bIns="51120" anchor="ctr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280007C6-07C8-0242-86BC-2FD4DF2297AE}"/>
                </a:ext>
              </a:extLst>
            </p:cNvPr>
            <p:cNvSpPr/>
            <p:nvPr/>
          </p:nvSpPr>
          <p:spPr>
            <a:xfrm>
              <a:off x="4445280" y="5394600"/>
              <a:ext cx="1769760" cy="0"/>
            </a:xfrm>
            <a:prstGeom prst="line">
              <a:avLst/>
            </a:prstGeom>
            <a:noFill/>
            <a:ln w="12600">
              <a:solidFill>
                <a:srgbClr val="000000"/>
              </a:solidFill>
              <a:prstDash val="solid"/>
            </a:ln>
          </p:spPr>
          <p:txBody>
            <a:bodyPr wrap="none" lIns="96120" tIns="51120" rIns="96120" bIns="51120" anchor="ctr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40CC388-B21C-4045-9948-4F79D113B158}"/>
                </a:ext>
              </a:extLst>
            </p:cNvPr>
            <p:cNvSpPr txBox="1"/>
            <p:nvPr/>
          </p:nvSpPr>
          <p:spPr>
            <a:xfrm>
              <a:off x="4525560" y="4992480"/>
              <a:ext cx="402480" cy="4222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rPr>
                <a:t>Q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EF2DD30-5F5B-DD49-9586-B0172AB13193}"/>
                </a:ext>
              </a:extLst>
            </p:cNvPr>
            <p:cNvSpPr txBox="1"/>
            <p:nvPr/>
          </p:nvSpPr>
          <p:spPr>
            <a:xfrm>
              <a:off x="5088960" y="4992480"/>
              <a:ext cx="803880" cy="742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rPr>
                <a:t>action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EE29C4C-7E27-5647-885D-6DEB468B2844}"/>
                </a:ext>
              </a:extLst>
            </p:cNvPr>
            <p:cNvSpPr txBox="1"/>
            <p:nvPr/>
          </p:nvSpPr>
          <p:spPr>
            <a:xfrm rot="5440200">
              <a:off x="4139100" y="5640330"/>
              <a:ext cx="803880" cy="742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 dirty="0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rPr>
                <a:t>state</a:t>
              </a: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F23B0CF-D040-4247-B02D-6B3CE106EE5E}"/>
              </a:ext>
            </a:extLst>
          </p:cNvPr>
          <p:cNvSpPr txBox="1"/>
          <p:nvPr/>
        </p:nvSpPr>
        <p:spPr>
          <a:xfrm>
            <a:off x="4670280" y="4781503"/>
            <a:ext cx="1390319" cy="36323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Q-function</a:t>
            </a:r>
          </a:p>
        </p:txBody>
      </p:sp>
      <p:sp>
        <p:nvSpPr>
          <p:cNvPr id="20" name="Straight Connector 19">
            <a:extLst>
              <a:ext uri="{FF2B5EF4-FFF2-40B4-BE49-F238E27FC236}">
                <a16:creationId xmlns:a16="http://schemas.microsoft.com/office/drawing/2014/main" id="{2B2891A7-D48B-2646-A6B4-60305D170EFE}"/>
              </a:ext>
            </a:extLst>
          </p:cNvPr>
          <p:cNvSpPr/>
          <p:nvPr/>
        </p:nvSpPr>
        <p:spPr>
          <a:xfrm flipV="1">
            <a:off x="5288040" y="6821623"/>
            <a:ext cx="0" cy="586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F69F272-1FD1-3D49-8A31-F130787061E1}"/>
              </a:ext>
            </a:extLst>
          </p:cNvPr>
          <p:cNvSpPr txBox="1"/>
          <p:nvPr/>
        </p:nvSpPr>
        <p:spPr>
          <a:xfrm>
            <a:off x="5288040" y="7007383"/>
            <a:ext cx="1390319" cy="3571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Update rule</a:t>
            </a:r>
          </a:p>
        </p:txBody>
      </p:sp>
      <p:sp>
        <p:nvSpPr>
          <p:cNvPr id="22" name="Title 21">
            <a:extLst>
              <a:ext uri="{FF2B5EF4-FFF2-40B4-BE49-F238E27FC236}">
                <a16:creationId xmlns:a16="http://schemas.microsoft.com/office/drawing/2014/main" id="{C133CEA7-A439-0245-B157-D1E40B333D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39807"/>
          </a:xfrm>
        </p:spPr>
        <p:txBody>
          <a:bodyPr/>
          <a:lstStyle/>
          <a:p>
            <a:r>
              <a:rPr lang="en-US" dirty="0"/>
              <a:t>Q-learning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>
            <a:extLst>
              <a:ext uri="{FF2B5EF4-FFF2-40B4-BE49-F238E27FC236}">
                <a16:creationId xmlns:a16="http://schemas.microsoft.com/office/drawing/2014/main" id="{68E97AF0-D60A-EC49-9139-03CC47B83510}"/>
              </a:ext>
            </a:extLst>
          </p:cNvPr>
          <p:cNvSpPr/>
          <p:nvPr/>
        </p:nvSpPr>
        <p:spPr>
          <a:xfrm>
            <a:off x="640080" y="2655235"/>
            <a:ext cx="2194560" cy="18288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+- 0 0 0"/>
              <a:gd name="f8" fmla="*/ f3 1 21600"/>
              <a:gd name="f9" fmla="*/ f4 1 21600"/>
              <a:gd name="f10" fmla="*/ f7 f0 1"/>
              <a:gd name="f11" fmla="*/ 10800 f8 1"/>
              <a:gd name="f12" fmla="*/ 0 f9 1"/>
              <a:gd name="f13" fmla="*/ f10 1 f2"/>
              <a:gd name="f14" fmla="*/ 0 f8 1"/>
              <a:gd name="f15" fmla="*/ 10800 f9 1"/>
              <a:gd name="f16" fmla="*/ 21600 f9 1"/>
              <a:gd name="f17" fmla="*/ 21600 f8 1"/>
              <a:gd name="f18" fmla="+- f1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">
                <a:pos x="f11" y="f12"/>
              </a:cxn>
              <a:cxn ang="f18">
                <a:pos x="f14" y="f15"/>
              </a:cxn>
              <a:cxn ang="f18">
                <a:pos x="f11" y="f16"/>
              </a:cxn>
              <a:cxn ang="f18">
                <a:pos x="f17" y="f15"/>
              </a:cxn>
            </a:cxnLst>
            <a:rect l="l" t="t" r="r" b="b"/>
            <a:pathLst>
              <a:path w="21600" h="21600">
                <a:moveTo>
                  <a:pt x="f5" y="f5"/>
                </a:moveTo>
                <a:lnTo>
                  <a:pt x="f6" y="f5"/>
                </a:lnTo>
                <a:lnTo>
                  <a:pt x="f6" y="f6"/>
                </a:lnTo>
                <a:lnTo>
                  <a:pt x="f5" y="f6"/>
                </a:lnTo>
                <a:lnTo>
                  <a:pt x="f5" y="f5"/>
                </a:lnTo>
                <a:close/>
              </a:path>
            </a:pathLst>
          </a:custGeom>
          <a:solidFill>
            <a:srgbClr val="729FCF"/>
          </a:solidFill>
          <a:ln w="9360" cap="sq">
            <a:solidFill>
              <a:srgbClr val="3465A4"/>
            </a:solidFill>
            <a:prstDash val="solid"/>
            <a:round/>
          </a:ln>
        </p:spPr>
        <p:txBody>
          <a:bodyPr wrap="none" lIns="90000" tIns="6984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8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World</a:t>
            </a:r>
          </a:p>
        </p:txBody>
      </p:sp>
      <p:sp>
        <p:nvSpPr>
          <p:cNvPr id="3" name="Straight Connector 2">
            <a:extLst>
              <a:ext uri="{FF2B5EF4-FFF2-40B4-BE49-F238E27FC236}">
                <a16:creationId xmlns:a16="http://schemas.microsoft.com/office/drawing/2014/main" id="{7B015C6A-D11D-6A41-BEF8-8BE1EC928B31}"/>
              </a:ext>
            </a:extLst>
          </p:cNvPr>
          <p:cNvSpPr/>
          <p:nvPr/>
        </p:nvSpPr>
        <p:spPr>
          <a:xfrm>
            <a:off x="2926079" y="3569634"/>
            <a:ext cx="1693912" cy="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EE5031-1BF3-D545-A12F-309689EA069F}"/>
              </a:ext>
            </a:extLst>
          </p:cNvPr>
          <p:cNvSpPr txBox="1"/>
          <p:nvPr/>
        </p:nvSpPr>
        <p:spPr>
          <a:xfrm>
            <a:off x="3108959" y="3139436"/>
            <a:ext cx="95040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state</a:t>
            </a:r>
          </a:p>
        </p:txBody>
      </p:sp>
      <p:sp>
        <p:nvSpPr>
          <p:cNvPr id="5" name="Straight Connector 4">
            <a:extLst>
              <a:ext uri="{FF2B5EF4-FFF2-40B4-BE49-F238E27FC236}">
                <a16:creationId xmlns:a16="http://schemas.microsoft.com/office/drawing/2014/main" id="{9EF38891-934B-564A-9DDC-1FF205136AA5}"/>
              </a:ext>
            </a:extLst>
          </p:cNvPr>
          <p:cNvSpPr/>
          <p:nvPr/>
        </p:nvSpPr>
        <p:spPr>
          <a:xfrm>
            <a:off x="6328316" y="2956557"/>
            <a:ext cx="1718404" cy="52163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Straight Connector 5">
            <a:extLst>
              <a:ext uri="{FF2B5EF4-FFF2-40B4-BE49-F238E27FC236}">
                <a16:creationId xmlns:a16="http://schemas.microsoft.com/office/drawing/2014/main" id="{C67A560A-BFC7-A649-A1D4-734361671354}"/>
              </a:ext>
            </a:extLst>
          </p:cNvPr>
          <p:cNvSpPr/>
          <p:nvPr/>
        </p:nvSpPr>
        <p:spPr>
          <a:xfrm flipV="1">
            <a:off x="6352076" y="3661075"/>
            <a:ext cx="1694644" cy="51812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2F2062-A34B-4C42-A6A0-790660F7CFD1}"/>
              </a:ext>
            </a:extLst>
          </p:cNvPr>
          <p:cNvSpPr txBox="1"/>
          <p:nvPr/>
        </p:nvSpPr>
        <p:spPr>
          <a:xfrm>
            <a:off x="8138160" y="3295316"/>
            <a:ext cx="1188719" cy="52163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</a:t>
            </a:r>
          </a:p>
        </p:txBody>
      </p:sp>
      <p:cxnSp>
        <p:nvCxnSpPr>
          <p:cNvPr id="8" name="Elbow Connector 7">
            <a:extLst>
              <a:ext uri="{FF2B5EF4-FFF2-40B4-BE49-F238E27FC236}">
                <a16:creationId xmlns:a16="http://schemas.microsoft.com/office/drawing/2014/main" id="{E4423AE2-3B14-1C4D-9CA6-C516E07DEA77}"/>
              </a:ext>
            </a:extLst>
          </p:cNvPr>
          <p:cNvCxnSpPr>
            <a:stCxn id="7" idx="2"/>
            <a:endCxn id="2" idx="6"/>
          </p:cNvCxnSpPr>
          <p:nvPr/>
        </p:nvCxnSpPr>
        <p:spPr>
          <a:xfrm rot="5400000">
            <a:off x="4901400" y="652915"/>
            <a:ext cx="667080" cy="6995160"/>
          </a:xfrm>
          <a:prstGeom prst="bentConnector5">
            <a:avLst>
              <a:gd name="adj1" fmla="val 173079"/>
              <a:gd name="adj2" fmla="val 46405"/>
              <a:gd name="adj3" fmla="val 173309"/>
            </a:avLst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92EBC1D-627E-3B4A-95E1-42A92A1B82E1}"/>
              </a:ext>
            </a:extLst>
          </p:cNvPr>
          <p:cNvSpPr txBox="1"/>
          <p:nvPr/>
        </p:nvSpPr>
        <p:spPr>
          <a:xfrm>
            <a:off x="6703577" y="3371244"/>
            <a:ext cx="1097280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argmax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79D4979-AA46-5A40-8B6F-8436139F2D6B}"/>
              </a:ext>
            </a:extLst>
          </p:cNvPr>
          <p:cNvSpPr txBox="1"/>
          <p:nvPr/>
        </p:nvSpPr>
        <p:spPr>
          <a:xfrm>
            <a:off x="4572000" y="1740835"/>
            <a:ext cx="164592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Q-function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412C410-CDA4-AA44-B72C-259BF6BB3631}"/>
              </a:ext>
            </a:extLst>
          </p:cNvPr>
          <p:cNvGrpSpPr/>
          <p:nvPr/>
        </p:nvGrpSpPr>
        <p:grpSpPr>
          <a:xfrm>
            <a:off x="4850516" y="2357156"/>
            <a:ext cx="504360" cy="2446200"/>
            <a:chOff x="5105160" y="2079360"/>
            <a:chExt cx="504360" cy="2446200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FD0B4A8-B744-6643-835F-CF08CD8C2EDC}"/>
                </a:ext>
              </a:extLst>
            </p:cNvPr>
            <p:cNvSpPr/>
            <p:nvPr/>
          </p:nvSpPr>
          <p:spPr>
            <a:xfrm>
              <a:off x="5105160" y="207936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F1406DB-83F0-5844-B6A5-DFFE2D3D2448}"/>
                </a:ext>
              </a:extLst>
            </p:cNvPr>
            <p:cNvSpPr/>
            <p:nvPr/>
          </p:nvSpPr>
          <p:spPr>
            <a:xfrm>
              <a:off x="5129279" y="273960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86BF739-4FC0-8242-8147-DAE4B5AE5B01}"/>
                </a:ext>
              </a:extLst>
            </p:cNvPr>
            <p:cNvSpPr/>
            <p:nvPr/>
          </p:nvSpPr>
          <p:spPr>
            <a:xfrm>
              <a:off x="5129279" y="341568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A960903-32B4-FF44-BF3C-55990F85D78B}"/>
                </a:ext>
              </a:extLst>
            </p:cNvPr>
            <p:cNvSpPr/>
            <p:nvPr/>
          </p:nvSpPr>
          <p:spPr>
            <a:xfrm>
              <a:off x="5152320" y="4075560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21" name="Freeform 20">
            <a:extLst>
              <a:ext uri="{FF2B5EF4-FFF2-40B4-BE49-F238E27FC236}">
                <a16:creationId xmlns:a16="http://schemas.microsoft.com/office/drawing/2014/main" id="{A3526D96-2723-3D40-B159-06DF968B0ADE}"/>
              </a:ext>
            </a:extLst>
          </p:cNvPr>
          <p:cNvSpPr/>
          <p:nvPr/>
        </p:nvSpPr>
        <p:spPr>
          <a:xfrm>
            <a:off x="5780396" y="2698076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716ACAED-106D-C346-89DB-1B84F952A92B}"/>
              </a:ext>
            </a:extLst>
          </p:cNvPr>
          <p:cNvSpPr/>
          <p:nvPr/>
        </p:nvSpPr>
        <p:spPr>
          <a:xfrm>
            <a:off x="5780396" y="3374155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D6B60EE-BFEF-6E4F-8901-05CA71FA62E1}"/>
              </a:ext>
            </a:extLst>
          </p:cNvPr>
          <p:cNvSpPr/>
          <p:nvPr/>
        </p:nvSpPr>
        <p:spPr>
          <a:xfrm>
            <a:off x="5803436" y="4034035"/>
            <a:ext cx="457200" cy="4500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7" name="Straight Connector 36">
            <a:extLst>
              <a:ext uri="{FF2B5EF4-FFF2-40B4-BE49-F238E27FC236}">
                <a16:creationId xmlns:a16="http://schemas.microsoft.com/office/drawing/2014/main" id="{3A7F69E1-C0F1-1C44-84B9-EC932E805F1D}"/>
              </a:ext>
            </a:extLst>
          </p:cNvPr>
          <p:cNvSpPr/>
          <p:nvPr/>
        </p:nvSpPr>
        <p:spPr>
          <a:xfrm>
            <a:off x="5382956" y="4483316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8" name="Straight Connector 37">
            <a:extLst>
              <a:ext uri="{FF2B5EF4-FFF2-40B4-BE49-F238E27FC236}">
                <a16:creationId xmlns:a16="http://schemas.microsoft.com/office/drawing/2014/main" id="{30427D01-F376-C04A-B1C4-3B620995D96A}"/>
              </a:ext>
            </a:extLst>
          </p:cNvPr>
          <p:cNvSpPr/>
          <p:nvPr/>
        </p:nvSpPr>
        <p:spPr>
          <a:xfrm flipV="1">
            <a:off x="5382956" y="3934676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9" name="Straight Connector 38">
            <a:extLst>
              <a:ext uri="{FF2B5EF4-FFF2-40B4-BE49-F238E27FC236}">
                <a16:creationId xmlns:a16="http://schemas.microsoft.com/office/drawing/2014/main" id="{31973801-D657-9B4C-BF63-E61BE9257ACE}"/>
              </a:ext>
            </a:extLst>
          </p:cNvPr>
          <p:cNvSpPr/>
          <p:nvPr/>
        </p:nvSpPr>
        <p:spPr>
          <a:xfrm flipV="1">
            <a:off x="5382956" y="3294596"/>
            <a:ext cx="374400" cy="1189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0" name="Straight Connector 39">
            <a:extLst>
              <a:ext uri="{FF2B5EF4-FFF2-40B4-BE49-F238E27FC236}">
                <a16:creationId xmlns:a16="http://schemas.microsoft.com/office/drawing/2014/main" id="{07E5B04B-7C10-B14A-A5FD-431CBDCE6225}"/>
              </a:ext>
            </a:extLst>
          </p:cNvPr>
          <p:cNvSpPr/>
          <p:nvPr/>
        </p:nvSpPr>
        <p:spPr>
          <a:xfrm flipV="1">
            <a:off x="5384396" y="2654516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1" name="Straight Connector 40">
            <a:extLst>
              <a:ext uri="{FF2B5EF4-FFF2-40B4-BE49-F238E27FC236}">
                <a16:creationId xmlns:a16="http://schemas.microsoft.com/office/drawing/2014/main" id="{8D76994D-4199-C24C-AF4F-77EAE2428733}"/>
              </a:ext>
            </a:extLst>
          </p:cNvPr>
          <p:cNvSpPr/>
          <p:nvPr/>
        </p:nvSpPr>
        <p:spPr>
          <a:xfrm flipV="1">
            <a:off x="5395916" y="2654876"/>
            <a:ext cx="348840" cy="11883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2" name="Straight Connector 41">
            <a:extLst>
              <a:ext uri="{FF2B5EF4-FFF2-40B4-BE49-F238E27FC236}">
                <a16:creationId xmlns:a16="http://schemas.microsoft.com/office/drawing/2014/main" id="{8FA88746-E002-3E4D-A8EA-285AA4599F74}"/>
              </a:ext>
            </a:extLst>
          </p:cNvPr>
          <p:cNvSpPr/>
          <p:nvPr/>
        </p:nvSpPr>
        <p:spPr>
          <a:xfrm flipV="1">
            <a:off x="5395916" y="3294956"/>
            <a:ext cx="362880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3" name="Straight Connector 42">
            <a:extLst>
              <a:ext uri="{FF2B5EF4-FFF2-40B4-BE49-F238E27FC236}">
                <a16:creationId xmlns:a16="http://schemas.microsoft.com/office/drawing/2014/main" id="{0B62F022-19D3-BC4B-9635-271B79F55644}"/>
              </a:ext>
            </a:extLst>
          </p:cNvPr>
          <p:cNvSpPr/>
          <p:nvPr/>
        </p:nvSpPr>
        <p:spPr>
          <a:xfrm>
            <a:off x="5395916" y="3843236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4" name="Straight Connector 43">
            <a:extLst>
              <a:ext uri="{FF2B5EF4-FFF2-40B4-BE49-F238E27FC236}">
                <a16:creationId xmlns:a16="http://schemas.microsoft.com/office/drawing/2014/main" id="{3DC6B274-BDC6-164F-A385-4696FEB7DA53}"/>
              </a:ext>
            </a:extLst>
          </p:cNvPr>
          <p:cNvSpPr/>
          <p:nvPr/>
        </p:nvSpPr>
        <p:spPr>
          <a:xfrm>
            <a:off x="5395916" y="3843236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5" name="Straight Connector 44">
            <a:extLst>
              <a:ext uri="{FF2B5EF4-FFF2-40B4-BE49-F238E27FC236}">
                <a16:creationId xmlns:a16="http://schemas.microsoft.com/office/drawing/2014/main" id="{6AA7B2C8-3A11-8747-8445-D15A9BD58388}"/>
              </a:ext>
            </a:extLst>
          </p:cNvPr>
          <p:cNvSpPr/>
          <p:nvPr/>
        </p:nvSpPr>
        <p:spPr>
          <a:xfrm>
            <a:off x="5395916" y="3203156"/>
            <a:ext cx="384480" cy="1280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6" name="Straight Connector 45">
            <a:extLst>
              <a:ext uri="{FF2B5EF4-FFF2-40B4-BE49-F238E27FC236}">
                <a16:creationId xmlns:a16="http://schemas.microsoft.com/office/drawing/2014/main" id="{2FC14E6F-2A62-2348-A243-DB800D99D315}"/>
              </a:ext>
            </a:extLst>
          </p:cNvPr>
          <p:cNvSpPr/>
          <p:nvPr/>
        </p:nvSpPr>
        <p:spPr>
          <a:xfrm>
            <a:off x="5336156" y="2563076"/>
            <a:ext cx="411840" cy="9215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7" name="Straight Connector 46">
            <a:extLst>
              <a:ext uri="{FF2B5EF4-FFF2-40B4-BE49-F238E27FC236}">
                <a16:creationId xmlns:a16="http://schemas.microsoft.com/office/drawing/2014/main" id="{BD30CD17-5529-B544-BB70-A77456690340}"/>
              </a:ext>
            </a:extLst>
          </p:cNvPr>
          <p:cNvSpPr/>
          <p:nvPr/>
        </p:nvSpPr>
        <p:spPr>
          <a:xfrm>
            <a:off x="5395916" y="3203156"/>
            <a:ext cx="36288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8" name="Straight Connector 47">
            <a:extLst>
              <a:ext uri="{FF2B5EF4-FFF2-40B4-BE49-F238E27FC236}">
                <a16:creationId xmlns:a16="http://schemas.microsoft.com/office/drawing/2014/main" id="{0800404B-633C-DA41-800A-289881E0AF56}"/>
              </a:ext>
            </a:extLst>
          </p:cNvPr>
          <p:cNvSpPr/>
          <p:nvPr/>
        </p:nvSpPr>
        <p:spPr>
          <a:xfrm>
            <a:off x="5336156" y="2563076"/>
            <a:ext cx="421200" cy="137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9" name="Straight Connector 48">
            <a:extLst>
              <a:ext uri="{FF2B5EF4-FFF2-40B4-BE49-F238E27FC236}">
                <a16:creationId xmlns:a16="http://schemas.microsoft.com/office/drawing/2014/main" id="{60DFF953-6381-9E43-B2FE-E1E358E679B3}"/>
              </a:ext>
            </a:extLst>
          </p:cNvPr>
          <p:cNvSpPr/>
          <p:nvPr/>
        </p:nvSpPr>
        <p:spPr>
          <a:xfrm>
            <a:off x="5338316" y="2563076"/>
            <a:ext cx="39492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7BEEBC3-4597-BE4A-9A49-F3B4BCF45550}"/>
              </a:ext>
            </a:extLst>
          </p:cNvPr>
          <p:cNvSpPr txBox="1"/>
          <p:nvPr/>
        </p:nvSpPr>
        <p:spPr>
          <a:xfrm>
            <a:off x="5418108" y="5727404"/>
            <a:ext cx="4416700" cy="68078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Hand-selected feature representation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for state or state-action pairs</a:t>
            </a: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2" name="Straight Connector 51">
            <a:extLst>
              <a:ext uri="{FF2B5EF4-FFF2-40B4-BE49-F238E27FC236}">
                <a16:creationId xmlns:a16="http://schemas.microsoft.com/office/drawing/2014/main" id="{853E404B-5EA6-7449-B0F3-DB2E81D897BF}"/>
              </a:ext>
            </a:extLst>
          </p:cNvPr>
          <p:cNvSpPr/>
          <p:nvPr/>
        </p:nvSpPr>
        <p:spPr>
          <a:xfrm flipH="1" flipV="1">
            <a:off x="6400799" y="4666916"/>
            <a:ext cx="274320" cy="1005840"/>
          </a:xfrm>
          <a:prstGeom prst="line">
            <a:avLst/>
          </a:prstGeom>
          <a:noFill/>
          <a:ln w="0">
            <a:solidFill>
              <a:srgbClr val="FF00FF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3" name="Title 52">
            <a:extLst>
              <a:ext uri="{FF2B5EF4-FFF2-40B4-BE49-F238E27FC236}">
                <a16:creationId xmlns:a16="http://schemas.microsoft.com/office/drawing/2014/main" id="{03E90C48-AE20-CE4C-BD7F-317C87D6C9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200" dirty="0"/>
              <a:t>Q-learning with linear function </a:t>
            </a:r>
            <a:r>
              <a:rPr lang="en-US" sz="4200" dirty="0" err="1"/>
              <a:t>approx</a:t>
            </a:r>
            <a:endParaRPr lang="en-US" sz="4200" dirty="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4B89AFD-3902-3A41-9E70-823CAB739A09}"/>
              </a:ext>
            </a:extLst>
          </p:cNvPr>
          <p:cNvSpPr txBox="1"/>
          <p:nvPr/>
        </p:nvSpPr>
        <p:spPr>
          <a:xfrm>
            <a:off x="6473521" y="2648151"/>
            <a:ext cx="8178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Q(s,a</a:t>
            </a:r>
            <a:r>
              <a:rPr lang="en-US" baseline="-25000" dirty="0"/>
              <a:t>1</a:t>
            </a:r>
            <a:r>
              <a:rPr lang="en-US" dirty="0"/>
              <a:t>)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8123990-4629-4F47-9487-42222743B28C}"/>
              </a:ext>
            </a:extLst>
          </p:cNvPr>
          <p:cNvSpPr txBox="1"/>
          <p:nvPr/>
        </p:nvSpPr>
        <p:spPr>
          <a:xfrm>
            <a:off x="6521075" y="4064778"/>
            <a:ext cx="8194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Q(</a:t>
            </a:r>
            <a:r>
              <a:rPr lang="en-US" dirty="0" err="1"/>
              <a:t>s,a</a:t>
            </a:r>
            <a:r>
              <a:rPr lang="en-US" baseline="-25000" dirty="0" err="1"/>
              <a:t>n</a:t>
            </a:r>
            <a:r>
              <a:rPr lang="en-US" dirty="0"/>
              <a:t>)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3">
            <a:extLst>
              <a:ext uri="{FF2B5EF4-FFF2-40B4-BE49-F238E27FC236}">
                <a16:creationId xmlns:a16="http://schemas.microsoft.com/office/drawing/2014/main" id="{68E97AF0-D60A-EC49-9139-03CC47B83510}"/>
              </a:ext>
            </a:extLst>
          </p:cNvPr>
          <p:cNvSpPr/>
          <p:nvPr/>
        </p:nvSpPr>
        <p:spPr>
          <a:xfrm>
            <a:off x="640080" y="2655235"/>
            <a:ext cx="2194560" cy="18288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+- 0 0 0"/>
              <a:gd name="f8" fmla="*/ f3 1 21600"/>
              <a:gd name="f9" fmla="*/ f4 1 21600"/>
              <a:gd name="f10" fmla="*/ f7 f0 1"/>
              <a:gd name="f11" fmla="*/ 10800 f8 1"/>
              <a:gd name="f12" fmla="*/ 0 f9 1"/>
              <a:gd name="f13" fmla="*/ f10 1 f2"/>
              <a:gd name="f14" fmla="*/ 0 f8 1"/>
              <a:gd name="f15" fmla="*/ 10800 f9 1"/>
              <a:gd name="f16" fmla="*/ 21600 f9 1"/>
              <a:gd name="f17" fmla="*/ 21600 f8 1"/>
              <a:gd name="f18" fmla="+- f1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">
                <a:pos x="f11" y="f12"/>
              </a:cxn>
              <a:cxn ang="f18">
                <a:pos x="f14" y="f15"/>
              </a:cxn>
              <a:cxn ang="f18">
                <a:pos x="f11" y="f16"/>
              </a:cxn>
              <a:cxn ang="f18">
                <a:pos x="f17" y="f15"/>
              </a:cxn>
            </a:cxnLst>
            <a:rect l="l" t="t" r="r" b="b"/>
            <a:pathLst>
              <a:path w="21600" h="21600">
                <a:moveTo>
                  <a:pt x="f5" y="f5"/>
                </a:moveTo>
                <a:lnTo>
                  <a:pt x="f6" y="f5"/>
                </a:lnTo>
                <a:lnTo>
                  <a:pt x="f6" y="f6"/>
                </a:lnTo>
                <a:lnTo>
                  <a:pt x="f5" y="f6"/>
                </a:lnTo>
                <a:lnTo>
                  <a:pt x="f5" y="f5"/>
                </a:lnTo>
                <a:close/>
              </a:path>
            </a:pathLst>
          </a:custGeom>
          <a:solidFill>
            <a:srgbClr val="729FCF"/>
          </a:solidFill>
          <a:ln w="9360" cap="sq">
            <a:solidFill>
              <a:srgbClr val="3465A4"/>
            </a:solidFill>
            <a:prstDash val="solid"/>
            <a:round/>
          </a:ln>
        </p:spPr>
        <p:txBody>
          <a:bodyPr wrap="none" lIns="90000" tIns="6984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8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World</a:t>
            </a:r>
          </a:p>
        </p:txBody>
      </p:sp>
      <p:sp>
        <p:nvSpPr>
          <p:cNvPr id="3" name="Straight Connector 2">
            <a:extLst>
              <a:ext uri="{FF2B5EF4-FFF2-40B4-BE49-F238E27FC236}">
                <a16:creationId xmlns:a16="http://schemas.microsoft.com/office/drawing/2014/main" id="{7B015C6A-D11D-6A41-BEF8-8BE1EC928B31}"/>
              </a:ext>
            </a:extLst>
          </p:cNvPr>
          <p:cNvSpPr/>
          <p:nvPr/>
        </p:nvSpPr>
        <p:spPr>
          <a:xfrm>
            <a:off x="2926079" y="3569635"/>
            <a:ext cx="1280161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EE5031-1BF3-D545-A12F-309689EA069F}"/>
              </a:ext>
            </a:extLst>
          </p:cNvPr>
          <p:cNvSpPr txBox="1"/>
          <p:nvPr/>
        </p:nvSpPr>
        <p:spPr>
          <a:xfrm>
            <a:off x="3108959" y="3139436"/>
            <a:ext cx="95040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state</a:t>
            </a:r>
          </a:p>
        </p:txBody>
      </p:sp>
      <p:sp>
        <p:nvSpPr>
          <p:cNvPr id="5" name="Straight Connector 4">
            <a:extLst>
              <a:ext uri="{FF2B5EF4-FFF2-40B4-BE49-F238E27FC236}">
                <a16:creationId xmlns:a16="http://schemas.microsoft.com/office/drawing/2014/main" id="{9EF38891-934B-564A-9DDC-1FF205136AA5}"/>
              </a:ext>
            </a:extLst>
          </p:cNvPr>
          <p:cNvSpPr/>
          <p:nvPr/>
        </p:nvSpPr>
        <p:spPr>
          <a:xfrm>
            <a:off x="6492240" y="2993996"/>
            <a:ext cx="1554480" cy="4842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Straight Connector 5">
            <a:extLst>
              <a:ext uri="{FF2B5EF4-FFF2-40B4-BE49-F238E27FC236}">
                <a16:creationId xmlns:a16="http://schemas.microsoft.com/office/drawing/2014/main" id="{C67A560A-BFC7-A649-A1D4-734361671354}"/>
              </a:ext>
            </a:extLst>
          </p:cNvPr>
          <p:cNvSpPr/>
          <p:nvPr/>
        </p:nvSpPr>
        <p:spPr>
          <a:xfrm flipV="1">
            <a:off x="6492240" y="3661076"/>
            <a:ext cx="1554480" cy="45719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2F2062-A34B-4C42-A6A0-790660F7CFD1}"/>
              </a:ext>
            </a:extLst>
          </p:cNvPr>
          <p:cNvSpPr txBox="1"/>
          <p:nvPr/>
        </p:nvSpPr>
        <p:spPr>
          <a:xfrm>
            <a:off x="8138160" y="3295316"/>
            <a:ext cx="1188719" cy="52163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</a:t>
            </a:r>
          </a:p>
        </p:txBody>
      </p:sp>
      <p:cxnSp>
        <p:nvCxnSpPr>
          <p:cNvPr id="8" name="Elbow Connector 7">
            <a:extLst>
              <a:ext uri="{FF2B5EF4-FFF2-40B4-BE49-F238E27FC236}">
                <a16:creationId xmlns:a16="http://schemas.microsoft.com/office/drawing/2014/main" id="{E4423AE2-3B14-1C4D-9CA6-C516E07DEA77}"/>
              </a:ext>
            </a:extLst>
          </p:cNvPr>
          <p:cNvCxnSpPr>
            <a:stCxn id="7" idx="2"/>
            <a:endCxn id="2" idx="6"/>
          </p:cNvCxnSpPr>
          <p:nvPr/>
        </p:nvCxnSpPr>
        <p:spPr>
          <a:xfrm rot="5400000">
            <a:off x="4901400" y="652915"/>
            <a:ext cx="667080" cy="6995160"/>
          </a:xfrm>
          <a:prstGeom prst="bentConnector5">
            <a:avLst>
              <a:gd name="adj1" fmla="val 173079"/>
              <a:gd name="adj2" fmla="val 46405"/>
              <a:gd name="adj3" fmla="val 173309"/>
            </a:avLst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92EBC1D-627E-3B4A-95E1-42A92A1B82E1}"/>
              </a:ext>
            </a:extLst>
          </p:cNvPr>
          <p:cNvSpPr txBox="1"/>
          <p:nvPr/>
        </p:nvSpPr>
        <p:spPr>
          <a:xfrm>
            <a:off x="6703577" y="3371244"/>
            <a:ext cx="1097280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argmax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79D4979-AA46-5A40-8B6F-8436139F2D6B}"/>
              </a:ext>
            </a:extLst>
          </p:cNvPr>
          <p:cNvSpPr txBox="1"/>
          <p:nvPr/>
        </p:nvSpPr>
        <p:spPr>
          <a:xfrm>
            <a:off x="4572000" y="1740835"/>
            <a:ext cx="164592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Q-function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CECFD3A-A0C5-004E-A8A1-2296A9A30178}"/>
              </a:ext>
            </a:extLst>
          </p:cNvPr>
          <p:cNvGrpSpPr/>
          <p:nvPr/>
        </p:nvGrpSpPr>
        <p:grpSpPr>
          <a:xfrm>
            <a:off x="4250520" y="2390996"/>
            <a:ext cx="504360" cy="2446200"/>
            <a:chOff x="4250520" y="2113200"/>
            <a:chExt cx="504360" cy="2446200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3805378-D686-4141-AC55-B7A14BBF0AB5}"/>
                </a:ext>
              </a:extLst>
            </p:cNvPr>
            <p:cNvSpPr/>
            <p:nvPr/>
          </p:nvSpPr>
          <p:spPr>
            <a:xfrm>
              <a:off x="4250520" y="211320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155DC10-BB99-0F49-BC98-5B6206514E21}"/>
                </a:ext>
              </a:extLst>
            </p:cNvPr>
            <p:cNvSpPr/>
            <p:nvPr/>
          </p:nvSpPr>
          <p:spPr>
            <a:xfrm>
              <a:off x="4274640" y="2773440"/>
              <a:ext cx="456480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7830F21-ECD7-E84B-9BC0-F3AB46299F0D}"/>
                </a:ext>
              </a:extLst>
            </p:cNvPr>
            <p:cNvSpPr/>
            <p:nvPr/>
          </p:nvSpPr>
          <p:spPr>
            <a:xfrm>
              <a:off x="4274640" y="3449520"/>
              <a:ext cx="456480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91B2C2D9-9796-6F4F-B4FA-60CA05F8D55F}"/>
                </a:ext>
              </a:extLst>
            </p:cNvPr>
            <p:cNvSpPr/>
            <p:nvPr/>
          </p:nvSpPr>
          <p:spPr>
            <a:xfrm>
              <a:off x="4297680" y="4109400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412C410-CDA4-AA44-B72C-259BF6BB3631}"/>
              </a:ext>
            </a:extLst>
          </p:cNvPr>
          <p:cNvGrpSpPr/>
          <p:nvPr/>
        </p:nvGrpSpPr>
        <p:grpSpPr>
          <a:xfrm>
            <a:off x="5105160" y="2357156"/>
            <a:ext cx="504360" cy="2446200"/>
            <a:chOff x="5105160" y="2079360"/>
            <a:chExt cx="504360" cy="2446200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FD0B4A8-B744-6643-835F-CF08CD8C2EDC}"/>
                </a:ext>
              </a:extLst>
            </p:cNvPr>
            <p:cNvSpPr/>
            <p:nvPr/>
          </p:nvSpPr>
          <p:spPr>
            <a:xfrm>
              <a:off x="5105160" y="207936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F1406DB-83F0-5844-B6A5-DFFE2D3D2448}"/>
                </a:ext>
              </a:extLst>
            </p:cNvPr>
            <p:cNvSpPr/>
            <p:nvPr/>
          </p:nvSpPr>
          <p:spPr>
            <a:xfrm>
              <a:off x="5129279" y="273960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86BF739-4FC0-8242-8147-DAE4B5AE5B01}"/>
                </a:ext>
              </a:extLst>
            </p:cNvPr>
            <p:cNvSpPr/>
            <p:nvPr/>
          </p:nvSpPr>
          <p:spPr>
            <a:xfrm>
              <a:off x="5129279" y="341568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A960903-32B4-FF44-BF3C-55990F85D78B}"/>
                </a:ext>
              </a:extLst>
            </p:cNvPr>
            <p:cNvSpPr/>
            <p:nvPr/>
          </p:nvSpPr>
          <p:spPr>
            <a:xfrm>
              <a:off x="5152320" y="4075560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21" name="Freeform 20">
            <a:extLst>
              <a:ext uri="{FF2B5EF4-FFF2-40B4-BE49-F238E27FC236}">
                <a16:creationId xmlns:a16="http://schemas.microsoft.com/office/drawing/2014/main" id="{A3526D96-2723-3D40-B159-06DF968B0ADE}"/>
              </a:ext>
            </a:extLst>
          </p:cNvPr>
          <p:cNvSpPr/>
          <p:nvPr/>
        </p:nvSpPr>
        <p:spPr>
          <a:xfrm>
            <a:off x="6035040" y="2698076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716ACAED-106D-C346-89DB-1B84F952A92B}"/>
              </a:ext>
            </a:extLst>
          </p:cNvPr>
          <p:cNvSpPr/>
          <p:nvPr/>
        </p:nvSpPr>
        <p:spPr>
          <a:xfrm>
            <a:off x="6035040" y="3374155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D6B60EE-BFEF-6E4F-8901-05CA71FA62E1}"/>
              </a:ext>
            </a:extLst>
          </p:cNvPr>
          <p:cNvSpPr/>
          <p:nvPr/>
        </p:nvSpPr>
        <p:spPr>
          <a:xfrm>
            <a:off x="6058080" y="4034035"/>
            <a:ext cx="457200" cy="4500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4" name="Straight Connector 23">
            <a:extLst>
              <a:ext uri="{FF2B5EF4-FFF2-40B4-BE49-F238E27FC236}">
                <a16:creationId xmlns:a16="http://schemas.microsoft.com/office/drawing/2014/main" id="{E5244FAC-B3CE-E748-A9EE-0199E12AB368}"/>
              </a:ext>
            </a:extLst>
          </p:cNvPr>
          <p:cNvSpPr/>
          <p:nvPr/>
        </p:nvSpPr>
        <p:spPr>
          <a:xfrm>
            <a:off x="4754879" y="4575476"/>
            <a:ext cx="397441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5" name="Straight Connector 24">
            <a:extLst>
              <a:ext uri="{FF2B5EF4-FFF2-40B4-BE49-F238E27FC236}">
                <a16:creationId xmlns:a16="http://schemas.microsoft.com/office/drawing/2014/main" id="{6D39BDCA-5B10-AA4B-84DE-88196111E64A}"/>
              </a:ext>
            </a:extLst>
          </p:cNvPr>
          <p:cNvSpPr/>
          <p:nvPr/>
        </p:nvSpPr>
        <p:spPr>
          <a:xfrm flipV="1">
            <a:off x="4754879" y="4026836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6" name="Straight Connector 25">
            <a:extLst>
              <a:ext uri="{FF2B5EF4-FFF2-40B4-BE49-F238E27FC236}">
                <a16:creationId xmlns:a16="http://schemas.microsoft.com/office/drawing/2014/main" id="{FBC43D98-3EC8-134D-B8FB-D8E9131399CE}"/>
              </a:ext>
            </a:extLst>
          </p:cNvPr>
          <p:cNvSpPr/>
          <p:nvPr/>
        </p:nvSpPr>
        <p:spPr>
          <a:xfrm flipV="1">
            <a:off x="4754879" y="3386755"/>
            <a:ext cx="374400" cy="1189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7" name="Straight Connector 26">
            <a:extLst>
              <a:ext uri="{FF2B5EF4-FFF2-40B4-BE49-F238E27FC236}">
                <a16:creationId xmlns:a16="http://schemas.microsoft.com/office/drawing/2014/main" id="{51E624AF-B4D1-8843-85DD-268F7AD32A28}"/>
              </a:ext>
            </a:extLst>
          </p:cNvPr>
          <p:cNvSpPr/>
          <p:nvPr/>
        </p:nvSpPr>
        <p:spPr>
          <a:xfrm flipV="1">
            <a:off x="4756320" y="2746676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8" name="Straight Connector 27">
            <a:extLst>
              <a:ext uri="{FF2B5EF4-FFF2-40B4-BE49-F238E27FC236}">
                <a16:creationId xmlns:a16="http://schemas.microsoft.com/office/drawing/2014/main" id="{31C24A89-6528-6140-8406-6B9C36CDFEC5}"/>
              </a:ext>
            </a:extLst>
          </p:cNvPr>
          <p:cNvSpPr/>
          <p:nvPr/>
        </p:nvSpPr>
        <p:spPr>
          <a:xfrm flipV="1">
            <a:off x="4767839" y="2747036"/>
            <a:ext cx="348841" cy="11883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9" name="Straight Connector 28">
            <a:extLst>
              <a:ext uri="{FF2B5EF4-FFF2-40B4-BE49-F238E27FC236}">
                <a16:creationId xmlns:a16="http://schemas.microsoft.com/office/drawing/2014/main" id="{70012E8C-54D7-5547-9326-F7A8E27105D2}"/>
              </a:ext>
            </a:extLst>
          </p:cNvPr>
          <p:cNvSpPr/>
          <p:nvPr/>
        </p:nvSpPr>
        <p:spPr>
          <a:xfrm flipV="1">
            <a:off x="4767839" y="3387115"/>
            <a:ext cx="362881" cy="5482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0" name="Straight Connector 29">
            <a:extLst>
              <a:ext uri="{FF2B5EF4-FFF2-40B4-BE49-F238E27FC236}">
                <a16:creationId xmlns:a16="http://schemas.microsoft.com/office/drawing/2014/main" id="{72E71241-82AB-E34D-8AC5-678E872EE4B4}"/>
              </a:ext>
            </a:extLst>
          </p:cNvPr>
          <p:cNvSpPr/>
          <p:nvPr/>
        </p:nvSpPr>
        <p:spPr>
          <a:xfrm>
            <a:off x="4767839" y="3935396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1" name="Straight Connector 30">
            <a:extLst>
              <a:ext uri="{FF2B5EF4-FFF2-40B4-BE49-F238E27FC236}">
                <a16:creationId xmlns:a16="http://schemas.microsoft.com/office/drawing/2014/main" id="{27468B93-4D77-E94F-866D-47B26501AD7C}"/>
              </a:ext>
            </a:extLst>
          </p:cNvPr>
          <p:cNvSpPr/>
          <p:nvPr/>
        </p:nvSpPr>
        <p:spPr>
          <a:xfrm>
            <a:off x="4767839" y="3935396"/>
            <a:ext cx="384481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2" name="Straight Connector 31">
            <a:extLst>
              <a:ext uri="{FF2B5EF4-FFF2-40B4-BE49-F238E27FC236}">
                <a16:creationId xmlns:a16="http://schemas.microsoft.com/office/drawing/2014/main" id="{5285FB90-2787-4A47-A77E-D0BE509403EA}"/>
              </a:ext>
            </a:extLst>
          </p:cNvPr>
          <p:cNvSpPr/>
          <p:nvPr/>
        </p:nvSpPr>
        <p:spPr>
          <a:xfrm>
            <a:off x="4767839" y="3295316"/>
            <a:ext cx="384481" cy="1280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3" name="Straight Connector 32">
            <a:extLst>
              <a:ext uri="{FF2B5EF4-FFF2-40B4-BE49-F238E27FC236}">
                <a16:creationId xmlns:a16="http://schemas.microsoft.com/office/drawing/2014/main" id="{03AC9686-33DA-8C4D-AEC8-143ED36B0B17}"/>
              </a:ext>
            </a:extLst>
          </p:cNvPr>
          <p:cNvSpPr/>
          <p:nvPr/>
        </p:nvSpPr>
        <p:spPr>
          <a:xfrm>
            <a:off x="4708080" y="2655235"/>
            <a:ext cx="411840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4" name="Straight Connector 33">
            <a:extLst>
              <a:ext uri="{FF2B5EF4-FFF2-40B4-BE49-F238E27FC236}">
                <a16:creationId xmlns:a16="http://schemas.microsoft.com/office/drawing/2014/main" id="{676D70F8-A98F-2E4B-B202-EC6B1FA4287F}"/>
              </a:ext>
            </a:extLst>
          </p:cNvPr>
          <p:cNvSpPr/>
          <p:nvPr/>
        </p:nvSpPr>
        <p:spPr>
          <a:xfrm>
            <a:off x="4767839" y="3295316"/>
            <a:ext cx="362881" cy="9215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5" name="Straight Connector 34">
            <a:extLst>
              <a:ext uri="{FF2B5EF4-FFF2-40B4-BE49-F238E27FC236}">
                <a16:creationId xmlns:a16="http://schemas.microsoft.com/office/drawing/2014/main" id="{890AD60D-12B9-094C-89ED-687AF16B4429}"/>
              </a:ext>
            </a:extLst>
          </p:cNvPr>
          <p:cNvSpPr/>
          <p:nvPr/>
        </p:nvSpPr>
        <p:spPr>
          <a:xfrm>
            <a:off x="4708080" y="2655235"/>
            <a:ext cx="421199" cy="1378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6" name="Straight Connector 35">
            <a:extLst>
              <a:ext uri="{FF2B5EF4-FFF2-40B4-BE49-F238E27FC236}">
                <a16:creationId xmlns:a16="http://schemas.microsoft.com/office/drawing/2014/main" id="{C5ABD586-F277-A645-9ECC-DA23BBE7E9C3}"/>
              </a:ext>
            </a:extLst>
          </p:cNvPr>
          <p:cNvSpPr/>
          <p:nvPr/>
        </p:nvSpPr>
        <p:spPr>
          <a:xfrm>
            <a:off x="4710240" y="2655235"/>
            <a:ext cx="394920" cy="640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7" name="Straight Connector 36">
            <a:extLst>
              <a:ext uri="{FF2B5EF4-FFF2-40B4-BE49-F238E27FC236}">
                <a16:creationId xmlns:a16="http://schemas.microsoft.com/office/drawing/2014/main" id="{3A7F69E1-C0F1-1C44-84B9-EC932E805F1D}"/>
              </a:ext>
            </a:extLst>
          </p:cNvPr>
          <p:cNvSpPr/>
          <p:nvPr/>
        </p:nvSpPr>
        <p:spPr>
          <a:xfrm>
            <a:off x="5637600" y="4483316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8" name="Straight Connector 37">
            <a:extLst>
              <a:ext uri="{FF2B5EF4-FFF2-40B4-BE49-F238E27FC236}">
                <a16:creationId xmlns:a16="http://schemas.microsoft.com/office/drawing/2014/main" id="{30427D01-F376-C04A-B1C4-3B620995D96A}"/>
              </a:ext>
            </a:extLst>
          </p:cNvPr>
          <p:cNvSpPr/>
          <p:nvPr/>
        </p:nvSpPr>
        <p:spPr>
          <a:xfrm flipV="1">
            <a:off x="5637600" y="3934676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9" name="Straight Connector 38">
            <a:extLst>
              <a:ext uri="{FF2B5EF4-FFF2-40B4-BE49-F238E27FC236}">
                <a16:creationId xmlns:a16="http://schemas.microsoft.com/office/drawing/2014/main" id="{31973801-D657-9B4C-BF63-E61BE9257ACE}"/>
              </a:ext>
            </a:extLst>
          </p:cNvPr>
          <p:cNvSpPr/>
          <p:nvPr/>
        </p:nvSpPr>
        <p:spPr>
          <a:xfrm flipV="1">
            <a:off x="5637600" y="3294596"/>
            <a:ext cx="374400" cy="1189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0" name="Straight Connector 39">
            <a:extLst>
              <a:ext uri="{FF2B5EF4-FFF2-40B4-BE49-F238E27FC236}">
                <a16:creationId xmlns:a16="http://schemas.microsoft.com/office/drawing/2014/main" id="{07E5B04B-7C10-B14A-A5FD-431CBDCE6225}"/>
              </a:ext>
            </a:extLst>
          </p:cNvPr>
          <p:cNvSpPr/>
          <p:nvPr/>
        </p:nvSpPr>
        <p:spPr>
          <a:xfrm flipV="1">
            <a:off x="5639040" y="2654516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1" name="Straight Connector 40">
            <a:extLst>
              <a:ext uri="{FF2B5EF4-FFF2-40B4-BE49-F238E27FC236}">
                <a16:creationId xmlns:a16="http://schemas.microsoft.com/office/drawing/2014/main" id="{8D76994D-4199-C24C-AF4F-77EAE2428733}"/>
              </a:ext>
            </a:extLst>
          </p:cNvPr>
          <p:cNvSpPr/>
          <p:nvPr/>
        </p:nvSpPr>
        <p:spPr>
          <a:xfrm flipV="1">
            <a:off x="5650560" y="2654876"/>
            <a:ext cx="348840" cy="11883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2" name="Straight Connector 41">
            <a:extLst>
              <a:ext uri="{FF2B5EF4-FFF2-40B4-BE49-F238E27FC236}">
                <a16:creationId xmlns:a16="http://schemas.microsoft.com/office/drawing/2014/main" id="{8FA88746-E002-3E4D-A8EA-285AA4599F74}"/>
              </a:ext>
            </a:extLst>
          </p:cNvPr>
          <p:cNvSpPr/>
          <p:nvPr/>
        </p:nvSpPr>
        <p:spPr>
          <a:xfrm flipV="1">
            <a:off x="5650560" y="3294956"/>
            <a:ext cx="362880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3" name="Straight Connector 42">
            <a:extLst>
              <a:ext uri="{FF2B5EF4-FFF2-40B4-BE49-F238E27FC236}">
                <a16:creationId xmlns:a16="http://schemas.microsoft.com/office/drawing/2014/main" id="{0B62F022-19D3-BC4B-9635-271B79F55644}"/>
              </a:ext>
            </a:extLst>
          </p:cNvPr>
          <p:cNvSpPr/>
          <p:nvPr/>
        </p:nvSpPr>
        <p:spPr>
          <a:xfrm>
            <a:off x="5650560" y="3843236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4" name="Straight Connector 43">
            <a:extLst>
              <a:ext uri="{FF2B5EF4-FFF2-40B4-BE49-F238E27FC236}">
                <a16:creationId xmlns:a16="http://schemas.microsoft.com/office/drawing/2014/main" id="{3DC6B274-BDC6-164F-A385-4696FEB7DA53}"/>
              </a:ext>
            </a:extLst>
          </p:cNvPr>
          <p:cNvSpPr/>
          <p:nvPr/>
        </p:nvSpPr>
        <p:spPr>
          <a:xfrm>
            <a:off x="5650560" y="3843236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5" name="Straight Connector 44">
            <a:extLst>
              <a:ext uri="{FF2B5EF4-FFF2-40B4-BE49-F238E27FC236}">
                <a16:creationId xmlns:a16="http://schemas.microsoft.com/office/drawing/2014/main" id="{6AA7B2C8-3A11-8747-8445-D15A9BD58388}"/>
              </a:ext>
            </a:extLst>
          </p:cNvPr>
          <p:cNvSpPr/>
          <p:nvPr/>
        </p:nvSpPr>
        <p:spPr>
          <a:xfrm>
            <a:off x="5650560" y="3203156"/>
            <a:ext cx="384480" cy="1280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6" name="Straight Connector 45">
            <a:extLst>
              <a:ext uri="{FF2B5EF4-FFF2-40B4-BE49-F238E27FC236}">
                <a16:creationId xmlns:a16="http://schemas.microsoft.com/office/drawing/2014/main" id="{2FC14E6F-2A62-2348-A243-DB800D99D315}"/>
              </a:ext>
            </a:extLst>
          </p:cNvPr>
          <p:cNvSpPr/>
          <p:nvPr/>
        </p:nvSpPr>
        <p:spPr>
          <a:xfrm>
            <a:off x="5590800" y="2563076"/>
            <a:ext cx="411840" cy="9215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7" name="Straight Connector 46">
            <a:extLst>
              <a:ext uri="{FF2B5EF4-FFF2-40B4-BE49-F238E27FC236}">
                <a16:creationId xmlns:a16="http://schemas.microsoft.com/office/drawing/2014/main" id="{BD30CD17-5529-B544-BB70-A77456690340}"/>
              </a:ext>
            </a:extLst>
          </p:cNvPr>
          <p:cNvSpPr/>
          <p:nvPr/>
        </p:nvSpPr>
        <p:spPr>
          <a:xfrm>
            <a:off x="5650560" y="3203156"/>
            <a:ext cx="36288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8" name="Straight Connector 47">
            <a:extLst>
              <a:ext uri="{FF2B5EF4-FFF2-40B4-BE49-F238E27FC236}">
                <a16:creationId xmlns:a16="http://schemas.microsoft.com/office/drawing/2014/main" id="{0800404B-633C-DA41-800A-289881E0AF56}"/>
              </a:ext>
            </a:extLst>
          </p:cNvPr>
          <p:cNvSpPr/>
          <p:nvPr/>
        </p:nvSpPr>
        <p:spPr>
          <a:xfrm>
            <a:off x="5590800" y="2563076"/>
            <a:ext cx="421200" cy="137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9" name="Straight Connector 48">
            <a:extLst>
              <a:ext uri="{FF2B5EF4-FFF2-40B4-BE49-F238E27FC236}">
                <a16:creationId xmlns:a16="http://schemas.microsoft.com/office/drawing/2014/main" id="{60DFF953-6381-9E43-B2FE-E1E358E679B3}"/>
              </a:ext>
            </a:extLst>
          </p:cNvPr>
          <p:cNvSpPr/>
          <p:nvPr/>
        </p:nvSpPr>
        <p:spPr>
          <a:xfrm>
            <a:off x="5592960" y="2563076"/>
            <a:ext cx="39492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7BEEBC3-4597-BE4A-9A49-F3B4BCF45550}"/>
              </a:ext>
            </a:extLst>
          </p:cNvPr>
          <p:cNvSpPr txBox="1"/>
          <p:nvPr/>
        </p:nvSpPr>
        <p:spPr>
          <a:xfrm>
            <a:off x="5760720" y="5747276"/>
            <a:ext cx="3309217" cy="68078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Values of different possible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discrete actions</a:t>
            </a:r>
          </a:p>
        </p:txBody>
      </p:sp>
      <p:sp>
        <p:nvSpPr>
          <p:cNvPr id="52" name="Straight Connector 51">
            <a:extLst>
              <a:ext uri="{FF2B5EF4-FFF2-40B4-BE49-F238E27FC236}">
                <a16:creationId xmlns:a16="http://schemas.microsoft.com/office/drawing/2014/main" id="{853E404B-5EA6-7449-B0F3-DB2E81D897BF}"/>
              </a:ext>
            </a:extLst>
          </p:cNvPr>
          <p:cNvSpPr/>
          <p:nvPr/>
        </p:nvSpPr>
        <p:spPr>
          <a:xfrm flipH="1" flipV="1">
            <a:off x="6400799" y="4666916"/>
            <a:ext cx="274320" cy="1005840"/>
          </a:xfrm>
          <a:prstGeom prst="line">
            <a:avLst/>
          </a:prstGeom>
          <a:noFill/>
          <a:ln w="0">
            <a:solidFill>
              <a:srgbClr val="FF00FF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3" name="Title 52">
            <a:extLst>
              <a:ext uri="{FF2B5EF4-FFF2-40B4-BE49-F238E27FC236}">
                <a16:creationId xmlns:a16="http://schemas.microsoft.com/office/drawing/2014/main" id="{03E90C48-AE20-CE4C-BD7F-317C87D6C9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Deep Q-learning*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95088B1-A708-DE42-9322-E7D2A85C4A96}"/>
              </a:ext>
            </a:extLst>
          </p:cNvPr>
          <p:cNvSpPr txBox="1"/>
          <p:nvPr/>
        </p:nvSpPr>
        <p:spPr>
          <a:xfrm>
            <a:off x="1913705" y="7067452"/>
            <a:ext cx="26125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*Deep Q-Networks (DQN)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4B89AFD-3902-3A41-9E70-823CAB739A09}"/>
              </a:ext>
            </a:extLst>
          </p:cNvPr>
          <p:cNvSpPr txBox="1"/>
          <p:nvPr/>
        </p:nvSpPr>
        <p:spPr>
          <a:xfrm>
            <a:off x="6473521" y="2648151"/>
            <a:ext cx="8178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Q(s,a</a:t>
            </a:r>
            <a:r>
              <a:rPr lang="en-US" baseline="-25000" dirty="0"/>
              <a:t>1</a:t>
            </a:r>
            <a:r>
              <a:rPr lang="en-US" dirty="0"/>
              <a:t>)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8123990-4629-4F47-9487-42222743B28C}"/>
              </a:ext>
            </a:extLst>
          </p:cNvPr>
          <p:cNvSpPr txBox="1"/>
          <p:nvPr/>
        </p:nvSpPr>
        <p:spPr>
          <a:xfrm>
            <a:off x="6521075" y="4064778"/>
            <a:ext cx="8194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Q(</a:t>
            </a:r>
            <a:r>
              <a:rPr lang="en-US" dirty="0" err="1"/>
              <a:t>s,a</a:t>
            </a:r>
            <a:r>
              <a:rPr lang="en-US" baseline="-25000" dirty="0" err="1"/>
              <a:t>n</a:t>
            </a:r>
            <a:r>
              <a:rPr lang="en-US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098109814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2">
            <a:extLst>
              <a:ext uri="{FF2B5EF4-FFF2-40B4-BE49-F238E27FC236}">
                <a16:creationId xmlns:a16="http://schemas.microsoft.com/office/drawing/2014/main" id="{C4B02C27-93E5-924F-8B3D-6723C852CE56}"/>
              </a:ext>
            </a:extLst>
          </p:cNvPr>
          <p:cNvSpPr/>
          <p:nvPr/>
        </p:nvSpPr>
        <p:spPr>
          <a:xfrm>
            <a:off x="1453320" y="2758592"/>
            <a:ext cx="2286000" cy="18288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+- 0 0 0"/>
              <a:gd name="f8" fmla="*/ f3 1 21600"/>
              <a:gd name="f9" fmla="*/ f4 1 21600"/>
              <a:gd name="f10" fmla="*/ f7 f0 1"/>
              <a:gd name="f11" fmla="*/ 10800 f8 1"/>
              <a:gd name="f12" fmla="*/ 0 f9 1"/>
              <a:gd name="f13" fmla="*/ f10 1 f2"/>
              <a:gd name="f14" fmla="*/ 0 f8 1"/>
              <a:gd name="f15" fmla="*/ 10800 f9 1"/>
              <a:gd name="f16" fmla="*/ 21600 f9 1"/>
              <a:gd name="f17" fmla="*/ 21600 f8 1"/>
              <a:gd name="f18" fmla="+- f1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">
                <a:pos x="f11" y="f12"/>
              </a:cxn>
              <a:cxn ang="f18">
                <a:pos x="f14" y="f15"/>
              </a:cxn>
              <a:cxn ang="f18">
                <a:pos x="f11" y="f16"/>
              </a:cxn>
              <a:cxn ang="f18">
                <a:pos x="f17" y="f15"/>
              </a:cxn>
            </a:cxnLst>
            <a:rect l="l" t="t" r="r" b="b"/>
            <a:pathLst>
              <a:path w="21600" h="21600">
                <a:moveTo>
                  <a:pt x="f5" y="f5"/>
                </a:moveTo>
                <a:lnTo>
                  <a:pt x="f6" y="f5"/>
                </a:lnTo>
                <a:lnTo>
                  <a:pt x="f6" y="f6"/>
                </a:lnTo>
                <a:lnTo>
                  <a:pt x="f5" y="f6"/>
                </a:lnTo>
                <a:lnTo>
                  <a:pt x="f5" y="f5"/>
                </a:lnTo>
                <a:close/>
              </a:path>
            </a:pathLst>
          </a:custGeom>
          <a:solidFill>
            <a:srgbClr val="729FCF"/>
          </a:solidFill>
          <a:ln w="9360" cap="sq">
            <a:solidFill>
              <a:srgbClr val="3465A4"/>
            </a:solidFill>
            <a:prstDash val="solid"/>
            <a:round/>
          </a:ln>
        </p:spPr>
        <p:txBody>
          <a:bodyPr wrap="none" lIns="90000" tIns="6984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8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Agent</a:t>
            </a:r>
          </a:p>
        </p:txBody>
      </p:sp>
      <p:sp>
        <p:nvSpPr>
          <p:cNvPr id="4" name="Line 4">
            <a:extLst>
              <a:ext uri="{FF2B5EF4-FFF2-40B4-BE49-F238E27FC236}">
                <a16:creationId xmlns:a16="http://schemas.microsoft.com/office/drawing/2014/main" id="{B8FAF40C-9AAD-3941-9314-061325100834}"/>
              </a:ext>
            </a:extLst>
          </p:cNvPr>
          <p:cNvSpPr/>
          <p:nvPr/>
        </p:nvSpPr>
        <p:spPr>
          <a:xfrm>
            <a:off x="3831479" y="2850752"/>
            <a:ext cx="2011321" cy="1440"/>
          </a:xfrm>
          <a:prstGeom prst="line">
            <a:avLst/>
          </a:prstGeom>
          <a:noFill/>
          <a:ln w="18360" cap="sq">
            <a:solidFill>
              <a:srgbClr val="000000"/>
            </a:solidFill>
            <a:prstDash val="solid"/>
            <a:miter/>
            <a:tailEnd type="arrow"/>
          </a:ln>
        </p:spPr>
        <p:txBody>
          <a:bodyPr wrap="square" lIns="90000" tIns="46800" rIns="90000" bIns="468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" name="Line 5">
            <a:extLst>
              <a:ext uri="{FF2B5EF4-FFF2-40B4-BE49-F238E27FC236}">
                <a16:creationId xmlns:a16="http://schemas.microsoft.com/office/drawing/2014/main" id="{BA88A63E-FFAA-A148-A7DC-A99154730F1A}"/>
              </a:ext>
            </a:extLst>
          </p:cNvPr>
          <p:cNvSpPr/>
          <p:nvPr/>
        </p:nvSpPr>
        <p:spPr>
          <a:xfrm flipH="1">
            <a:off x="3829679" y="4495232"/>
            <a:ext cx="2014561" cy="1800"/>
          </a:xfrm>
          <a:prstGeom prst="line">
            <a:avLst/>
          </a:prstGeom>
          <a:noFill/>
          <a:ln w="18360" cap="sq">
            <a:solidFill>
              <a:srgbClr val="000000"/>
            </a:solidFill>
            <a:prstDash val="solid"/>
            <a:miter/>
            <a:tailEnd type="arrow"/>
          </a:ln>
        </p:spPr>
        <p:txBody>
          <a:bodyPr wrap="square" lIns="90000" tIns="46800" rIns="90000" bIns="468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ext Box 6">
            <a:extLst>
              <a:ext uri="{FF2B5EF4-FFF2-40B4-BE49-F238E27FC236}">
                <a16:creationId xmlns:a16="http://schemas.microsoft.com/office/drawing/2014/main" id="{5E44C48B-8995-D444-9CA6-1CA052E340AC}"/>
              </a:ext>
            </a:extLst>
          </p:cNvPr>
          <p:cNvSpPr/>
          <p:nvPr/>
        </p:nvSpPr>
        <p:spPr>
          <a:xfrm>
            <a:off x="4534560" y="2412631"/>
            <a:ext cx="336600" cy="4032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none" lIns="90000" tIns="64440" rIns="90000" bIns="450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</a:p>
        </p:txBody>
      </p:sp>
      <p:sp>
        <p:nvSpPr>
          <p:cNvPr id="7" name="Text Box 7">
            <a:extLst>
              <a:ext uri="{FF2B5EF4-FFF2-40B4-BE49-F238E27FC236}">
                <a16:creationId xmlns:a16="http://schemas.microsoft.com/office/drawing/2014/main" id="{B4C47CD6-06D0-6E4D-974E-DDBB43425331}"/>
              </a:ext>
            </a:extLst>
          </p:cNvPr>
          <p:cNvSpPr/>
          <p:nvPr/>
        </p:nvSpPr>
        <p:spPr>
          <a:xfrm>
            <a:off x="4471200" y="4038032"/>
            <a:ext cx="492120" cy="4032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none" lIns="90000" tIns="64440" rIns="90000" bIns="450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s,r</a:t>
            </a:r>
          </a:p>
        </p:txBody>
      </p:sp>
      <p:sp>
        <p:nvSpPr>
          <p:cNvPr id="8" name="Text Box 8">
            <a:extLst>
              <a:ext uri="{FF2B5EF4-FFF2-40B4-BE49-F238E27FC236}">
                <a16:creationId xmlns:a16="http://schemas.microsoft.com/office/drawing/2014/main" id="{7487ACD2-C46E-434F-AB6B-94D6A0447D4D}"/>
              </a:ext>
            </a:extLst>
          </p:cNvPr>
          <p:cNvSpPr/>
          <p:nvPr/>
        </p:nvSpPr>
        <p:spPr>
          <a:xfrm>
            <a:off x="5934959" y="1752032"/>
            <a:ext cx="2174760" cy="34632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none" lIns="90000" tIns="60840" rIns="90000" bIns="450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Agent takes actions</a:t>
            </a:r>
          </a:p>
        </p:txBody>
      </p:sp>
      <p:sp>
        <p:nvSpPr>
          <p:cNvPr id="9" name="Line 9">
            <a:extLst>
              <a:ext uri="{FF2B5EF4-FFF2-40B4-BE49-F238E27FC236}">
                <a16:creationId xmlns:a16="http://schemas.microsoft.com/office/drawing/2014/main" id="{1E1D1798-F34C-AC47-99D8-E5A0EEA1C48E}"/>
              </a:ext>
            </a:extLst>
          </p:cNvPr>
          <p:cNvSpPr/>
          <p:nvPr/>
        </p:nvSpPr>
        <p:spPr>
          <a:xfrm flipH="1">
            <a:off x="5384160" y="2026712"/>
            <a:ext cx="552239" cy="274680"/>
          </a:xfrm>
          <a:prstGeom prst="line">
            <a:avLst/>
          </a:prstGeom>
          <a:noFill/>
          <a:ln w="9360" cap="sq">
            <a:solidFill>
              <a:srgbClr val="000000"/>
            </a:solidFill>
            <a:prstDash val="solid"/>
            <a:miter/>
            <a:tailEnd type="arrow"/>
          </a:ln>
        </p:spPr>
        <p:txBody>
          <a:bodyPr wrap="square" lIns="90000" tIns="46800" rIns="90000" bIns="468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" name="Text Box 10">
            <a:extLst>
              <a:ext uri="{FF2B5EF4-FFF2-40B4-BE49-F238E27FC236}">
                <a16:creationId xmlns:a16="http://schemas.microsoft.com/office/drawing/2014/main" id="{E55BC888-C7AF-114B-AB08-04107D249BE3}"/>
              </a:ext>
            </a:extLst>
          </p:cNvPr>
          <p:cNvSpPr/>
          <p:nvPr/>
        </p:nvSpPr>
        <p:spPr>
          <a:xfrm>
            <a:off x="5394960" y="5182112"/>
            <a:ext cx="3813120" cy="345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none" lIns="90000" tIns="60840" rIns="90000" bIns="450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Agent perceives states and rewards</a:t>
            </a:r>
          </a:p>
        </p:txBody>
      </p:sp>
      <p:sp>
        <p:nvSpPr>
          <p:cNvPr id="11" name="Line 11">
            <a:extLst>
              <a:ext uri="{FF2B5EF4-FFF2-40B4-BE49-F238E27FC236}">
                <a16:creationId xmlns:a16="http://schemas.microsoft.com/office/drawing/2014/main" id="{CF7F9E81-5FBF-BC42-9E89-3CD09F6E08FC}"/>
              </a:ext>
            </a:extLst>
          </p:cNvPr>
          <p:cNvSpPr/>
          <p:nvPr/>
        </p:nvSpPr>
        <p:spPr>
          <a:xfrm flipH="1" flipV="1">
            <a:off x="5029200" y="4613672"/>
            <a:ext cx="552240" cy="642960"/>
          </a:xfrm>
          <a:prstGeom prst="line">
            <a:avLst/>
          </a:prstGeom>
          <a:noFill/>
          <a:ln w="9360" cap="sq">
            <a:solidFill>
              <a:srgbClr val="000000"/>
            </a:solidFill>
            <a:prstDash val="solid"/>
            <a:miter/>
            <a:tailEnd type="arrow"/>
          </a:ln>
        </p:spPr>
        <p:txBody>
          <a:bodyPr wrap="square" lIns="90000" tIns="46800" rIns="90000" bIns="468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0EA28C8-C097-1746-87E4-3E789AB5D076}"/>
              </a:ext>
            </a:extLst>
          </p:cNvPr>
          <p:cNvSpPr txBox="1"/>
          <p:nvPr/>
        </p:nvSpPr>
        <p:spPr>
          <a:xfrm>
            <a:off x="321774" y="4888127"/>
            <a:ext cx="9091761" cy="247993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How do we get state?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Typically can’t use “raw” sensor data as state w/ a tabular Q-function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it’s too big (e.g. </a:t>
            </a: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P</a:t>
            </a: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ac-man has something like 2^(num pellets) + … states)</a:t>
            </a:r>
          </a:p>
          <a:p>
            <a:pPr lvl="0" hangingPunct="0"/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	– linear function approximation requires choosing features</a:t>
            </a:r>
          </a:p>
          <a:p>
            <a:pPr lvl="0" hangingPunct="0"/>
            <a:endParaRPr lang="en-US" sz="2000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Hence, nonlinear function approximation (NNs)!</a:t>
            </a:r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id="{0E921C85-F2D5-4B45-A02E-CECCF0DC1117}"/>
              </a:ext>
            </a:extLst>
          </p:cNvPr>
          <p:cNvGrpSpPr/>
          <p:nvPr/>
        </p:nvGrpSpPr>
        <p:grpSpPr>
          <a:xfrm>
            <a:off x="6114959" y="2518472"/>
            <a:ext cx="2663280" cy="2369520"/>
            <a:chOff x="6114959" y="1928160"/>
            <a:chExt cx="2663280" cy="2369520"/>
          </a:xfrm>
        </p:grpSpPr>
        <p:grpSp>
          <p:nvGrpSpPr>
            <p:cNvPr id="14" name="Group 5">
              <a:extLst>
                <a:ext uri="{FF2B5EF4-FFF2-40B4-BE49-F238E27FC236}">
                  <a16:creationId xmlns:a16="http://schemas.microsoft.com/office/drawing/2014/main" id="{AE8DC38B-FE2A-F740-82DB-EB74752DE284}"/>
                </a:ext>
              </a:extLst>
            </p:cNvPr>
            <p:cNvGrpSpPr/>
            <p:nvPr/>
          </p:nvGrpSpPr>
          <p:grpSpPr>
            <a:xfrm>
              <a:off x="6114959" y="1928160"/>
              <a:ext cx="2663280" cy="2369520"/>
              <a:chOff x="6114959" y="1928160"/>
              <a:chExt cx="2663280" cy="2369520"/>
            </a:xfrm>
          </p:grpSpPr>
          <p:pic>
            <p:nvPicPr>
              <p:cNvPr id="15" name="Picture 6">
                <a:extLst>
                  <a:ext uri="{FF2B5EF4-FFF2-40B4-BE49-F238E27FC236}">
                    <a16:creationId xmlns:a16="http://schemas.microsoft.com/office/drawing/2014/main" id="{B2BDBD20-71A1-5D4A-AE73-AC1526D61CF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lum/>
                <a:alphaModFix/>
              </a:blip>
              <a:srcRect r="73198"/>
              <a:stretch>
                <a:fillRect/>
              </a:stretch>
            </p:blipFill>
            <p:spPr>
              <a:xfrm>
                <a:off x="6114959" y="1928160"/>
                <a:ext cx="1290960" cy="236952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6" name="Picture 7">
                <a:extLst>
                  <a:ext uri="{FF2B5EF4-FFF2-40B4-BE49-F238E27FC236}">
                    <a16:creationId xmlns:a16="http://schemas.microsoft.com/office/drawing/2014/main" id="{8BC76497-5232-E144-BCFF-9ED5DD322A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lum/>
                <a:alphaModFix/>
              </a:blip>
              <a:srcRect l="72671" r="-1150"/>
              <a:stretch>
                <a:fillRect/>
              </a:stretch>
            </p:blipFill>
            <p:spPr>
              <a:xfrm>
                <a:off x="7405920" y="1928160"/>
                <a:ext cx="1372319" cy="236952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17" name="Picture 8">
              <a:extLst>
                <a:ext uri="{FF2B5EF4-FFF2-40B4-BE49-F238E27FC236}">
                  <a16:creationId xmlns:a16="http://schemas.microsoft.com/office/drawing/2014/main" id="{9853AF84-8986-CC49-B3C9-007FF5A6B88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lum/>
              <a:alphaModFix/>
            </a:blip>
            <a:srcRect/>
            <a:stretch>
              <a:fillRect/>
            </a:stretch>
          </p:blipFill>
          <p:spPr>
            <a:xfrm>
              <a:off x="6235920" y="3394800"/>
              <a:ext cx="363239" cy="257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Picture 9">
              <a:extLst>
                <a:ext uri="{FF2B5EF4-FFF2-40B4-BE49-F238E27FC236}">
                  <a16:creationId xmlns:a16="http://schemas.microsoft.com/office/drawing/2014/main" id="{C41F378A-BCC5-A049-9A2D-0CD3133667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lum/>
              <a:alphaModFix/>
            </a:blip>
            <a:srcRect/>
            <a:stretch>
              <a:fillRect/>
            </a:stretch>
          </p:blipFill>
          <p:spPr>
            <a:xfrm>
              <a:off x="6761160" y="3835440"/>
              <a:ext cx="330840" cy="2714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0">
              <a:extLst>
                <a:ext uri="{FF2B5EF4-FFF2-40B4-BE49-F238E27FC236}">
                  <a16:creationId xmlns:a16="http://schemas.microsoft.com/office/drawing/2014/main" id="{86D38C7A-1A41-614E-9B74-A6372B41265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lum/>
              <a:alphaModFix/>
            </a:blip>
            <a:srcRect/>
            <a:stretch>
              <a:fillRect/>
            </a:stretch>
          </p:blipFill>
          <p:spPr>
            <a:xfrm>
              <a:off x="6276960" y="3835440"/>
              <a:ext cx="362519" cy="28548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Title 19">
            <a:extLst>
              <a:ext uri="{FF2B5EF4-FFF2-40B4-BE49-F238E27FC236}">
                <a16:creationId xmlns:a16="http://schemas.microsoft.com/office/drawing/2014/main" id="{BC8BD72A-5D5C-9645-8C1C-3A965F096A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State may be big/complex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2">
            <a:extLst>
              <a:ext uri="{FF2B5EF4-FFF2-40B4-BE49-F238E27FC236}">
                <a16:creationId xmlns:a16="http://schemas.microsoft.com/office/drawing/2014/main" id="{C4B02C27-93E5-924F-8B3D-6723C852CE56}"/>
              </a:ext>
            </a:extLst>
          </p:cNvPr>
          <p:cNvSpPr/>
          <p:nvPr/>
        </p:nvSpPr>
        <p:spPr>
          <a:xfrm>
            <a:off x="1453320" y="2758592"/>
            <a:ext cx="2286000" cy="18288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+- 0 0 0"/>
              <a:gd name="f8" fmla="*/ f3 1 21600"/>
              <a:gd name="f9" fmla="*/ f4 1 21600"/>
              <a:gd name="f10" fmla="*/ f7 f0 1"/>
              <a:gd name="f11" fmla="*/ 10800 f8 1"/>
              <a:gd name="f12" fmla="*/ 0 f9 1"/>
              <a:gd name="f13" fmla="*/ f10 1 f2"/>
              <a:gd name="f14" fmla="*/ 0 f8 1"/>
              <a:gd name="f15" fmla="*/ 10800 f9 1"/>
              <a:gd name="f16" fmla="*/ 21600 f9 1"/>
              <a:gd name="f17" fmla="*/ 21600 f8 1"/>
              <a:gd name="f18" fmla="+- f1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">
                <a:pos x="f11" y="f12"/>
              </a:cxn>
              <a:cxn ang="f18">
                <a:pos x="f14" y="f15"/>
              </a:cxn>
              <a:cxn ang="f18">
                <a:pos x="f11" y="f16"/>
              </a:cxn>
              <a:cxn ang="f18">
                <a:pos x="f17" y="f15"/>
              </a:cxn>
            </a:cxnLst>
            <a:rect l="l" t="t" r="r" b="b"/>
            <a:pathLst>
              <a:path w="21600" h="21600">
                <a:moveTo>
                  <a:pt x="f5" y="f5"/>
                </a:moveTo>
                <a:lnTo>
                  <a:pt x="f6" y="f5"/>
                </a:lnTo>
                <a:lnTo>
                  <a:pt x="f6" y="f6"/>
                </a:lnTo>
                <a:lnTo>
                  <a:pt x="f5" y="f6"/>
                </a:lnTo>
                <a:lnTo>
                  <a:pt x="f5" y="f5"/>
                </a:lnTo>
                <a:close/>
              </a:path>
            </a:pathLst>
          </a:custGeom>
          <a:solidFill>
            <a:srgbClr val="729FCF"/>
          </a:solidFill>
          <a:ln w="9360" cap="sq">
            <a:solidFill>
              <a:srgbClr val="3465A4"/>
            </a:solidFill>
            <a:prstDash val="solid"/>
            <a:round/>
          </a:ln>
        </p:spPr>
        <p:txBody>
          <a:bodyPr wrap="none" lIns="90000" tIns="6984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8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Agent</a:t>
            </a:r>
          </a:p>
        </p:txBody>
      </p:sp>
      <p:sp>
        <p:nvSpPr>
          <p:cNvPr id="4" name="Line 4">
            <a:extLst>
              <a:ext uri="{FF2B5EF4-FFF2-40B4-BE49-F238E27FC236}">
                <a16:creationId xmlns:a16="http://schemas.microsoft.com/office/drawing/2014/main" id="{B8FAF40C-9AAD-3941-9314-061325100834}"/>
              </a:ext>
            </a:extLst>
          </p:cNvPr>
          <p:cNvSpPr/>
          <p:nvPr/>
        </p:nvSpPr>
        <p:spPr>
          <a:xfrm>
            <a:off x="3831479" y="2850752"/>
            <a:ext cx="2011321" cy="1440"/>
          </a:xfrm>
          <a:prstGeom prst="line">
            <a:avLst/>
          </a:prstGeom>
          <a:noFill/>
          <a:ln w="18360" cap="sq">
            <a:solidFill>
              <a:srgbClr val="000000"/>
            </a:solidFill>
            <a:prstDash val="solid"/>
            <a:miter/>
            <a:tailEnd type="arrow"/>
          </a:ln>
        </p:spPr>
        <p:txBody>
          <a:bodyPr wrap="square" lIns="90000" tIns="46800" rIns="90000" bIns="468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" name="Line 5">
            <a:extLst>
              <a:ext uri="{FF2B5EF4-FFF2-40B4-BE49-F238E27FC236}">
                <a16:creationId xmlns:a16="http://schemas.microsoft.com/office/drawing/2014/main" id="{BA88A63E-FFAA-A148-A7DC-A99154730F1A}"/>
              </a:ext>
            </a:extLst>
          </p:cNvPr>
          <p:cNvSpPr/>
          <p:nvPr/>
        </p:nvSpPr>
        <p:spPr>
          <a:xfrm flipH="1">
            <a:off x="3829679" y="4495232"/>
            <a:ext cx="2014561" cy="1800"/>
          </a:xfrm>
          <a:prstGeom prst="line">
            <a:avLst/>
          </a:prstGeom>
          <a:noFill/>
          <a:ln w="18360" cap="sq">
            <a:solidFill>
              <a:srgbClr val="000000"/>
            </a:solidFill>
            <a:prstDash val="solid"/>
            <a:miter/>
            <a:tailEnd type="arrow"/>
          </a:ln>
        </p:spPr>
        <p:txBody>
          <a:bodyPr wrap="square" lIns="90000" tIns="46800" rIns="90000" bIns="468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ext Box 6">
            <a:extLst>
              <a:ext uri="{FF2B5EF4-FFF2-40B4-BE49-F238E27FC236}">
                <a16:creationId xmlns:a16="http://schemas.microsoft.com/office/drawing/2014/main" id="{5E44C48B-8995-D444-9CA6-1CA052E340AC}"/>
              </a:ext>
            </a:extLst>
          </p:cNvPr>
          <p:cNvSpPr/>
          <p:nvPr/>
        </p:nvSpPr>
        <p:spPr>
          <a:xfrm>
            <a:off x="4534560" y="2412631"/>
            <a:ext cx="336600" cy="4032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none" lIns="90000" tIns="64440" rIns="90000" bIns="450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</a:p>
        </p:txBody>
      </p:sp>
      <p:sp>
        <p:nvSpPr>
          <p:cNvPr id="7" name="Text Box 7">
            <a:extLst>
              <a:ext uri="{FF2B5EF4-FFF2-40B4-BE49-F238E27FC236}">
                <a16:creationId xmlns:a16="http://schemas.microsoft.com/office/drawing/2014/main" id="{B4C47CD6-06D0-6E4D-974E-DDBB43425331}"/>
              </a:ext>
            </a:extLst>
          </p:cNvPr>
          <p:cNvSpPr/>
          <p:nvPr/>
        </p:nvSpPr>
        <p:spPr>
          <a:xfrm>
            <a:off x="4471200" y="4038032"/>
            <a:ext cx="492120" cy="4032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none" lIns="90000" tIns="64440" rIns="90000" bIns="450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s,r</a:t>
            </a:r>
          </a:p>
        </p:txBody>
      </p:sp>
      <p:sp>
        <p:nvSpPr>
          <p:cNvPr id="8" name="Text Box 8">
            <a:extLst>
              <a:ext uri="{FF2B5EF4-FFF2-40B4-BE49-F238E27FC236}">
                <a16:creationId xmlns:a16="http://schemas.microsoft.com/office/drawing/2014/main" id="{7487ACD2-C46E-434F-AB6B-94D6A0447D4D}"/>
              </a:ext>
            </a:extLst>
          </p:cNvPr>
          <p:cNvSpPr/>
          <p:nvPr/>
        </p:nvSpPr>
        <p:spPr>
          <a:xfrm>
            <a:off x="5934959" y="1752032"/>
            <a:ext cx="2174760" cy="34632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none" lIns="90000" tIns="60840" rIns="90000" bIns="450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Agent takes actions</a:t>
            </a:r>
          </a:p>
        </p:txBody>
      </p:sp>
      <p:sp>
        <p:nvSpPr>
          <p:cNvPr id="9" name="Line 9">
            <a:extLst>
              <a:ext uri="{FF2B5EF4-FFF2-40B4-BE49-F238E27FC236}">
                <a16:creationId xmlns:a16="http://schemas.microsoft.com/office/drawing/2014/main" id="{1E1D1798-F34C-AC47-99D8-E5A0EEA1C48E}"/>
              </a:ext>
            </a:extLst>
          </p:cNvPr>
          <p:cNvSpPr/>
          <p:nvPr/>
        </p:nvSpPr>
        <p:spPr>
          <a:xfrm flipH="1">
            <a:off x="5384160" y="2026712"/>
            <a:ext cx="552239" cy="274680"/>
          </a:xfrm>
          <a:prstGeom prst="line">
            <a:avLst/>
          </a:prstGeom>
          <a:noFill/>
          <a:ln w="9360" cap="sq">
            <a:solidFill>
              <a:srgbClr val="000000"/>
            </a:solidFill>
            <a:prstDash val="solid"/>
            <a:miter/>
            <a:tailEnd type="arrow"/>
          </a:ln>
        </p:spPr>
        <p:txBody>
          <a:bodyPr wrap="square" lIns="90000" tIns="46800" rIns="90000" bIns="468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" name="Text Box 10">
            <a:extLst>
              <a:ext uri="{FF2B5EF4-FFF2-40B4-BE49-F238E27FC236}">
                <a16:creationId xmlns:a16="http://schemas.microsoft.com/office/drawing/2014/main" id="{E55BC888-C7AF-114B-AB08-04107D249BE3}"/>
              </a:ext>
            </a:extLst>
          </p:cNvPr>
          <p:cNvSpPr/>
          <p:nvPr/>
        </p:nvSpPr>
        <p:spPr>
          <a:xfrm>
            <a:off x="5394960" y="5182112"/>
            <a:ext cx="3813120" cy="345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none" lIns="90000" tIns="60840" rIns="90000" bIns="450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solidFill>
                  <a:srgbClr val="000000"/>
                </a:solidFill>
                <a:latin typeface="Liberation Sans" pitchFamily="18"/>
                <a:ea typeface="Noto Sans CJK SC Regular" pitchFamily="2"/>
                <a:cs typeface="FreeSans" pitchFamily="2"/>
              </a:rPr>
              <a:t>Agent perceives states and rewards</a:t>
            </a:r>
          </a:p>
        </p:txBody>
      </p:sp>
      <p:sp>
        <p:nvSpPr>
          <p:cNvPr id="11" name="Line 11">
            <a:extLst>
              <a:ext uri="{FF2B5EF4-FFF2-40B4-BE49-F238E27FC236}">
                <a16:creationId xmlns:a16="http://schemas.microsoft.com/office/drawing/2014/main" id="{CF7F9E81-5FBF-BC42-9E89-3CD09F6E08FC}"/>
              </a:ext>
            </a:extLst>
          </p:cNvPr>
          <p:cNvSpPr/>
          <p:nvPr/>
        </p:nvSpPr>
        <p:spPr>
          <a:xfrm flipH="1" flipV="1">
            <a:off x="5029200" y="4613672"/>
            <a:ext cx="552240" cy="642960"/>
          </a:xfrm>
          <a:prstGeom prst="line">
            <a:avLst/>
          </a:prstGeom>
          <a:noFill/>
          <a:ln w="9360" cap="sq">
            <a:solidFill>
              <a:srgbClr val="000000"/>
            </a:solidFill>
            <a:prstDash val="solid"/>
            <a:miter/>
            <a:tailEnd type="arrow"/>
          </a:ln>
        </p:spPr>
        <p:txBody>
          <a:bodyPr wrap="square" lIns="90000" tIns="46800" rIns="90000" bIns="46800" anchor="t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0EA28C8-C097-1746-87E4-3E789AB5D076}"/>
              </a:ext>
            </a:extLst>
          </p:cNvPr>
          <p:cNvSpPr txBox="1"/>
          <p:nvPr/>
        </p:nvSpPr>
        <p:spPr>
          <a:xfrm>
            <a:off x="321774" y="4888127"/>
            <a:ext cx="9091761" cy="247993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How do we get state?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Typically can’t use “raw” sensor data as state w/ a tabular Q-function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it’s too big (e.g. </a:t>
            </a: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P</a:t>
            </a: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ac-man has something like 2^(num pellets) + … states)</a:t>
            </a:r>
          </a:p>
          <a:p>
            <a:pPr lvl="0" hangingPunct="0"/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	– linear function approximation requires choosing features</a:t>
            </a:r>
          </a:p>
          <a:p>
            <a:pPr lvl="0" hangingPunct="0"/>
            <a:endParaRPr lang="en-US" sz="2000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Hence, nonlinear function approximation (NNs)!</a:t>
            </a:r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id="{0E921C85-F2D5-4B45-A02E-CECCF0DC1117}"/>
              </a:ext>
            </a:extLst>
          </p:cNvPr>
          <p:cNvGrpSpPr/>
          <p:nvPr/>
        </p:nvGrpSpPr>
        <p:grpSpPr>
          <a:xfrm>
            <a:off x="6114959" y="2518472"/>
            <a:ext cx="2663280" cy="2369520"/>
            <a:chOff x="6114959" y="1928160"/>
            <a:chExt cx="2663280" cy="2369520"/>
          </a:xfrm>
        </p:grpSpPr>
        <p:grpSp>
          <p:nvGrpSpPr>
            <p:cNvPr id="14" name="Group 5">
              <a:extLst>
                <a:ext uri="{FF2B5EF4-FFF2-40B4-BE49-F238E27FC236}">
                  <a16:creationId xmlns:a16="http://schemas.microsoft.com/office/drawing/2014/main" id="{AE8DC38B-FE2A-F740-82DB-EB74752DE284}"/>
                </a:ext>
              </a:extLst>
            </p:cNvPr>
            <p:cNvGrpSpPr/>
            <p:nvPr/>
          </p:nvGrpSpPr>
          <p:grpSpPr>
            <a:xfrm>
              <a:off x="6114959" y="1928160"/>
              <a:ext cx="2663280" cy="2369520"/>
              <a:chOff x="6114959" y="1928160"/>
              <a:chExt cx="2663280" cy="2369520"/>
            </a:xfrm>
          </p:grpSpPr>
          <p:pic>
            <p:nvPicPr>
              <p:cNvPr id="15" name="Picture 6">
                <a:extLst>
                  <a:ext uri="{FF2B5EF4-FFF2-40B4-BE49-F238E27FC236}">
                    <a16:creationId xmlns:a16="http://schemas.microsoft.com/office/drawing/2014/main" id="{B2BDBD20-71A1-5D4A-AE73-AC1526D61CF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lum/>
                <a:alphaModFix/>
              </a:blip>
              <a:srcRect r="73198"/>
              <a:stretch>
                <a:fillRect/>
              </a:stretch>
            </p:blipFill>
            <p:spPr>
              <a:xfrm>
                <a:off x="6114959" y="1928160"/>
                <a:ext cx="1290960" cy="236952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6" name="Picture 7">
                <a:extLst>
                  <a:ext uri="{FF2B5EF4-FFF2-40B4-BE49-F238E27FC236}">
                    <a16:creationId xmlns:a16="http://schemas.microsoft.com/office/drawing/2014/main" id="{8BC76497-5232-E144-BCFF-9ED5DD322A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lum/>
                <a:alphaModFix/>
              </a:blip>
              <a:srcRect l="72671" r="-1150"/>
              <a:stretch>
                <a:fillRect/>
              </a:stretch>
            </p:blipFill>
            <p:spPr>
              <a:xfrm>
                <a:off x="7405920" y="1928160"/>
                <a:ext cx="1372319" cy="236952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17" name="Picture 8">
              <a:extLst>
                <a:ext uri="{FF2B5EF4-FFF2-40B4-BE49-F238E27FC236}">
                  <a16:creationId xmlns:a16="http://schemas.microsoft.com/office/drawing/2014/main" id="{9853AF84-8986-CC49-B3C9-007FF5A6B88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lum/>
              <a:alphaModFix/>
            </a:blip>
            <a:srcRect/>
            <a:stretch>
              <a:fillRect/>
            </a:stretch>
          </p:blipFill>
          <p:spPr>
            <a:xfrm>
              <a:off x="6235920" y="3394800"/>
              <a:ext cx="363239" cy="257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Picture 9">
              <a:extLst>
                <a:ext uri="{FF2B5EF4-FFF2-40B4-BE49-F238E27FC236}">
                  <a16:creationId xmlns:a16="http://schemas.microsoft.com/office/drawing/2014/main" id="{C41F378A-BCC5-A049-9A2D-0CD3133667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lum/>
              <a:alphaModFix/>
            </a:blip>
            <a:srcRect/>
            <a:stretch>
              <a:fillRect/>
            </a:stretch>
          </p:blipFill>
          <p:spPr>
            <a:xfrm>
              <a:off x="6761160" y="3835440"/>
              <a:ext cx="330840" cy="2714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0">
              <a:extLst>
                <a:ext uri="{FF2B5EF4-FFF2-40B4-BE49-F238E27FC236}">
                  <a16:creationId xmlns:a16="http://schemas.microsoft.com/office/drawing/2014/main" id="{86D38C7A-1A41-614E-9B74-A6372B41265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lum/>
              <a:alphaModFix/>
            </a:blip>
            <a:srcRect/>
            <a:stretch>
              <a:fillRect/>
            </a:stretch>
          </p:blipFill>
          <p:spPr>
            <a:xfrm>
              <a:off x="6276960" y="3835440"/>
              <a:ext cx="362519" cy="28548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Title 19">
            <a:extLst>
              <a:ext uri="{FF2B5EF4-FFF2-40B4-BE49-F238E27FC236}">
                <a16:creationId xmlns:a16="http://schemas.microsoft.com/office/drawing/2014/main" id="{BC8BD72A-5D5C-9645-8C1C-3A965F096A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State may be big/complex</a:t>
            </a:r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B50091CC-B240-D741-9AEE-8F9D80772A16}"/>
              </a:ext>
            </a:extLst>
          </p:cNvPr>
          <p:cNvSpPr/>
          <p:nvPr/>
        </p:nvSpPr>
        <p:spPr>
          <a:xfrm>
            <a:off x="2192940" y="3200400"/>
            <a:ext cx="5694744" cy="2887884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Is it possible to do RL WITHOUT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hand-coding features?</a:t>
            </a:r>
          </a:p>
        </p:txBody>
      </p:sp>
    </p:spTree>
    <p:extLst>
      <p:ext uri="{BB962C8B-B14F-4D97-AF65-F5344CB8AC3E}">
        <p14:creationId xmlns:p14="http://schemas.microsoft.com/office/powerpoint/2010/main" val="2311152834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2">
            <a:extLst>
              <a:ext uri="{FF2B5EF4-FFF2-40B4-BE49-F238E27FC236}">
                <a16:creationId xmlns:a16="http://schemas.microsoft.com/office/drawing/2014/main" id="{D63A4DE7-F01D-A24E-80C0-B7F3E0843E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686800" cy="530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>
                <a:cs typeface="Arial" panose="020B0604020202020204" pitchFamily="34" charset="0"/>
              </a:rPr>
              <a:t>When were the following first developed?</a:t>
            </a:r>
          </a:p>
          <a:p>
            <a:endParaRPr lang="en-US" altLang="en-US" sz="2400">
              <a:cs typeface="Arial" panose="020B0604020202020204" pitchFamily="34" charset="0"/>
            </a:endParaRPr>
          </a:p>
          <a:p>
            <a:r>
              <a:rPr lang="en-US" altLang="en-US" sz="2400">
                <a:cs typeface="Arial" panose="020B0604020202020204" pitchFamily="34" charset="0"/>
              </a:rPr>
              <a:t>Self-driving cars</a:t>
            </a:r>
          </a:p>
          <a:p>
            <a:endParaRPr lang="en-US" altLang="en-US" sz="2400">
              <a:cs typeface="Arial" panose="020B0604020202020204" pitchFamily="34" charset="0"/>
            </a:endParaRPr>
          </a:p>
          <a:p>
            <a:r>
              <a:rPr lang="en-US" altLang="en-US" sz="2400">
                <a:cs typeface="Arial" panose="020B0604020202020204" pitchFamily="34" charset="0"/>
              </a:rPr>
              <a:t>Advances in</a:t>
            </a:r>
            <a:br>
              <a:rPr lang="en-US" altLang="en-US" sz="2400">
                <a:cs typeface="Arial" panose="020B0604020202020204" pitchFamily="34" charset="0"/>
              </a:rPr>
            </a:br>
            <a:r>
              <a:rPr lang="en-US" altLang="en-US" sz="2400">
                <a:cs typeface="Arial" panose="020B0604020202020204" pitchFamily="34" charset="0"/>
              </a:rPr>
              <a:t>Neural Information</a:t>
            </a:r>
            <a:br>
              <a:rPr lang="en-US" altLang="en-US" sz="2400">
                <a:cs typeface="Arial" panose="020B0604020202020204" pitchFamily="34" charset="0"/>
              </a:rPr>
            </a:br>
            <a:r>
              <a:rPr lang="en-US" altLang="en-US" sz="2400">
                <a:cs typeface="Arial" panose="020B0604020202020204" pitchFamily="34" charset="0"/>
              </a:rPr>
              <a:t>Processing Systems 1</a:t>
            </a:r>
            <a:br>
              <a:rPr lang="en-US" altLang="en-US" sz="2400">
                <a:cs typeface="Arial" panose="020B0604020202020204" pitchFamily="34" charset="0"/>
              </a:rPr>
            </a:br>
            <a:r>
              <a:rPr lang="en-US" altLang="en-US" sz="2400">
                <a:cs typeface="Arial" panose="020B0604020202020204" pitchFamily="34" charset="0"/>
              </a:rPr>
              <a:t>(1989)</a:t>
            </a:r>
          </a:p>
        </p:txBody>
      </p:sp>
      <p:pic>
        <p:nvPicPr>
          <p:cNvPr id="25603" name="Picture 3">
            <a:extLst>
              <a:ext uri="{FF2B5EF4-FFF2-40B4-BE49-F238E27FC236}">
                <a16:creationId xmlns:a16="http://schemas.microsoft.com/office/drawing/2014/main" id="{DB40649B-6E52-B142-9024-B12338FC9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2286000"/>
            <a:ext cx="4572000" cy="4764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5604" name="Picture 4">
            <a:extLst>
              <a:ext uri="{FF2B5EF4-FFF2-40B4-BE49-F238E27FC236}">
                <a16:creationId xmlns:a16="http://schemas.microsoft.com/office/drawing/2014/main" id="{105B9515-E1AF-5644-B83F-1AC9C09BDA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0"/>
            <a:ext cx="3657600" cy="2111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4168CC31-8D6A-704C-9100-74D83605E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57979"/>
          </a:xfrm>
        </p:spPr>
        <p:txBody>
          <a:bodyPr/>
          <a:lstStyle/>
          <a:p>
            <a:r>
              <a:rPr lang="en-US" dirty="0"/>
              <a:t>Digression: RL history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>
            <a:extLst>
              <a:ext uri="{FF2B5EF4-FFF2-40B4-BE49-F238E27FC236}">
                <a16:creationId xmlns:a16="http://schemas.microsoft.com/office/drawing/2014/main" id="{C147CF35-8078-414F-9D55-499A93BD00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371600"/>
            <a:ext cx="8229600" cy="5083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627" name="Text Box 3">
            <a:extLst>
              <a:ext uri="{FF2B5EF4-FFF2-40B4-BE49-F238E27FC236}">
                <a16:creationId xmlns:a16="http://schemas.microsoft.com/office/drawing/2014/main" id="{B480FA49-31A0-3140-A2E1-BFCA02F28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686800" cy="530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endParaRPr lang="en-US" altLang="en-US" sz="2400" dirty="0">
              <a:cs typeface="Arial" panose="020B0604020202020204" pitchFamily="34" charset="0"/>
            </a:endParaRPr>
          </a:p>
          <a:p>
            <a:r>
              <a:rPr lang="en-US" altLang="en-US" sz="2400" dirty="0">
                <a:cs typeface="Arial" panose="020B0604020202020204" pitchFamily="34" charset="0"/>
              </a:rPr>
              <a:t>Communications of the ACM (1995):</a:t>
            </a:r>
            <a:br>
              <a:rPr lang="en-US" altLang="en-US" sz="2400" dirty="0">
                <a:cs typeface="Arial" panose="020B0604020202020204" pitchFamily="34" charset="0"/>
              </a:rPr>
            </a:br>
            <a:r>
              <a:rPr lang="en-US" altLang="en-US" sz="2400" dirty="0">
                <a:cs typeface="Arial" panose="020B0604020202020204" pitchFamily="34" charset="0"/>
              </a:rPr>
              <a:t>https://</a:t>
            </a:r>
            <a:r>
              <a:rPr lang="en-US" altLang="en-US" sz="2400" dirty="0" err="1">
                <a:cs typeface="Arial" panose="020B0604020202020204" pitchFamily="34" charset="0"/>
              </a:rPr>
              <a:t>bkgm.com</a:t>
            </a:r>
            <a:r>
              <a:rPr lang="en-US" altLang="en-US" sz="2400" dirty="0">
                <a:cs typeface="Arial" panose="020B0604020202020204" pitchFamily="34" charset="0"/>
              </a:rPr>
              <a:t>/articles/</a:t>
            </a:r>
            <a:r>
              <a:rPr lang="en-US" altLang="en-US" sz="2400" dirty="0" err="1">
                <a:cs typeface="Arial" panose="020B0604020202020204" pitchFamily="34" charset="0"/>
              </a:rPr>
              <a:t>tesauro</a:t>
            </a:r>
            <a:r>
              <a:rPr lang="en-US" altLang="en-US" sz="2400" dirty="0">
                <a:cs typeface="Arial" panose="020B0604020202020204" pitchFamily="34" charset="0"/>
              </a:rPr>
              <a:t>/</a:t>
            </a:r>
            <a:r>
              <a:rPr lang="en-US" altLang="en-US" sz="2400" dirty="0" err="1">
                <a:cs typeface="Arial" panose="020B0604020202020204" pitchFamily="34" charset="0"/>
              </a:rPr>
              <a:t>tdl.html</a:t>
            </a:r>
            <a:endParaRPr lang="en-US" altLang="en-US" sz="2400" dirty="0">
              <a:cs typeface="Arial" panose="020B0604020202020204" pitchFamily="34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108FC82-E3D1-1C4D-9397-CAD66633DD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57979"/>
          </a:xfrm>
        </p:spPr>
        <p:txBody>
          <a:bodyPr>
            <a:normAutofit fontScale="90000"/>
          </a:bodyPr>
          <a:lstStyle/>
          <a:p>
            <a:r>
              <a:rPr lang="en-US" dirty="0"/>
              <a:t>Digression: TD-Gammon (RL2e 16.1)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2">
            <a:extLst>
              <a:ext uri="{FF2B5EF4-FFF2-40B4-BE49-F238E27FC236}">
                <a16:creationId xmlns:a16="http://schemas.microsoft.com/office/drawing/2014/main" id="{99C7ED67-C608-1447-B501-51A6ABE3A1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557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51" name="Picture 3">
            <a:extLst>
              <a:ext uri="{FF2B5EF4-FFF2-40B4-BE49-F238E27FC236}">
                <a16:creationId xmlns:a16="http://schemas.microsoft.com/office/drawing/2014/main" id="{3ECF1450-AB8E-0F42-B27F-819A0C0E77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200400"/>
            <a:ext cx="4572000" cy="566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52" name="Picture 4">
            <a:extLst>
              <a:ext uri="{FF2B5EF4-FFF2-40B4-BE49-F238E27FC236}">
                <a16:creationId xmlns:a16="http://schemas.microsoft.com/office/drawing/2014/main" id="{37A964AC-51AC-114E-8BA4-E916AF949F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572000"/>
            <a:ext cx="64008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53" name="Picture 5">
            <a:extLst>
              <a:ext uri="{FF2B5EF4-FFF2-40B4-BE49-F238E27FC236}">
                <a16:creationId xmlns:a16="http://schemas.microsoft.com/office/drawing/2014/main" id="{A4F252A8-6DCD-924F-8951-0062FE098F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583" y="6400800"/>
            <a:ext cx="9757458" cy="462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3254" name="Picture 6">
            <a:extLst>
              <a:ext uri="{FF2B5EF4-FFF2-40B4-BE49-F238E27FC236}">
                <a16:creationId xmlns:a16="http://schemas.microsoft.com/office/drawing/2014/main" id="{36FDA06D-DE60-454A-A87F-244AE49A45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5715000"/>
            <a:ext cx="36576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3255" name="Text Box 7">
            <a:extLst>
              <a:ext uri="{FF2B5EF4-FFF2-40B4-BE49-F238E27FC236}">
                <a16:creationId xmlns:a16="http://schemas.microsoft.com/office/drawing/2014/main" id="{7ABE616B-FD69-354C-9098-5DD7685EC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Monte-Carlo return: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1-step return: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2-step return: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…</a:t>
            </a:r>
          </a:p>
          <a:p>
            <a:r>
              <a:rPr lang="en-US" altLang="en-US" sz="2200" i="1" dirty="0">
                <a:cs typeface="Segoe UI" panose="020B0502040204020203" pitchFamily="34" charset="0"/>
              </a:rPr>
              <a:t>n</a:t>
            </a:r>
            <a:r>
              <a:rPr lang="en-US" altLang="en-US" sz="2200" dirty="0">
                <a:cs typeface="Segoe UI" panose="020B0502040204020203" pitchFamily="34" charset="0"/>
              </a:rPr>
              <a:t>-step return: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B841BE66-1C11-0E41-9278-A950408EAA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333035"/>
            <a:ext cx="8694539" cy="845291"/>
          </a:xfrm>
        </p:spPr>
        <p:txBody>
          <a:bodyPr>
            <a:normAutofit/>
          </a:bodyPr>
          <a:lstStyle/>
          <a:p>
            <a:r>
              <a:rPr lang="en-US" dirty="0"/>
              <a:t>n-step returns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AA3AC1-5BE1-0D4D-90B6-CDABB45072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Deep RL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E6CCBDB-D19A-274A-8CFC-A75D43DF0E5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043" y="1863672"/>
            <a:ext cx="8694539" cy="5293519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DQN 2015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So, what happened between 1995 and 2015?</a:t>
            </a:r>
          </a:p>
          <a:p>
            <a:r>
              <a:rPr lang="en-US" dirty="0"/>
              <a:t>TD-Gammon still needed a lot of feature engineering and compute</a:t>
            </a:r>
          </a:p>
          <a:p>
            <a:r>
              <a:rPr lang="en-US" dirty="0"/>
              <a:t>Hard to find a general and scalable solution (so most people stopped trying to use NNs)</a:t>
            </a:r>
          </a:p>
          <a:p>
            <a:endParaRPr lang="en-US" dirty="0"/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0F51297C-21BA-254E-903E-1039F72B5E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9183" y="2571221"/>
            <a:ext cx="7292463" cy="21016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02858809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697F7D3-8503-BA42-9EFC-E2B7B0767486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115720" y="1280159"/>
            <a:ext cx="5199480" cy="294912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7E314F22-FD36-D640-BE60-619C8E1B01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DQN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1FC7059-0DFF-CA48-B5DC-6F673DECF68E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116080" y="1280159"/>
            <a:ext cx="5199480" cy="2949120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FABFF5C-EDC3-7C4F-A6F7-2362CD545E8C}"/>
              </a:ext>
            </a:extLst>
          </p:cNvPr>
          <p:cNvSpPr txBox="1"/>
          <p:nvPr/>
        </p:nvSpPr>
        <p:spPr>
          <a:xfrm>
            <a:off x="773033" y="4754879"/>
            <a:ext cx="8611438" cy="2214537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Instead of state, we have an image (for example, but it could be other sensor data)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in practice, it could be a history of the </a:t>
            </a:r>
            <a:r>
              <a:rPr lang="en-US" sz="18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k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most recent images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   stacked as a single </a:t>
            </a:r>
            <a:r>
              <a:rPr lang="en-US" sz="18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k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-channel image (a common hack)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Hopefully, this new image representation is Markov…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in some domains, it might not be!</a:t>
            </a:r>
          </a:p>
          <a:p>
            <a:pPr lvl="0"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	– we’ll talk about that in a few weeks</a:t>
            </a: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" name="Straight Connector 3">
            <a:extLst>
              <a:ext uri="{FF2B5EF4-FFF2-40B4-BE49-F238E27FC236}">
                <a16:creationId xmlns:a16="http://schemas.microsoft.com/office/drawing/2014/main" id="{332FA282-658E-D646-A5E9-44C50CCD85DE}"/>
              </a:ext>
            </a:extLst>
          </p:cNvPr>
          <p:cNvSpPr/>
          <p:nvPr/>
        </p:nvSpPr>
        <p:spPr>
          <a:xfrm flipH="1" flipV="1">
            <a:off x="4754879" y="4023360"/>
            <a:ext cx="274321" cy="73151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8DBFA7EB-C187-AC43-B4AE-C4465171F0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DQN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2AFA041-8274-BD43-B728-D0A73DB45F65}"/>
              </a:ext>
            </a:extLst>
          </p:cNvPr>
          <p:cNvSpPr txBox="1"/>
          <p:nvPr/>
        </p:nvSpPr>
        <p:spPr>
          <a:xfrm>
            <a:off x="4648320" y="2286000"/>
            <a:ext cx="164592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Q-function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9CCA1BD-DCAE-E542-B036-E98B7279EF8C}"/>
              </a:ext>
            </a:extLst>
          </p:cNvPr>
          <p:cNvGrpSpPr/>
          <p:nvPr/>
        </p:nvGrpSpPr>
        <p:grpSpPr>
          <a:xfrm>
            <a:off x="4008239" y="3131640"/>
            <a:ext cx="504361" cy="2446199"/>
            <a:chOff x="4008239" y="3131640"/>
            <a:chExt cx="504361" cy="2446199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62D78362-9A08-0144-BAEA-B0864283620E}"/>
                </a:ext>
              </a:extLst>
            </p:cNvPr>
            <p:cNvSpPr/>
            <p:nvPr/>
          </p:nvSpPr>
          <p:spPr>
            <a:xfrm>
              <a:off x="4008239" y="313164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158A13B6-A7C6-FE48-A244-676F683F8DE8}"/>
                </a:ext>
              </a:extLst>
            </p:cNvPr>
            <p:cNvSpPr/>
            <p:nvPr/>
          </p:nvSpPr>
          <p:spPr>
            <a:xfrm>
              <a:off x="4032359" y="3791880"/>
              <a:ext cx="456480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25706D72-790F-164B-8081-5833063DFE12}"/>
                </a:ext>
              </a:extLst>
            </p:cNvPr>
            <p:cNvSpPr/>
            <p:nvPr/>
          </p:nvSpPr>
          <p:spPr>
            <a:xfrm>
              <a:off x="4032359" y="4467960"/>
              <a:ext cx="456480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234CC6E-E26D-E74D-98FA-ED8A2986F647}"/>
                </a:ext>
              </a:extLst>
            </p:cNvPr>
            <p:cNvSpPr/>
            <p:nvPr/>
          </p:nvSpPr>
          <p:spPr>
            <a:xfrm>
              <a:off x="4055400" y="5127839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7C0877-81A2-CD42-847C-6229F40F378E}"/>
              </a:ext>
            </a:extLst>
          </p:cNvPr>
          <p:cNvGrpSpPr/>
          <p:nvPr/>
        </p:nvGrpSpPr>
        <p:grpSpPr>
          <a:xfrm>
            <a:off x="5764320" y="3121560"/>
            <a:ext cx="504360" cy="2446200"/>
            <a:chOff x="5764320" y="3121560"/>
            <a:chExt cx="504360" cy="2446200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5FFE865-1661-F348-A6DD-BF2F28A719E9}"/>
                </a:ext>
              </a:extLst>
            </p:cNvPr>
            <p:cNvSpPr/>
            <p:nvPr/>
          </p:nvSpPr>
          <p:spPr>
            <a:xfrm>
              <a:off x="5764320" y="312156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E1BF754-F487-824C-8AEC-07BE73626672}"/>
                </a:ext>
              </a:extLst>
            </p:cNvPr>
            <p:cNvSpPr/>
            <p:nvPr/>
          </p:nvSpPr>
          <p:spPr>
            <a:xfrm>
              <a:off x="5788440" y="378180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B40ABA24-47ED-3149-9A07-58BA1C770759}"/>
                </a:ext>
              </a:extLst>
            </p:cNvPr>
            <p:cNvSpPr/>
            <p:nvPr/>
          </p:nvSpPr>
          <p:spPr>
            <a:xfrm>
              <a:off x="5788440" y="445788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A66E95B-107D-C843-BBD8-0B358B285ED8}"/>
                </a:ext>
              </a:extLst>
            </p:cNvPr>
            <p:cNvSpPr/>
            <p:nvPr/>
          </p:nvSpPr>
          <p:spPr>
            <a:xfrm>
              <a:off x="5811480" y="5117760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" name="Freeform 12">
            <a:extLst>
              <a:ext uri="{FF2B5EF4-FFF2-40B4-BE49-F238E27FC236}">
                <a16:creationId xmlns:a16="http://schemas.microsoft.com/office/drawing/2014/main" id="{3BD51BE3-8893-FC4A-8EE6-78C85AB4C345}"/>
              </a:ext>
            </a:extLst>
          </p:cNvPr>
          <p:cNvSpPr/>
          <p:nvPr/>
        </p:nvSpPr>
        <p:spPr>
          <a:xfrm>
            <a:off x="6694200" y="3462479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82D324C5-02F2-D645-9892-15F5D7C469E8}"/>
              </a:ext>
            </a:extLst>
          </p:cNvPr>
          <p:cNvSpPr/>
          <p:nvPr/>
        </p:nvSpPr>
        <p:spPr>
          <a:xfrm>
            <a:off x="6694200" y="4138560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367A49A6-5017-D34B-8BAB-FC2729FF64C9}"/>
              </a:ext>
            </a:extLst>
          </p:cNvPr>
          <p:cNvSpPr/>
          <p:nvPr/>
        </p:nvSpPr>
        <p:spPr>
          <a:xfrm>
            <a:off x="6717240" y="4798440"/>
            <a:ext cx="457200" cy="4500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6" name="Straight Connector 15">
            <a:extLst>
              <a:ext uri="{FF2B5EF4-FFF2-40B4-BE49-F238E27FC236}">
                <a16:creationId xmlns:a16="http://schemas.microsoft.com/office/drawing/2014/main" id="{A00535AC-7E0F-F249-BAEC-C9835858BFC7}"/>
              </a:ext>
            </a:extLst>
          </p:cNvPr>
          <p:cNvSpPr/>
          <p:nvPr/>
        </p:nvSpPr>
        <p:spPr>
          <a:xfrm>
            <a:off x="5414040" y="533988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7" name="Straight Connector 16">
            <a:extLst>
              <a:ext uri="{FF2B5EF4-FFF2-40B4-BE49-F238E27FC236}">
                <a16:creationId xmlns:a16="http://schemas.microsoft.com/office/drawing/2014/main" id="{AB0903A3-D35C-0E4E-9ADD-C9820C880D11}"/>
              </a:ext>
            </a:extLst>
          </p:cNvPr>
          <p:cNvSpPr/>
          <p:nvPr/>
        </p:nvSpPr>
        <p:spPr>
          <a:xfrm flipV="1">
            <a:off x="5414040" y="479124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8" name="Straight Connector 17">
            <a:extLst>
              <a:ext uri="{FF2B5EF4-FFF2-40B4-BE49-F238E27FC236}">
                <a16:creationId xmlns:a16="http://schemas.microsoft.com/office/drawing/2014/main" id="{CE556EB5-76BE-284A-BB9F-669A70347E8C}"/>
              </a:ext>
            </a:extLst>
          </p:cNvPr>
          <p:cNvSpPr/>
          <p:nvPr/>
        </p:nvSpPr>
        <p:spPr>
          <a:xfrm flipV="1">
            <a:off x="5414040" y="4151159"/>
            <a:ext cx="374400" cy="1189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9" name="Straight Connector 18">
            <a:extLst>
              <a:ext uri="{FF2B5EF4-FFF2-40B4-BE49-F238E27FC236}">
                <a16:creationId xmlns:a16="http://schemas.microsoft.com/office/drawing/2014/main" id="{1B9D375C-ACA2-3C44-8FB3-D62FF6D464C2}"/>
              </a:ext>
            </a:extLst>
          </p:cNvPr>
          <p:cNvSpPr/>
          <p:nvPr/>
        </p:nvSpPr>
        <p:spPr>
          <a:xfrm flipV="1">
            <a:off x="5415480" y="351108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0" name="Straight Connector 19">
            <a:extLst>
              <a:ext uri="{FF2B5EF4-FFF2-40B4-BE49-F238E27FC236}">
                <a16:creationId xmlns:a16="http://schemas.microsoft.com/office/drawing/2014/main" id="{AD0B56FD-A071-904C-96BD-547D1BFF240A}"/>
              </a:ext>
            </a:extLst>
          </p:cNvPr>
          <p:cNvSpPr/>
          <p:nvPr/>
        </p:nvSpPr>
        <p:spPr>
          <a:xfrm flipV="1">
            <a:off x="5427000" y="3511440"/>
            <a:ext cx="348840" cy="11883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1" name="Straight Connector 20">
            <a:extLst>
              <a:ext uri="{FF2B5EF4-FFF2-40B4-BE49-F238E27FC236}">
                <a16:creationId xmlns:a16="http://schemas.microsoft.com/office/drawing/2014/main" id="{5D81FD5B-65EA-FB4B-B258-9617644CB9B3}"/>
              </a:ext>
            </a:extLst>
          </p:cNvPr>
          <p:cNvSpPr/>
          <p:nvPr/>
        </p:nvSpPr>
        <p:spPr>
          <a:xfrm flipV="1">
            <a:off x="5427000" y="4151520"/>
            <a:ext cx="362879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2" name="Straight Connector 21">
            <a:extLst>
              <a:ext uri="{FF2B5EF4-FFF2-40B4-BE49-F238E27FC236}">
                <a16:creationId xmlns:a16="http://schemas.microsoft.com/office/drawing/2014/main" id="{12ECBA39-19C4-FA4A-AB78-CE86CF59F013}"/>
              </a:ext>
            </a:extLst>
          </p:cNvPr>
          <p:cNvSpPr/>
          <p:nvPr/>
        </p:nvSpPr>
        <p:spPr>
          <a:xfrm>
            <a:off x="5427000" y="469980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3" name="Straight Connector 22">
            <a:extLst>
              <a:ext uri="{FF2B5EF4-FFF2-40B4-BE49-F238E27FC236}">
                <a16:creationId xmlns:a16="http://schemas.microsoft.com/office/drawing/2014/main" id="{2F099ABA-5DD3-3442-9122-EF9F13D8F9B9}"/>
              </a:ext>
            </a:extLst>
          </p:cNvPr>
          <p:cNvSpPr/>
          <p:nvPr/>
        </p:nvSpPr>
        <p:spPr>
          <a:xfrm>
            <a:off x="5427000" y="469980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4" name="Straight Connector 23">
            <a:extLst>
              <a:ext uri="{FF2B5EF4-FFF2-40B4-BE49-F238E27FC236}">
                <a16:creationId xmlns:a16="http://schemas.microsoft.com/office/drawing/2014/main" id="{5FAC59F9-EB58-1341-8165-C165A26953B5}"/>
              </a:ext>
            </a:extLst>
          </p:cNvPr>
          <p:cNvSpPr/>
          <p:nvPr/>
        </p:nvSpPr>
        <p:spPr>
          <a:xfrm>
            <a:off x="5427000" y="405971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5" name="Straight Connector 24">
            <a:extLst>
              <a:ext uri="{FF2B5EF4-FFF2-40B4-BE49-F238E27FC236}">
                <a16:creationId xmlns:a16="http://schemas.microsoft.com/office/drawing/2014/main" id="{C5660291-477C-3848-A39B-24CE6CA8349F}"/>
              </a:ext>
            </a:extLst>
          </p:cNvPr>
          <p:cNvSpPr/>
          <p:nvPr/>
        </p:nvSpPr>
        <p:spPr>
          <a:xfrm>
            <a:off x="5367240" y="3419640"/>
            <a:ext cx="41184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6" name="Straight Connector 25">
            <a:extLst>
              <a:ext uri="{FF2B5EF4-FFF2-40B4-BE49-F238E27FC236}">
                <a16:creationId xmlns:a16="http://schemas.microsoft.com/office/drawing/2014/main" id="{469D4F34-4B60-A046-BF33-8ECA038C44BD}"/>
              </a:ext>
            </a:extLst>
          </p:cNvPr>
          <p:cNvSpPr/>
          <p:nvPr/>
        </p:nvSpPr>
        <p:spPr>
          <a:xfrm>
            <a:off x="5427000" y="4059719"/>
            <a:ext cx="362879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7" name="Straight Connector 26">
            <a:extLst>
              <a:ext uri="{FF2B5EF4-FFF2-40B4-BE49-F238E27FC236}">
                <a16:creationId xmlns:a16="http://schemas.microsoft.com/office/drawing/2014/main" id="{521FC85C-A62E-0343-A329-1FC8A5E9670B}"/>
              </a:ext>
            </a:extLst>
          </p:cNvPr>
          <p:cNvSpPr/>
          <p:nvPr/>
        </p:nvSpPr>
        <p:spPr>
          <a:xfrm>
            <a:off x="5367240" y="3419640"/>
            <a:ext cx="421200" cy="137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8" name="Straight Connector 27">
            <a:extLst>
              <a:ext uri="{FF2B5EF4-FFF2-40B4-BE49-F238E27FC236}">
                <a16:creationId xmlns:a16="http://schemas.microsoft.com/office/drawing/2014/main" id="{79536862-C751-1B4C-B895-4DD031F95CEC}"/>
              </a:ext>
            </a:extLst>
          </p:cNvPr>
          <p:cNvSpPr/>
          <p:nvPr/>
        </p:nvSpPr>
        <p:spPr>
          <a:xfrm>
            <a:off x="5369400" y="3419640"/>
            <a:ext cx="394920" cy="64007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9" name="Straight Connector 28">
            <a:extLst>
              <a:ext uri="{FF2B5EF4-FFF2-40B4-BE49-F238E27FC236}">
                <a16:creationId xmlns:a16="http://schemas.microsoft.com/office/drawing/2014/main" id="{D9DA8D35-2976-F34B-821F-545C19D07BEC}"/>
              </a:ext>
            </a:extLst>
          </p:cNvPr>
          <p:cNvSpPr/>
          <p:nvPr/>
        </p:nvSpPr>
        <p:spPr>
          <a:xfrm>
            <a:off x="6296760" y="524772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0" name="Straight Connector 29">
            <a:extLst>
              <a:ext uri="{FF2B5EF4-FFF2-40B4-BE49-F238E27FC236}">
                <a16:creationId xmlns:a16="http://schemas.microsoft.com/office/drawing/2014/main" id="{211DD4C7-75FD-FF44-81EB-A798BB04D2CE}"/>
              </a:ext>
            </a:extLst>
          </p:cNvPr>
          <p:cNvSpPr/>
          <p:nvPr/>
        </p:nvSpPr>
        <p:spPr>
          <a:xfrm flipV="1">
            <a:off x="6296760" y="469908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1" name="Straight Connector 30">
            <a:extLst>
              <a:ext uri="{FF2B5EF4-FFF2-40B4-BE49-F238E27FC236}">
                <a16:creationId xmlns:a16="http://schemas.microsoft.com/office/drawing/2014/main" id="{FF414E78-F88E-174A-A1BD-8E994070AC1C}"/>
              </a:ext>
            </a:extLst>
          </p:cNvPr>
          <p:cNvSpPr/>
          <p:nvPr/>
        </p:nvSpPr>
        <p:spPr>
          <a:xfrm flipV="1">
            <a:off x="6296760" y="4059000"/>
            <a:ext cx="374400" cy="1189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2" name="Straight Connector 31">
            <a:extLst>
              <a:ext uri="{FF2B5EF4-FFF2-40B4-BE49-F238E27FC236}">
                <a16:creationId xmlns:a16="http://schemas.microsoft.com/office/drawing/2014/main" id="{F17502A0-5C8B-A945-B844-D8B420BC81C1}"/>
              </a:ext>
            </a:extLst>
          </p:cNvPr>
          <p:cNvSpPr/>
          <p:nvPr/>
        </p:nvSpPr>
        <p:spPr>
          <a:xfrm flipV="1">
            <a:off x="6298199" y="341892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3" name="Straight Connector 32">
            <a:extLst>
              <a:ext uri="{FF2B5EF4-FFF2-40B4-BE49-F238E27FC236}">
                <a16:creationId xmlns:a16="http://schemas.microsoft.com/office/drawing/2014/main" id="{3E5E46F9-61D0-F44B-976E-2E18CD15B686}"/>
              </a:ext>
            </a:extLst>
          </p:cNvPr>
          <p:cNvSpPr/>
          <p:nvPr/>
        </p:nvSpPr>
        <p:spPr>
          <a:xfrm flipV="1">
            <a:off x="6309720" y="3419279"/>
            <a:ext cx="348839" cy="11883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4" name="Straight Connector 33">
            <a:extLst>
              <a:ext uri="{FF2B5EF4-FFF2-40B4-BE49-F238E27FC236}">
                <a16:creationId xmlns:a16="http://schemas.microsoft.com/office/drawing/2014/main" id="{F7E01EFE-F26D-3A4E-872C-C4300C266828}"/>
              </a:ext>
            </a:extLst>
          </p:cNvPr>
          <p:cNvSpPr/>
          <p:nvPr/>
        </p:nvSpPr>
        <p:spPr>
          <a:xfrm flipV="1">
            <a:off x="6309720" y="4059360"/>
            <a:ext cx="362880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5" name="Straight Connector 34">
            <a:extLst>
              <a:ext uri="{FF2B5EF4-FFF2-40B4-BE49-F238E27FC236}">
                <a16:creationId xmlns:a16="http://schemas.microsoft.com/office/drawing/2014/main" id="{92991225-53A3-2640-A4C8-5F3B70B46592}"/>
              </a:ext>
            </a:extLst>
          </p:cNvPr>
          <p:cNvSpPr/>
          <p:nvPr/>
        </p:nvSpPr>
        <p:spPr>
          <a:xfrm>
            <a:off x="6309720" y="460764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6" name="Straight Connector 35">
            <a:extLst>
              <a:ext uri="{FF2B5EF4-FFF2-40B4-BE49-F238E27FC236}">
                <a16:creationId xmlns:a16="http://schemas.microsoft.com/office/drawing/2014/main" id="{D8176053-FDE6-B64B-B87A-034D21F3961C}"/>
              </a:ext>
            </a:extLst>
          </p:cNvPr>
          <p:cNvSpPr/>
          <p:nvPr/>
        </p:nvSpPr>
        <p:spPr>
          <a:xfrm>
            <a:off x="6309720" y="460764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7" name="Straight Connector 36">
            <a:extLst>
              <a:ext uri="{FF2B5EF4-FFF2-40B4-BE49-F238E27FC236}">
                <a16:creationId xmlns:a16="http://schemas.microsoft.com/office/drawing/2014/main" id="{5AC81984-6FB8-BE4C-98E3-B0A729E749AA}"/>
              </a:ext>
            </a:extLst>
          </p:cNvPr>
          <p:cNvSpPr/>
          <p:nvPr/>
        </p:nvSpPr>
        <p:spPr>
          <a:xfrm>
            <a:off x="6309720" y="396755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8" name="Straight Connector 37">
            <a:extLst>
              <a:ext uri="{FF2B5EF4-FFF2-40B4-BE49-F238E27FC236}">
                <a16:creationId xmlns:a16="http://schemas.microsoft.com/office/drawing/2014/main" id="{AB5FDABB-4337-2240-B142-DDA2C48C419F}"/>
              </a:ext>
            </a:extLst>
          </p:cNvPr>
          <p:cNvSpPr/>
          <p:nvPr/>
        </p:nvSpPr>
        <p:spPr>
          <a:xfrm>
            <a:off x="6249960" y="3327479"/>
            <a:ext cx="411840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9" name="Straight Connector 38">
            <a:extLst>
              <a:ext uri="{FF2B5EF4-FFF2-40B4-BE49-F238E27FC236}">
                <a16:creationId xmlns:a16="http://schemas.microsoft.com/office/drawing/2014/main" id="{9693186A-A00F-ED47-98B6-106583AFFAD2}"/>
              </a:ext>
            </a:extLst>
          </p:cNvPr>
          <p:cNvSpPr/>
          <p:nvPr/>
        </p:nvSpPr>
        <p:spPr>
          <a:xfrm>
            <a:off x="6309720" y="3967559"/>
            <a:ext cx="36288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0" name="Straight Connector 39">
            <a:extLst>
              <a:ext uri="{FF2B5EF4-FFF2-40B4-BE49-F238E27FC236}">
                <a16:creationId xmlns:a16="http://schemas.microsoft.com/office/drawing/2014/main" id="{8C8AB0E4-B9F7-9A42-AE33-78B432EA9286}"/>
              </a:ext>
            </a:extLst>
          </p:cNvPr>
          <p:cNvSpPr/>
          <p:nvPr/>
        </p:nvSpPr>
        <p:spPr>
          <a:xfrm>
            <a:off x="6249960" y="3327479"/>
            <a:ext cx="421200" cy="1378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1" name="Straight Connector 40">
            <a:extLst>
              <a:ext uri="{FF2B5EF4-FFF2-40B4-BE49-F238E27FC236}">
                <a16:creationId xmlns:a16="http://schemas.microsoft.com/office/drawing/2014/main" id="{8CE2C25B-A50B-F545-AE85-C68ECF61E0B5}"/>
              </a:ext>
            </a:extLst>
          </p:cNvPr>
          <p:cNvSpPr/>
          <p:nvPr/>
        </p:nvSpPr>
        <p:spPr>
          <a:xfrm>
            <a:off x="6252120" y="3327479"/>
            <a:ext cx="394919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42" name="Picture 41">
            <a:extLst>
              <a:ext uri="{FF2B5EF4-FFF2-40B4-BE49-F238E27FC236}">
                <a16:creationId xmlns:a16="http://schemas.microsoft.com/office/drawing/2014/main" id="{191D0F2D-05AF-1846-9336-C3017801F512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442080" y="3631320"/>
            <a:ext cx="2387160" cy="148931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" name="Group 42">
            <a:extLst>
              <a:ext uri="{FF2B5EF4-FFF2-40B4-BE49-F238E27FC236}">
                <a16:creationId xmlns:a16="http://schemas.microsoft.com/office/drawing/2014/main" id="{F3ACD24F-FA74-F440-B329-1DF021E79433}"/>
              </a:ext>
            </a:extLst>
          </p:cNvPr>
          <p:cNvGrpSpPr/>
          <p:nvPr/>
        </p:nvGrpSpPr>
        <p:grpSpPr>
          <a:xfrm>
            <a:off x="4862880" y="3121560"/>
            <a:ext cx="504360" cy="2446200"/>
            <a:chOff x="4862880" y="3121560"/>
            <a:chExt cx="504360" cy="2446200"/>
          </a:xfrm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A5BB2D2C-6423-134F-9CC1-1214BF5D10A5}"/>
                </a:ext>
              </a:extLst>
            </p:cNvPr>
            <p:cNvSpPr/>
            <p:nvPr/>
          </p:nvSpPr>
          <p:spPr>
            <a:xfrm>
              <a:off x="4862880" y="312156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1EF3EAF9-3FF2-FE46-B280-D232612C47BF}"/>
                </a:ext>
              </a:extLst>
            </p:cNvPr>
            <p:cNvSpPr/>
            <p:nvPr/>
          </p:nvSpPr>
          <p:spPr>
            <a:xfrm>
              <a:off x="4887000" y="378180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9C48E17-DF58-2743-878A-B359ECB2B1EC}"/>
                </a:ext>
              </a:extLst>
            </p:cNvPr>
            <p:cNvSpPr/>
            <p:nvPr/>
          </p:nvSpPr>
          <p:spPr>
            <a:xfrm>
              <a:off x="4887000" y="445788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CDE92205-3E31-6243-A280-97226ED0A847}"/>
                </a:ext>
              </a:extLst>
            </p:cNvPr>
            <p:cNvSpPr/>
            <p:nvPr/>
          </p:nvSpPr>
          <p:spPr>
            <a:xfrm>
              <a:off x="4910040" y="5117760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8" name="Straight Connector 47">
            <a:extLst>
              <a:ext uri="{FF2B5EF4-FFF2-40B4-BE49-F238E27FC236}">
                <a16:creationId xmlns:a16="http://schemas.microsoft.com/office/drawing/2014/main" id="{6DB9F8FD-0718-174E-82B3-BAAA7954B075}"/>
              </a:ext>
            </a:extLst>
          </p:cNvPr>
          <p:cNvSpPr/>
          <p:nvPr/>
        </p:nvSpPr>
        <p:spPr>
          <a:xfrm>
            <a:off x="4512600" y="533988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9" name="Straight Connector 48">
            <a:extLst>
              <a:ext uri="{FF2B5EF4-FFF2-40B4-BE49-F238E27FC236}">
                <a16:creationId xmlns:a16="http://schemas.microsoft.com/office/drawing/2014/main" id="{EA7267D7-E1FF-A243-8830-012B1909D98E}"/>
              </a:ext>
            </a:extLst>
          </p:cNvPr>
          <p:cNvSpPr/>
          <p:nvPr/>
        </p:nvSpPr>
        <p:spPr>
          <a:xfrm flipV="1">
            <a:off x="4512600" y="479124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0" name="Straight Connector 49">
            <a:extLst>
              <a:ext uri="{FF2B5EF4-FFF2-40B4-BE49-F238E27FC236}">
                <a16:creationId xmlns:a16="http://schemas.microsoft.com/office/drawing/2014/main" id="{8A3FBC2D-DB96-034D-915D-13EF522EFD68}"/>
              </a:ext>
            </a:extLst>
          </p:cNvPr>
          <p:cNvSpPr/>
          <p:nvPr/>
        </p:nvSpPr>
        <p:spPr>
          <a:xfrm flipV="1">
            <a:off x="4512600" y="4151159"/>
            <a:ext cx="374400" cy="1189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Straight Connector 50">
            <a:extLst>
              <a:ext uri="{FF2B5EF4-FFF2-40B4-BE49-F238E27FC236}">
                <a16:creationId xmlns:a16="http://schemas.microsoft.com/office/drawing/2014/main" id="{CF727987-3C3C-2F4D-9792-BD3258E66D38}"/>
              </a:ext>
            </a:extLst>
          </p:cNvPr>
          <p:cNvSpPr/>
          <p:nvPr/>
        </p:nvSpPr>
        <p:spPr>
          <a:xfrm flipV="1">
            <a:off x="4514040" y="351108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2" name="Straight Connector 51">
            <a:extLst>
              <a:ext uri="{FF2B5EF4-FFF2-40B4-BE49-F238E27FC236}">
                <a16:creationId xmlns:a16="http://schemas.microsoft.com/office/drawing/2014/main" id="{ADFD4249-AD37-C448-B1AB-686697F14EDC}"/>
              </a:ext>
            </a:extLst>
          </p:cNvPr>
          <p:cNvSpPr/>
          <p:nvPr/>
        </p:nvSpPr>
        <p:spPr>
          <a:xfrm flipV="1">
            <a:off x="4525560" y="3511440"/>
            <a:ext cx="348840" cy="11883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3" name="Straight Connector 52">
            <a:extLst>
              <a:ext uri="{FF2B5EF4-FFF2-40B4-BE49-F238E27FC236}">
                <a16:creationId xmlns:a16="http://schemas.microsoft.com/office/drawing/2014/main" id="{DB2E2FD3-E2F8-7140-9EB9-0D609BEF7ECD}"/>
              </a:ext>
            </a:extLst>
          </p:cNvPr>
          <p:cNvSpPr/>
          <p:nvPr/>
        </p:nvSpPr>
        <p:spPr>
          <a:xfrm flipV="1">
            <a:off x="4525560" y="4151520"/>
            <a:ext cx="362880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4" name="Straight Connector 53">
            <a:extLst>
              <a:ext uri="{FF2B5EF4-FFF2-40B4-BE49-F238E27FC236}">
                <a16:creationId xmlns:a16="http://schemas.microsoft.com/office/drawing/2014/main" id="{91E53F91-BCD1-764E-AC84-6DA4DEF4D0D1}"/>
              </a:ext>
            </a:extLst>
          </p:cNvPr>
          <p:cNvSpPr/>
          <p:nvPr/>
        </p:nvSpPr>
        <p:spPr>
          <a:xfrm>
            <a:off x="4525560" y="469980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5" name="Straight Connector 54">
            <a:extLst>
              <a:ext uri="{FF2B5EF4-FFF2-40B4-BE49-F238E27FC236}">
                <a16:creationId xmlns:a16="http://schemas.microsoft.com/office/drawing/2014/main" id="{4F029A9E-E970-2C4A-829B-10A651321523}"/>
              </a:ext>
            </a:extLst>
          </p:cNvPr>
          <p:cNvSpPr/>
          <p:nvPr/>
        </p:nvSpPr>
        <p:spPr>
          <a:xfrm>
            <a:off x="4525560" y="469980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6" name="Straight Connector 55">
            <a:extLst>
              <a:ext uri="{FF2B5EF4-FFF2-40B4-BE49-F238E27FC236}">
                <a16:creationId xmlns:a16="http://schemas.microsoft.com/office/drawing/2014/main" id="{B837C3A6-A00C-3A4B-B64E-A82B9DB1070E}"/>
              </a:ext>
            </a:extLst>
          </p:cNvPr>
          <p:cNvSpPr/>
          <p:nvPr/>
        </p:nvSpPr>
        <p:spPr>
          <a:xfrm>
            <a:off x="4525560" y="405971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7" name="Straight Connector 56">
            <a:extLst>
              <a:ext uri="{FF2B5EF4-FFF2-40B4-BE49-F238E27FC236}">
                <a16:creationId xmlns:a16="http://schemas.microsoft.com/office/drawing/2014/main" id="{EAADE102-0F6B-4440-A9B8-D9711111C3F6}"/>
              </a:ext>
            </a:extLst>
          </p:cNvPr>
          <p:cNvSpPr/>
          <p:nvPr/>
        </p:nvSpPr>
        <p:spPr>
          <a:xfrm>
            <a:off x="4465800" y="3419640"/>
            <a:ext cx="41184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8" name="Straight Connector 57">
            <a:extLst>
              <a:ext uri="{FF2B5EF4-FFF2-40B4-BE49-F238E27FC236}">
                <a16:creationId xmlns:a16="http://schemas.microsoft.com/office/drawing/2014/main" id="{DDD0C6DB-637C-A94A-AD75-2C528210C4F7}"/>
              </a:ext>
            </a:extLst>
          </p:cNvPr>
          <p:cNvSpPr/>
          <p:nvPr/>
        </p:nvSpPr>
        <p:spPr>
          <a:xfrm>
            <a:off x="4525560" y="4059719"/>
            <a:ext cx="362880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9" name="Straight Connector 58">
            <a:extLst>
              <a:ext uri="{FF2B5EF4-FFF2-40B4-BE49-F238E27FC236}">
                <a16:creationId xmlns:a16="http://schemas.microsoft.com/office/drawing/2014/main" id="{090321A8-3A94-EE44-B19D-C61157D8A5C9}"/>
              </a:ext>
            </a:extLst>
          </p:cNvPr>
          <p:cNvSpPr/>
          <p:nvPr/>
        </p:nvSpPr>
        <p:spPr>
          <a:xfrm>
            <a:off x="4465800" y="3419640"/>
            <a:ext cx="421200" cy="137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0" name="Straight Connector 59">
            <a:extLst>
              <a:ext uri="{FF2B5EF4-FFF2-40B4-BE49-F238E27FC236}">
                <a16:creationId xmlns:a16="http://schemas.microsoft.com/office/drawing/2014/main" id="{F36AD775-69AB-EE4A-9474-85193ACBF172}"/>
              </a:ext>
            </a:extLst>
          </p:cNvPr>
          <p:cNvSpPr/>
          <p:nvPr/>
        </p:nvSpPr>
        <p:spPr>
          <a:xfrm>
            <a:off x="4467960" y="3419640"/>
            <a:ext cx="394920" cy="64007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41F1E380-6F14-8841-8A6A-8C18E4BED02F}"/>
              </a:ext>
            </a:extLst>
          </p:cNvPr>
          <p:cNvSpPr/>
          <p:nvPr/>
        </p:nvSpPr>
        <p:spPr>
          <a:xfrm>
            <a:off x="3093840" y="4023360"/>
            <a:ext cx="548640" cy="64008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EBF7437-AA9F-2341-8593-6CA5509E0316}"/>
              </a:ext>
            </a:extLst>
          </p:cNvPr>
          <p:cNvSpPr txBox="1"/>
          <p:nvPr/>
        </p:nvSpPr>
        <p:spPr>
          <a:xfrm>
            <a:off x="3825360" y="6145920"/>
            <a:ext cx="9032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Conv 1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D224084-91C5-5144-8884-088FA0327E13}"/>
              </a:ext>
            </a:extLst>
          </p:cNvPr>
          <p:cNvSpPr txBox="1"/>
          <p:nvPr/>
        </p:nvSpPr>
        <p:spPr>
          <a:xfrm>
            <a:off x="4739760" y="6145920"/>
            <a:ext cx="9032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Conv 2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F13494B-6B51-0A42-A38C-3C51630AD033}"/>
              </a:ext>
            </a:extLst>
          </p:cNvPr>
          <p:cNvSpPr txBox="1"/>
          <p:nvPr/>
        </p:nvSpPr>
        <p:spPr>
          <a:xfrm>
            <a:off x="5745600" y="6145920"/>
            <a:ext cx="6760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FC 1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A55B230-888B-4745-A49B-0B035E57377D}"/>
              </a:ext>
            </a:extLst>
          </p:cNvPr>
          <p:cNvSpPr txBox="1"/>
          <p:nvPr/>
        </p:nvSpPr>
        <p:spPr>
          <a:xfrm>
            <a:off x="6616440" y="6145920"/>
            <a:ext cx="8665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Output</a:t>
            </a:r>
          </a:p>
        </p:txBody>
      </p:sp>
      <p:sp>
        <p:nvSpPr>
          <p:cNvPr id="66" name="Straight Connector 65">
            <a:extLst>
              <a:ext uri="{FF2B5EF4-FFF2-40B4-BE49-F238E27FC236}">
                <a16:creationId xmlns:a16="http://schemas.microsoft.com/office/drawing/2014/main" id="{72E18B39-F713-3543-8A2F-311EB9DBB8F1}"/>
              </a:ext>
            </a:extLst>
          </p:cNvPr>
          <p:cNvSpPr/>
          <p:nvPr/>
        </p:nvSpPr>
        <p:spPr>
          <a:xfrm flipV="1">
            <a:off x="4282560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7" name="Straight Connector 66">
            <a:extLst>
              <a:ext uri="{FF2B5EF4-FFF2-40B4-BE49-F238E27FC236}">
                <a16:creationId xmlns:a16="http://schemas.microsoft.com/office/drawing/2014/main" id="{CB5F0E6C-C93F-434B-ACE5-C821DD26406A}"/>
              </a:ext>
            </a:extLst>
          </p:cNvPr>
          <p:cNvSpPr/>
          <p:nvPr/>
        </p:nvSpPr>
        <p:spPr>
          <a:xfrm flipV="1">
            <a:off x="5105520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8" name="Straight Connector 67">
            <a:extLst>
              <a:ext uri="{FF2B5EF4-FFF2-40B4-BE49-F238E27FC236}">
                <a16:creationId xmlns:a16="http://schemas.microsoft.com/office/drawing/2014/main" id="{8F7E8AED-F2F5-2B42-9C2F-CD1A8AD09B0F}"/>
              </a:ext>
            </a:extLst>
          </p:cNvPr>
          <p:cNvSpPr/>
          <p:nvPr/>
        </p:nvSpPr>
        <p:spPr>
          <a:xfrm flipV="1">
            <a:off x="6019919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9" name="Straight Connector 68">
            <a:extLst>
              <a:ext uri="{FF2B5EF4-FFF2-40B4-BE49-F238E27FC236}">
                <a16:creationId xmlns:a16="http://schemas.microsoft.com/office/drawing/2014/main" id="{6450DB27-4E4F-D64E-AD2D-438FF4B321BD}"/>
              </a:ext>
            </a:extLst>
          </p:cNvPr>
          <p:cNvSpPr/>
          <p:nvPr/>
        </p:nvSpPr>
        <p:spPr>
          <a:xfrm flipV="1">
            <a:off x="6934319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24C62330-A5FA-0342-954B-1168B6D19EA1}"/>
              </a:ext>
            </a:extLst>
          </p:cNvPr>
          <p:cNvSpPr txBox="1"/>
          <p:nvPr/>
        </p:nvSpPr>
        <p:spPr>
          <a:xfrm>
            <a:off x="807840" y="2286000"/>
            <a:ext cx="18054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Stack of images</a:t>
            </a:r>
          </a:p>
        </p:txBody>
      </p:sp>
      <p:sp>
        <p:nvSpPr>
          <p:cNvPr id="71" name="Straight Connector 70">
            <a:extLst>
              <a:ext uri="{FF2B5EF4-FFF2-40B4-BE49-F238E27FC236}">
                <a16:creationId xmlns:a16="http://schemas.microsoft.com/office/drawing/2014/main" id="{7C9ED7E0-87C4-2C42-805B-AFF23471BC2C}"/>
              </a:ext>
            </a:extLst>
          </p:cNvPr>
          <p:cNvSpPr/>
          <p:nvPr/>
        </p:nvSpPr>
        <p:spPr>
          <a:xfrm flipH="1">
            <a:off x="1722240" y="2632320"/>
            <a:ext cx="274320" cy="56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2" name="Straight Connector 71">
            <a:extLst>
              <a:ext uri="{FF2B5EF4-FFF2-40B4-BE49-F238E27FC236}">
                <a16:creationId xmlns:a16="http://schemas.microsoft.com/office/drawing/2014/main" id="{1D1CC39A-4C96-D948-8E1B-3F68D2A5CF41}"/>
              </a:ext>
            </a:extLst>
          </p:cNvPr>
          <p:cNvSpPr/>
          <p:nvPr/>
        </p:nvSpPr>
        <p:spPr>
          <a:xfrm flipH="1" flipV="1">
            <a:off x="7300079" y="5120639"/>
            <a:ext cx="731521" cy="1828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3" name="Straight Connector 72">
            <a:extLst>
              <a:ext uri="{FF2B5EF4-FFF2-40B4-BE49-F238E27FC236}">
                <a16:creationId xmlns:a16="http://schemas.microsoft.com/office/drawing/2014/main" id="{E56B2442-2E36-DC46-8550-34A34198CDA2}"/>
              </a:ext>
            </a:extLst>
          </p:cNvPr>
          <p:cNvSpPr/>
          <p:nvPr/>
        </p:nvSpPr>
        <p:spPr>
          <a:xfrm flipH="1">
            <a:off x="7208640" y="3291839"/>
            <a:ext cx="476640" cy="27432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4" name="Straight Connector 73">
            <a:extLst>
              <a:ext uri="{FF2B5EF4-FFF2-40B4-BE49-F238E27FC236}">
                <a16:creationId xmlns:a16="http://schemas.microsoft.com/office/drawing/2014/main" id="{E6FE872C-2274-3A4B-9742-BA6E2EA87425}"/>
              </a:ext>
            </a:extLst>
          </p:cNvPr>
          <p:cNvSpPr/>
          <p:nvPr/>
        </p:nvSpPr>
        <p:spPr>
          <a:xfrm flipH="1">
            <a:off x="7300079" y="4297680"/>
            <a:ext cx="476641" cy="914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75" name="Group 74" descr="28§display§I§svg§600§FALSE" title="TexMaths">
            <a:extLst>
              <a:ext uri="{FF2B5EF4-FFF2-40B4-BE49-F238E27FC236}">
                <a16:creationId xmlns:a16="http://schemas.microsoft.com/office/drawing/2014/main" id="{F34F35F2-BBEF-2043-B04C-C5A26EC054D2}"/>
              </a:ext>
            </a:extLst>
          </p:cNvPr>
          <p:cNvGrpSpPr/>
          <p:nvPr/>
        </p:nvGrpSpPr>
        <p:grpSpPr>
          <a:xfrm>
            <a:off x="1507680" y="3273120"/>
            <a:ext cx="229320" cy="303120"/>
            <a:chOff x="1507680" y="3273120"/>
            <a:chExt cx="229320" cy="303120"/>
          </a:xfrm>
        </p:grpSpPr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AAFCEEAC-7A74-054D-90E6-6F93C4269EB1}"/>
                </a:ext>
              </a:extLst>
            </p:cNvPr>
            <p:cNvSpPr/>
            <p:nvPr/>
          </p:nvSpPr>
          <p:spPr>
            <a:xfrm>
              <a:off x="1507680" y="3274200"/>
              <a:ext cx="229320" cy="30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" h="840">
                  <a:moveTo>
                    <a:pt x="319" y="840"/>
                  </a:moveTo>
                  <a:lnTo>
                    <a:pt x="0" y="840"/>
                  </a:lnTo>
                  <a:lnTo>
                    <a:pt x="0" y="0"/>
                  </a:lnTo>
                  <a:lnTo>
                    <a:pt x="638" y="0"/>
                  </a:lnTo>
                  <a:lnTo>
                    <a:pt x="638" y="8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4FF8A766-FD3D-4A43-9C7E-A6BD289A0420}"/>
                </a:ext>
              </a:extLst>
            </p:cNvPr>
            <p:cNvSpPr/>
            <p:nvPr/>
          </p:nvSpPr>
          <p:spPr>
            <a:xfrm>
              <a:off x="1522800" y="327312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2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5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1" y="0"/>
                    <a:pt x="201" y="25"/>
                  </a:cubicBezTo>
                  <a:cubicBezTo>
                    <a:pt x="201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3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5" y="843"/>
                    <a:pt x="369" y="843"/>
                    <a:pt x="369" y="821"/>
                  </a:cubicBezTo>
                  <a:cubicBezTo>
                    <a:pt x="369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8" name="Group 77" descr="28§display§Q(I,a_1)§svg§600§FALSE" title="TexMaths">
            <a:extLst>
              <a:ext uri="{FF2B5EF4-FFF2-40B4-BE49-F238E27FC236}">
                <a16:creationId xmlns:a16="http://schemas.microsoft.com/office/drawing/2014/main" id="{373C5850-77D2-0B47-9864-6FEF22BD935F}"/>
              </a:ext>
            </a:extLst>
          </p:cNvPr>
          <p:cNvGrpSpPr/>
          <p:nvPr/>
        </p:nvGrpSpPr>
        <p:grpSpPr>
          <a:xfrm>
            <a:off x="7776720" y="2939760"/>
            <a:ext cx="1549800" cy="443160"/>
            <a:chOff x="7776720" y="2939760"/>
            <a:chExt cx="1549800" cy="443160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388FCE61-BBFB-244F-9B40-4D9F9D1B8B08}"/>
                </a:ext>
              </a:extLst>
            </p:cNvPr>
            <p:cNvSpPr/>
            <p:nvPr/>
          </p:nvSpPr>
          <p:spPr>
            <a:xfrm>
              <a:off x="7776720" y="2940840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8F95F062-2C70-BD48-83D7-AAD7C26DBD5A}"/>
                </a:ext>
              </a:extLst>
            </p:cNvPr>
            <p:cNvSpPr/>
            <p:nvPr/>
          </p:nvSpPr>
          <p:spPr>
            <a:xfrm>
              <a:off x="7799040" y="295992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1829D6AF-1FD8-9C41-BBC3-1556877498DF}"/>
                </a:ext>
              </a:extLst>
            </p:cNvPr>
            <p:cNvSpPr/>
            <p:nvPr/>
          </p:nvSpPr>
          <p:spPr>
            <a:xfrm>
              <a:off x="8169840" y="2939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C21095F-02C4-264F-BBE9-B7056509C06A}"/>
                </a:ext>
              </a:extLst>
            </p:cNvPr>
            <p:cNvSpPr/>
            <p:nvPr/>
          </p:nvSpPr>
          <p:spPr>
            <a:xfrm>
              <a:off x="8312039" y="2968919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4A7BDD9-2B05-1148-B003-A4846143F83E}"/>
                </a:ext>
              </a:extLst>
            </p:cNvPr>
            <p:cNvSpPr/>
            <p:nvPr/>
          </p:nvSpPr>
          <p:spPr>
            <a:xfrm>
              <a:off x="8564040" y="322488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A184BCD0-7796-1C4E-BCCC-874493A98C23}"/>
                </a:ext>
              </a:extLst>
            </p:cNvPr>
            <p:cNvSpPr/>
            <p:nvPr/>
          </p:nvSpPr>
          <p:spPr>
            <a:xfrm>
              <a:off x="8739360" y="3075839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1F6CB1B-6A78-9540-9CDE-C6B7CE219C5D}"/>
                </a:ext>
              </a:extLst>
            </p:cNvPr>
            <p:cNvSpPr/>
            <p:nvPr/>
          </p:nvSpPr>
          <p:spPr>
            <a:xfrm>
              <a:off x="8989200" y="3132359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1A76D9EA-13BB-C146-BBF2-05FC33E0D9AA}"/>
                </a:ext>
              </a:extLst>
            </p:cNvPr>
            <p:cNvSpPr/>
            <p:nvPr/>
          </p:nvSpPr>
          <p:spPr>
            <a:xfrm>
              <a:off x="9178560" y="2939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7" name="Group 86" descr="28§display§Q(I,a_2)§svg§600§FALSE" title="TexMaths">
            <a:extLst>
              <a:ext uri="{FF2B5EF4-FFF2-40B4-BE49-F238E27FC236}">
                <a16:creationId xmlns:a16="http://schemas.microsoft.com/office/drawing/2014/main" id="{C6C83FD2-19A0-2145-AAC6-7EF5182C889E}"/>
              </a:ext>
            </a:extLst>
          </p:cNvPr>
          <p:cNvGrpSpPr/>
          <p:nvPr/>
        </p:nvGrpSpPr>
        <p:grpSpPr>
          <a:xfrm>
            <a:off x="7868160" y="4037039"/>
            <a:ext cx="1549800" cy="443160"/>
            <a:chOff x="7868160" y="4037039"/>
            <a:chExt cx="1549800" cy="443160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DB6BAD0D-BA3B-8D42-B175-A5A9E90EAE01}"/>
                </a:ext>
              </a:extLst>
            </p:cNvPr>
            <p:cNvSpPr/>
            <p:nvPr/>
          </p:nvSpPr>
          <p:spPr>
            <a:xfrm>
              <a:off x="7868160" y="4038119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2C68AEFE-B307-1F47-A8E8-DC60275401EB}"/>
                </a:ext>
              </a:extLst>
            </p:cNvPr>
            <p:cNvSpPr/>
            <p:nvPr/>
          </p:nvSpPr>
          <p:spPr>
            <a:xfrm>
              <a:off x="7890480" y="405720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904C9C5E-2982-3847-8757-27CEB318FA52}"/>
                </a:ext>
              </a:extLst>
            </p:cNvPr>
            <p:cNvSpPr/>
            <p:nvPr/>
          </p:nvSpPr>
          <p:spPr>
            <a:xfrm>
              <a:off x="8261279" y="40370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003FFE8-142F-3945-9D72-091831CAE7BF}"/>
                </a:ext>
              </a:extLst>
            </p:cNvPr>
            <p:cNvSpPr/>
            <p:nvPr/>
          </p:nvSpPr>
          <p:spPr>
            <a:xfrm>
              <a:off x="8403480" y="406620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328AD634-15DE-9C40-95FC-83110FF461A1}"/>
                </a:ext>
              </a:extLst>
            </p:cNvPr>
            <p:cNvSpPr/>
            <p:nvPr/>
          </p:nvSpPr>
          <p:spPr>
            <a:xfrm>
              <a:off x="8655480" y="432216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B0CCEE52-E164-454C-9EB4-78FF5C9CA636}"/>
                </a:ext>
              </a:extLst>
            </p:cNvPr>
            <p:cNvSpPr/>
            <p:nvPr/>
          </p:nvSpPr>
          <p:spPr>
            <a:xfrm>
              <a:off x="8830800" y="41731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F58E4F6D-C5DF-654A-9F11-75E17864D320}"/>
                </a:ext>
              </a:extLst>
            </p:cNvPr>
            <p:cNvSpPr/>
            <p:nvPr/>
          </p:nvSpPr>
          <p:spPr>
            <a:xfrm>
              <a:off x="9066600" y="4229640"/>
              <a:ext cx="13788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574">
                  <a:moveTo>
                    <a:pt x="384" y="417"/>
                  </a:moveTo>
                  <a:lnTo>
                    <a:pt x="353" y="417"/>
                  </a:lnTo>
                  <a:cubicBezTo>
                    <a:pt x="350" y="437"/>
                    <a:pt x="342" y="487"/>
                    <a:pt x="330" y="496"/>
                  </a:cubicBezTo>
                  <a:cubicBezTo>
                    <a:pt x="325" y="501"/>
                    <a:pt x="258" y="501"/>
                    <a:pt x="246" y="501"/>
                  </a:cubicBezTo>
                  <a:lnTo>
                    <a:pt x="87" y="501"/>
                  </a:lnTo>
                  <a:cubicBezTo>
                    <a:pt x="176" y="420"/>
                    <a:pt x="207" y="398"/>
                    <a:pt x="260" y="356"/>
                  </a:cubicBezTo>
                  <a:cubicBezTo>
                    <a:pt x="325" y="305"/>
                    <a:pt x="384" y="252"/>
                    <a:pt x="384" y="168"/>
                  </a:cubicBezTo>
                  <a:cubicBezTo>
                    <a:pt x="384" y="64"/>
                    <a:pt x="291" y="0"/>
                    <a:pt x="179" y="0"/>
                  </a:cubicBezTo>
                  <a:cubicBezTo>
                    <a:pt x="73" y="0"/>
                    <a:pt x="0" y="76"/>
                    <a:pt x="0" y="154"/>
                  </a:cubicBezTo>
                  <a:cubicBezTo>
                    <a:pt x="0" y="199"/>
                    <a:pt x="36" y="204"/>
                    <a:pt x="45" y="204"/>
                  </a:cubicBezTo>
                  <a:cubicBezTo>
                    <a:pt x="67" y="204"/>
                    <a:pt x="92" y="188"/>
                    <a:pt x="92" y="157"/>
                  </a:cubicBezTo>
                  <a:cubicBezTo>
                    <a:pt x="92" y="143"/>
                    <a:pt x="87" y="112"/>
                    <a:pt x="42" y="112"/>
                  </a:cubicBezTo>
                  <a:cubicBezTo>
                    <a:pt x="67" y="50"/>
                    <a:pt x="126" y="31"/>
                    <a:pt x="168" y="31"/>
                  </a:cubicBezTo>
                  <a:cubicBezTo>
                    <a:pt x="255" y="31"/>
                    <a:pt x="300" y="98"/>
                    <a:pt x="300" y="168"/>
                  </a:cubicBezTo>
                  <a:cubicBezTo>
                    <a:pt x="300" y="244"/>
                    <a:pt x="246" y="302"/>
                    <a:pt x="218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58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B3815224-FD33-534C-BB5B-9EA62C744BBA}"/>
                </a:ext>
              </a:extLst>
            </p:cNvPr>
            <p:cNvSpPr/>
            <p:nvPr/>
          </p:nvSpPr>
          <p:spPr>
            <a:xfrm>
              <a:off x="9270000" y="40370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6" name="Group 95" descr="28§display§Q(I,a_3)§svg§600§FALSE" title="TexMaths">
            <a:extLst>
              <a:ext uri="{FF2B5EF4-FFF2-40B4-BE49-F238E27FC236}">
                <a16:creationId xmlns:a16="http://schemas.microsoft.com/office/drawing/2014/main" id="{99AD31D5-8D58-8546-9887-29A42F87CBE3}"/>
              </a:ext>
            </a:extLst>
          </p:cNvPr>
          <p:cNvGrpSpPr/>
          <p:nvPr/>
        </p:nvGrpSpPr>
        <p:grpSpPr>
          <a:xfrm>
            <a:off x="8096180" y="5225760"/>
            <a:ext cx="1549800" cy="443160"/>
            <a:chOff x="8142480" y="5225760"/>
            <a:chExt cx="1549800" cy="443160"/>
          </a:xfrm>
        </p:grpSpPr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4EBF62D2-2275-6643-8015-9AB6D35E7487}"/>
                </a:ext>
              </a:extLst>
            </p:cNvPr>
            <p:cNvSpPr/>
            <p:nvPr/>
          </p:nvSpPr>
          <p:spPr>
            <a:xfrm>
              <a:off x="8142480" y="5226840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47BB0074-FF8C-004E-A3A2-B9FA2E10FF81}"/>
                </a:ext>
              </a:extLst>
            </p:cNvPr>
            <p:cNvSpPr/>
            <p:nvPr/>
          </p:nvSpPr>
          <p:spPr>
            <a:xfrm>
              <a:off x="8164800" y="524592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7F45EF4A-E20A-6A45-9D1C-FB005DBFEC1D}"/>
                </a:ext>
              </a:extLst>
            </p:cNvPr>
            <p:cNvSpPr/>
            <p:nvPr/>
          </p:nvSpPr>
          <p:spPr>
            <a:xfrm>
              <a:off x="8535600" y="5225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D10F3890-DD38-A94D-88BB-BAB1CB30E998}"/>
                </a:ext>
              </a:extLst>
            </p:cNvPr>
            <p:cNvSpPr/>
            <p:nvPr/>
          </p:nvSpPr>
          <p:spPr>
            <a:xfrm>
              <a:off x="8677800" y="525492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4DEEA53E-9B0A-564A-8FF7-387E6913E79E}"/>
                </a:ext>
              </a:extLst>
            </p:cNvPr>
            <p:cNvSpPr/>
            <p:nvPr/>
          </p:nvSpPr>
          <p:spPr>
            <a:xfrm>
              <a:off x="8929800" y="551088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1A6D9EE4-0F48-7348-9AFC-511E3F15EEBE}"/>
                </a:ext>
              </a:extLst>
            </p:cNvPr>
            <p:cNvSpPr/>
            <p:nvPr/>
          </p:nvSpPr>
          <p:spPr>
            <a:xfrm>
              <a:off x="9105120" y="536184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E5179414-AE72-3A4A-AAD3-A2010066F096}"/>
                </a:ext>
              </a:extLst>
            </p:cNvPr>
            <p:cNvSpPr/>
            <p:nvPr/>
          </p:nvSpPr>
          <p:spPr>
            <a:xfrm>
              <a:off x="9337680" y="5418360"/>
              <a:ext cx="142920" cy="212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591">
                  <a:moveTo>
                    <a:pt x="190" y="286"/>
                  </a:moveTo>
                  <a:cubicBezTo>
                    <a:pt x="258" y="286"/>
                    <a:pt x="305" y="333"/>
                    <a:pt x="305" y="426"/>
                  </a:cubicBezTo>
                  <a:cubicBezTo>
                    <a:pt x="305" y="532"/>
                    <a:pt x="244" y="563"/>
                    <a:pt x="193" y="563"/>
                  </a:cubicBezTo>
                  <a:cubicBezTo>
                    <a:pt x="160" y="563"/>
                    <a:pt x="81" y="554"/>
                    <a:pt x="45" y="504"/>
                  </a:cubicBezTo>
                  <a:cubicBezTo>
                    <a:pt x="87" y="501"/>
                    <a:pt x="95" y="473"/>
                    <a:pt x="95" y="456"/>
                  </a:cubicBezTo>
                  <a:cubicBezTo>
                    <a:pt x="95" y="428"/>
                    <a:pt x="76" y="409"/>
                    <a:pt x="48" y="409"/>
                  </a:cubicBezTo>
                  <a:cubicBezTo>
                    <a:pt x="25" y="409"/>
                    <a:pt x="0" y="423"/>
                    <a:pt x="0" y="456"/>
                  </a:cubicBezTo>
                  <a:cubicBezTo>
                    <a:pt x="0" y="540"/>
                    <a:pt x="90" y="591"/>
                    <a:pt x="196" y="591"/>
                  </a:cubicBezTo>
                  <a:cubicBezTo>
                    <a:pt x="316" y="591"/>
                    <a:pt x="398" y="512"/>
                    <a:pt x="398" y="426"/>
                  </a:cubicBezTo>
                  <a:cubicBezTo>
                    <a:pt x="398" y="358"/>
                    <a:pt x="344" y="291"/>
                    <a:pt x="249" y="269"/>
                  </a:cubicBezTo>
                  <a:cubicBezTo>
                    <a:pt x="339" y="238"/>
                    <a:pt x="372" y="171"/>
                    <a:pt x="372" y="120"/>
                  </a:cubicBezTo>
                  <a:cubicBezTo>
                    <a:pt x="372" y="50"/>
                    <a:pt x="294" y="0"/>
                    <a:pt x="196" y="0"/>
                  </a:cubicBezTo>
                  <a:cubicBezTo>
                    <a:pt x="101" y="0"/>
                    <a:pt x="28" y="48"/>
                    <a:pt x="28" y="115"/>
                  </a:cubicBezTo>
                  <a:cubicBezTo>
                    <a:pt x="28" y="146"/>
                    <a:pt x="45" y="162"/>
                    <a:pt x="73" y="162"/>
                  </a:cubicBezTo>
                  <a:cubicBezTo>
                    <a:pt x="98" y="162"/>
                    <a:pt x="118" y="143"/>
                    <a:pt x="118" y="118"/>
                  </a:cubicBezTo>
                  <a:cubicBezTo>
                    <a:pt x="118" y="92"/>
                    <a:pt x="98" y="76"/>
                    <a:pt x="73" y="73"/>
                  </a:cubicBezTo>
                  <a:cubicBezTo>
                    <a:pt x="104" y="34"/>
                    <a:pt x="162" y="25"/>
                    <a:pt x="193" y="25"/>
                  </a:cubicBezTo>
                  <a:cubicBezTo>
                    <a:pt x="232" y="25"/>
                    <a:pt x="288" y="45"/>
                    <a:pt x="288" y="120"/>
                  </a:cubicBezTo>
                  <a:cubicBezTo>
                    <a:pt x="288" y="157"/>
                    <a:pt x="277" y="196"/>
                    <a:pt x="252" y="221"/>
                  </a:cubicBezTo>
                  <a:cubicBezTo>
                    <a:pt x="224" y="255"/>
                    <a:pt x="202" y="258"/>
                    <a:pt x="157" y="260"/>
                  </a:cubicBezTo>
                  <a:cubicBezTo>
                    <a:pt x="134" y="260"/>
                    <a:pt x="134" y="260"/>
                    <a:pt x="129" y="263"/>
                  </a:cubicBezTo>
                  <a:cubicBezTo>
                    <a:pt x="129" y="263"/>
                    <a:pt x="120" y="263"/>
                    <a:pt x="120" y="274"/>
                  </a:cubicBezTo>
                  <a:cubicBezTo>
                    <a:pt x="120" y="286"/>
                    <a:pt x="129" y="286"/>
                    <a:pt x="143" y="2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982F5EFC-31E0-834F-9AAD-72AD6DA21831}"/>
                </a:ext>
              </a:extLst>
            </p:cNvPr>
            <p:cNvSpPr/>
            <p:nvPr/>
          </p:nvSpPr>
          <p:spPr>
            <a:xfrm>
              <a:off x="9544320" y="5225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6" name="Title 105">
            <a:extLst>
              <a:ext uri="{FF2B5EF4-FFF2-40B4-BE49-F238E27FC236}">
                <a16:creationId xmlns:a16="http://schemas.microsoft.com/office/drawing/2014/main" id="{F92DCD6D-B634-554F-BBBC-FB38BC9DFB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DQN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7DC6048-37E8-DD49-9033-7EDF981037ED}"/>
              </a:ext>
            </a:extLst>
          </p:cNvPr>
          <p:cNvSpPr txBox="1"/>
          <p:nvPr/>
        </p:nvSpPr>
        <p:spPr>
          <a:xfrm>
            <a:off x="4648320" y="2286000"/>
            <a:ext cx="164592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Q-function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9EB5C58-BDB9-1D45-8801-D8F28AAF017F}"/>
              </a:ext>
            </a:extLst>
          </p:cNvPr>
          <p:cNvGrpSpPr/>
          <p:nvPr/>
        </p:nvGrpSpPr>
        <p:grpSpPr>
          <a:xfrm>
            <a:off x="4008239" y="3131640"/>
            <a:ext cx="504361" cy="2446199"/>
            <a:chOff x="4008239" y="3131640"/>
            <a:chExt cx="504361" cy="2446199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8C4024C1-0A16-D841-8F7D-62F3798983ED}"/>
                </a:ext>
              </a:extLst>
            </p:cNvPr>
            <p:cNvSpPr/>
            <p:nvPr/>
          </p:nvSpPr>
          <p:spPr>
            <a:xfrm>
              <a:off x="4008239" y="313164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470EDC5-2572-8F4B-9EEE-8F0995435DD6}"/>
                </a:ext>
              </a:extLst>
            </p:cNvPr>
            <p:cNvSpPr/>
            <p:nvPr/>
          </p:nvSpPr>
          <p:spPr>
            <a:xfrm>
              <a:off x="4032359" y="3791880"/>
              <a:ext cx="456480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8D2FF430-76A6-EB46-ABFB-BFB7E706B1CF}"/>
                </a:ext>
              </a:extLst>
            </p:cNvPr>
            <p:cNvSpPr/>
            <p:nvPr/>
          </p:nvSpPr>
          <p:spPr>
            <a:xfrm>
              <a:off x="4032359" y="4467960"/>
              <a:ext cx="456480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DBB70BA-4B1F-F54A-A7CB-90FDD036877B}"/>
                </a:ext>
              </a:extLst>
            </p:cNvPr>
            <p:cNvSpPr/>
            <p:nvPr/>
          </p:nvSpPr>
          <p:spPr>
            <a:xfrm>
              <a:off x="4055400" y="5127839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86BC4B3-1C86-004D-90A7-6AF8D7B08AAE}"/>
              </a:ext>
            </a:extLst>
          </p:cNvPr>
          <p:cNvGrpSpPr/>
          <p:nvPr/>
        </p:nvGrpSpPr>
        <p:grpSpPr>
          <a:xfrm>
            <a:off x="5764320" y="3121560"/>
            <a:ext cx="504360" cy="2446200"/>
            <a:chOff x="5764320" y="3121560"/>
            <a:chExt cx="504360" cy="2446200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0446532-D79A-554E-8E81-52B16FF98AC4}"/>
                </a:ext>
              </a:extLst>
            </p:cNvPr>
            <p:cNvSpPr/>
            <p:nvPr/>
          </p:nvSpPr>
          <p:spPr>
            <a:xfrm>
              <a:off x="5764320" y="312156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ABB93E8-DBFB-E948-8BE4-2CAE82127665}"/>
                </a:ext>
              </a:extLst>
            </p:cNvPr>
            <p:cNvSpPr/>
            <p:nvPr/>
          </p:nvSpPr>
          <p:spPr>
            <a:xfrm>
              <a:off x="5788440" y="378180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8D39B69-A0D3-9841-948C-866B76D702F1}"/>
                </a:ext>
              </a:extLst>
            </p:cNvPr>
            <p:cNvSpPr/>
            <p:nvPr/>
          </p:nvSpPr>
          <p:spPr>
            <a:xfrm>
              <a:off x="5788440" y="445788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182D0DE-4E33-5E49-9387-285424C2C91A}"/>
                </a:ext>
              </a:extLst>
            </p:cNvPr>
            <p:cNvSpPr/>
            <p:nvPr/>
          </p:nvSpPr>
          <p:spPr>
            <a:xfrm>
              <a:off x="5811480" y="5117760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" name="Freeform 12">
            <a:extLst>
              <a:ext uri="{FF2B5EF4-FFF2-40B4-BE49-F238E27FC236}">
                <a16:creationId xmlns:a16="http://schemas.microsoft.com/office/drawing/2014/main" id="{8EE31E75-6966-D14A-BA59-82EF81CD586C}"/>
              </a:ext>
            </a:extLst>
          </p:cNvPr>
          <p:cNvSpPr/>
          <p:nvPr/>
        </p:nvSpPr>
        <p:spPr>
          <a:xfrm>
            <a:off x="6694200" y="3462479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7CF51607-5FEE-104B-9C2D-380B14DE1399}"/>
              </a:ext>
            </a:extLst>
          </p:cNvPr>
          <p:cNvSpPr/>
          <p:nvPr/>
        </p:nvSpPr>
        <p:spPr>
          <a:xfrm>
            <a:off x="6694200" y="4138560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4DD5BAB4-5295-CB4F-B8E8-939C19AE75BA}"/>
              </a:ext>
            </a:extLst>
          </p:cNvPr>
          <p:cNvSpPr/>
          <p:nvPr/>
        </p:nvSpPr>
        <p:spPr>
          <a:xfrm>
            <a:off x="6717240" y="4798440"/>
            <a:ext cx="457200" cy="4500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6" name="Straight Connector 15">
            <a:extLst>
              <a:ext uri="{FF2B5EF4-FFF2-40B4-BE49-F238E27FC236}">
                <a16:creationId xmlns:a16="http://schemas.microsoft.com/office/drawing/2014/main" id="{B11F3067-A9F8-1044-937A-D9B902223B7C}"/>
              </a:ext>
            </a:extLst>
          </p:cNvPr>
          <p:cNvSpPr/>
          <p:nvPr/>
        </p:nvSpPr>
        <p:spPr>
          <a:xfrm>
            <a:off x="5414040" y="533988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7" name="Straight Connector 16">
            <a:extLst>
              <a:ext uri="{FF2B5EF4-FFF2-40B4-BE49-F238E27FC236}">
                <a16:creationId xmlns:a16="http://schemas.microsoft.com/office/drawing/2014/main" id="{8812BE10-C052-034B-AA6B-53766224B86E}"/>
              </a:ext>
            </a:extLst>
          </p:cNvPr>
          <p:cNvSpPr/>
          <p:nvPr/>
        </p:nvSpPr>
        <p:spPr>
          <a:xfrm flipV="1">
            <a:off x="5414040" y="479124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8" name="Straight Connector 17">
            <a:extLst>
              <a:ext uri="{FF2B5EF4-FFF2-40B4-BE49-F238E27FC236}">
                <a16:creationId xmlns:a16="http://schemas.microsoft.com/office/drawing/2014/main" id="{084DA6DA-291E-5E4A-982C-AB554CD6AAB5}"/>
              </a:ext>
            </a:extLst>
          </p:cNvPr>
          <p:cNvSpPr/>
          <p:nvPr/>
        </p:nvSpPr>
        <p:spPr>
          <a:xfrm flipV="1">
            <a:off x="5414040" y="4151159"/>
            <a:ext cx="374400" cy="1189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9" name="Straight Connector 18">
            <a:extLst>
              <a:ext uri="{FF2B5EF4-FFF2-40B4-BE49-F238E27FC236}">
                <a16:creationId xmlns:a16="http://schemas.microsoft.com/office/drawing/2014/main" id="{1D7F18E1-ECCE-E546-8B67-C106436E702D}"/>
              </a:ext>
            </a:extLst>
          </p:cNvPr>
          <p:cNvSpPr/>
          <p:nvPr/>
        </p:nvSpPr>
        <p:spPr>
          <a:xfrm flipV="1">
            <a:off x="5415480" y="351108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0" name="Straight Connector 19">
            <a:extLst>
              <a:ext uri="{FF2B5EF4-FFF2-40B4-BE49-F238E27FC236}">
                <a16:creationId xmlns:a16="http://schemas.microsoft.com/office/drawing/2014/main" id="{9794D2B5-AEF8-9A48-BCC6-AD2BFBAE9CF0}"/>
              </a:ext>
            </a:extLst>
          </p:cNvPr>
          <p:cNvSpPr/>
          <p:nvPr/>
        </p:nvSpPr>
        <p:spPr>
          <a:xfrm flipV="1">
            <a:off x="5427000" y="3511440"/>
            <a:ext cx="348840" cy="11883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1" name="Straight Connector 20">
            <a:extLst>
              <a:ext uri="{FF2B5EF4-FFF2-40B4-BE49-F238E27FC236}">
                <a16:creationId xmlns:a16="http://schemas.microsoft.com/office/drawing/2014/main" id="{A3441AAA-1636-E84E-BC2C-830C4A9845A6}"/>
              </a:ext>
            </a:extLst>
          </p:cNvPr>
          <p:cNvSpPr/>
          <p:nvPr/>
        </p:nvSpPr>
        <p:spPr>
          <a:xfrm flipV="1">
            <a:off x="5427000" y="4151520"/>
            <a:ext cx="362879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2" name="Straight Connector 21">
            <a:extLst>
              <a:ext uri="{FF2B5EF4-FFF2-40B4-BE49-F238E27FC236}">
                <a16:creationId xmlns:a16="http://schemas.microsoft.com/office/drawing/2014/main" id="{7570CCE7-1E9E-F640-8792-DF03921A3453}"/>
              </a:ext>
            </a:extLst>
          </p:cNvPr>
          <p:cNvSpPr/>
          <p:nvPr/>
        </p:nvSpPr>
        <p:spPr>
          <a:xfrm>
            <a:off x="5427000" y="469980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3" name="Straight Connector 22">
            <a:extLst>
              <a:ext uri="{FF2B5EF4-FFF2-40B4-BE49-F238E27FC236}">
                <a16:creationId xmlns:a16="http://schemas.microsoft.com/office/drawing/2014/main" id="{E865EC37-C116-0D4B-B127-68050DE8030F}"/>
              </a:ext>
            </a:extLst>
          </p:cNvPr>
          <p:cNvSpPr/>
          <p:nvPr/>
        </p:nvSpPr>
        <p:spPr>
          <a:xfrm>
            <a:off x="5427000" y="469980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4" name="Straight Connector 23">
            <a:extLst>
              <a:ext uri="{FF2B5EF4-FFF2-40B4-BE49-F238E27FC236}">
                <a16:creationId xmlns:a16="http://schemas.microsoft.com/office/drawing/2014/main" id="{5CCAC26D-AD8C-1A42-A06B-773C6F261573}"/>
              </a:ext>
            </a:extLst>
          </p:cNvPr>
          <p:cNvSpPr/>
          <p:nvPr/>
        </p:nvSpPr>
        <p:spPr>
          <a:xfrm>
            <a:off x="5427000" y="405971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5" name="Straight Connector 24">
            <a:extLst>
              <a:ext uri="{FF2B5EF4-FFF2-40B4-BE49-F238E27FC236}">
                <a16:creationId xmlns:a16="http://schemas.microsoft.com/office/drawing/2014/main" id="{36B337B6-6E4E-1942-BC45-44FECFDE361E}"/>
              </a:ext>
            </a:extLst>
          </p:cNvPr>
          <p:cNvSpPr/>
          <p:nvPr/>
        </p:nvSpPr>
        <p:spPr>
          <a:xfrm>
            <a:off x="5367240" y="3419640"/>
            <a:ext cx="41184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6" name="Straight Connector 25">
            <a:extLst>
              <a:ext uri="{FF2B5EF4-FFF2-40B4-BE49-F238E27FC236}">
                <a16:creationId xmlns:a16="http://schemas.microsoft.com/office/drawing/2014/main" id="{BEC5B2A0-B9AF-B143-B403-317015ADCFE0}"/>
              </a:ext>
            </a:extLst>
          </p:cNvPr>
          <p:cNvSpPr/>
          <p:nvPr/>
        </p:nvSpPr>
        <p:spPr>
          <a:xfrm>
            <a:off x="5427000" y="4059719"/>
            <a:ext cx="362879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7" name="Straight Connector 26">
            <a:extLst>
              <a:ext uri="{FF2B5EF4-FFF2-40B4-BE49-F238E27FC236}">
                <a16:creationId xmlns:a16="http://schemas.microsoft.com/office/drawing/2014/main" id="{133424D4-605B-214D-8CFE-84F847FFF72C}"/>
              </a:ext>
            </a:extLst>
          </p:cNvPr>
          <p:cNvSpPr/>
          <p:nvPr/>
        </p:nvSpPr>
        <p:spPr>
          <a:xfrm>
            <a:off x="5367240" y="3419640"/>
            <a:ext cx="421200" cy="137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8" name="Straight Connector 27">
            <a:extLst>
              <a:ext uri="{FF2B5EF4-FFF2-40B4-BE49-F238E27FC236}">
                <a16:creationId xmlns:a16="http://schemas.microsoft.com/office/drawing/2014/main" id="{CAAA95AA-E15E-AB46-ACEE-27AD145D55B2}"/>
              </a:ext>
            </a:extLst>
          </p:cNvPr>
          <p:cNvSpPr/>
          <p:nvPr/>
        </p:nvSpPr>
        <p:spPr>
          <a:xfrm>
            <a:off x="5369400" y="3419640"/>
            <a:ext cx="394920" cy="64007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9" name="Straight Connector 28">
            <a:extLst>
              <a:ext uri="{FF2B5EF4-FFF2-40B4-BE49-F238E27FC236}">
                <a16:creationId xmlns:a16="http://schemas.microsoft.com/office/drawing/2014/main" id="{86ECB04C-C464-6840-8D11-3C863F246C8A}"/>
              </a:ext>
            </a:extLst>
          </p:cNvPr>
          <p:cNvSpPr/>
          <p:nvPr/>
        </p:nvSpPr>
        <p:spPr>
          <a:xfrm>
            <a:off x="6296760" y="524772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0" name="Straight Connector 29">
            <a:extLst>
              <a:ext uri="{FF2B5EF4-FFF2-40B4-BE49-F238E27FC236}">
                <a16:creationId xmlns:a16="http://schemas.microsoft.com/office/drawing/2014/main" id="{EC34014A-CC9A-D04B-B346-EDF14C4B10FF}"/>
              </a:ext>
            </a:extLst>
          </p:cNvPr>
          <p:cNvSpPr/>
          <p:nvPr/>
        </p:nvSpPr>
        <p:spPr>
          <a:xfrm flipV="1">
            <a:off x="6296760" y="469908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1" name="Straight Connector 30">
            <a:extLst>
              <a:ext uri="{FF2B5EF4-FFF2-40B4-BE49-F238E27FC236}">
                <a16:creationId xmlns:a16="http://schemas.microsoft.com/office/drawing/2014/main" id="{1360AA7E-E0D0-4741-8E26-E5FE785E4943}"/>
              </a:ext>
            </a:extLst>
          </p:cNvPr>
          <p:cNvSpPr/>
          <p:nvPr/>
        </p:nvSpPr>
        <p:spPr>
          <a:xfrm flipV="1">
            <a:off x="6296760" y="4059000"/>
            <a:ext cx="374400" cy="1189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2" name="Straight Connector 31">
            <a:extLst>
              <a:ext uri="{FF2B5EF4-FFF2-40B4-BE49-F238E27FC236}">
                <a16:creationId xmlns:a16="http://schemas.microsoft.com/office/drawing/2014/main" id="{76D1721A-A6B7-1D48-8209-2C217C458E95}"/>
              </a:ext>
            </a:extLst>
          </p:cNvPr>
          <p:cNvSpPr/>
          <p:nvPr/>
        </p:nvSpPr>
        <p:spPr>
          <a:xfrm flipV="1">
            <a:off x="6298199" y="341892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3" name="Straight Connector 32">
            <a:extLst>
              <a:ext uri="{FF2B5EF4-FFF2-40B4-BE49-F238E27FC236}">
                <a16:creationId xmlns:a16="http://schemas.microsoft.com/office/drawing/2014/main" id="{FD431E31-DAEF-EE42-AC00-D2C452DB525E}"/>
              </a:ext>
            </a:extLst>
          </p:cNvPr>
          <p:cNvSpPr/>
          <p:nvPr/>
        </p:nvSpPr>
        <p:spPr>
          <a:xfrm flipV="1">
            <a:off x="6309720" y="3419279"/>
            <a:ext cx="348839" cy="11883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4" name="Straight Connector 33">
            <a:extLst>
              <a:ext uri="{FF2B5EF4-FFF2-40B4-BE49-F238E27FC236}">
                <a16:creationId xmlns:a16="http://schemas.microsoft.com/office/drawing/2014/main" id="{D0686EA3-7A68-CB4C-95C6-E0A1AC91E27C}"/>
              </a:ext>
            </a:extLst>
          </p:cNvPr>
          <p:cNvSpPr/>
          <p:nvPr/>
        </p:nvSpPr>
        <p:spPr>
          <a:xfrm flipV="1">
            <a:off x="6309720" y="4059360"/>
            <a:ext cx="362880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5" name="Straight Connector 34">
            <a:extLst>
              <a:ext uri="{FF2B5EF4-FFF2-40B4-BE49-F238E27FC236}">
                <a16:creationId xmlns:a16="http://schemas.microsoft.com/office/drawing/2014/main" id="{75D2C9AC-35A4-AD4A-B381-A1D87F053DFB}"/>
              </a:ext>
            </a:extLst>
          </p:cNvPr>
          <p:cNvSpPr/>
          <p:nvPr/>
        </p:nvSpPr>
        <p:spPr>
          <a:xfrm>
            <a:off x="6309720" y="460764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6" name="Straight Connector 35">
            <a:extLst>
              <a:ext uri="{FF2B5EF4-FFF2-40B4-BE49-F238E27FC236}">
                <a16:creationId xmlns:a16="http://schemas.microsoft.com/office/drawing/2014/main" id="{E69F467E-C56A-9840-9BC9-A433677F4216}"/>
              </a:ext>
            </a:extLst>
          </p:cNvPr>
          <p:cNvSpPr/>
          <p:nvPr/>
        </p:nvSpPr>
        <p:spPr>
          <a:xfrm>
            <a:off x="6309720" y="460764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7" name="Straight Connector 36">
            <a:extLst>
              <a:ext uri="{FF2B5EF4-FFF2-40B4-BE49-F238E27FC236}">
                <a16:creationId xmlns:a16="http://schemas.microsoft.com/office/drawing/2014/main" id="{76E38C06-7ED8-1E48-B208-32A4D20760A7}"/>
              </a:ext>
            </a:extLst>
          </p:cNvPr>
          <p:cNvSpPr/>
          <p:nvPr/>
        </p:nvSpPr>
        <p:spPr>
          <a:xfrm>
            <a:off x="6309720" y="396755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8" name="Straight Connector 37">
            <a:extLst>
              <a:ext uri="{FF2B5EF4-FFF2-40B4-BE49-F238E27FC236}">
                <a16:creationId xmlns:a16="http://schemas.microsoft.com/office/drawing/2014/main" id="{AFE54885-7431-6F40-A108-590AE03E7835}"/>
              </a:ext>
            </a:extLst>
          </p:cNvPr>
          <p:cNvSpPr/>
          <p:nvPr/>
        </p:nvSpPr>
        <p:spPr>
          <a:xfrm>
            <a:off x="6249960" y="3327479"/>
            <a:ext cx="411840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9" name="Straight Connector 38">
            <a:extLst>
              <a:ext uri="{FF2B5EF4-FFF2-40B4-BE49-F238E27FC236}">
                <a16:creationId xmlns:a16="http://schemas.microsoft.com/office/drawing/2014/main" id="{9DDB6718-21CB-1247-97B5-E45CD3611111}"/>
              </a:ext>
            </a:extLst>
          </p:cNvPr>
          <p:cNvSpPr/>
          <p:nvPr/>
        </p:nvSpPr>
        <p:spPr>
          <a:xfrm>
            <a:off x="6309720" y="3967559"/>
            <a:ext cx="36288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0" name="Straight Connector 39">
            <a:extLst>
              <a:ext uri="{FF2B5EF4-FFF2-40B4-BE49-F238E27FC236}">
                <a16:creationId xmlns:a16="http://schemas.microsoft.com/office/drawing/2014/main" id="{4191BFC6-4E34-8F46-80C6-B8E36DBB9CE2}"/>
              </a:ext>
            </a:extLst>
          </p:cNvPr>
          <p:cNvSpPr/>
          <p:nvPr/>
        </p:nvSpPr>
        <p:spPr>
          <a:xfrm>
            <a:off x="6249960" y="3327479"/>
            <a:ext cx="421200" cy="1378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1" name="Straight Connector 40">
            <a:extLst>
              <a:ext uri="{FF2B5EF4-FFF2-40B4-BE49-F238E27FC236}">
                <a16:creationId xmlns:a16="http://schemas.microsoft.com/office/drawing/2014/main" id="{CADF18F8-75BB-A947-85F6-0A8F8BBD0792}"/>
              </a:ext>
            </a:extLst>
          </p:cNvPr>
          <p:cNvSpPr/>
          <p:nvPr/>
        </p:nvSpPr>
        <p:spPr>
          <a:xfrm>
            <a:off x="6252120" y="3327479"/>
            <a:ext cx="394919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E29FFBE7-DDEB-E24C-BDDB-C51108397F86}"/>
              </a:ext>
            </a:extLst>
          </p:cNvPr>
          <p:cNvGrpSpPr/>
          <p:nvPr/>
        </p:nvGrpSpPr>
        <p:grpSpPr>
          <a:xfrm>
            <a:off x="4862880" y="3121560"/>
            <a:ext cx="504360" cy="2446200"/>
            <a:chOff x="4862880" y="3121560"/>
            <a:chExt cx="504360" cy="2446200"/>
          </a:xfrm>
        </p:grpSpPr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8BE4E28-1867-7B42-AFDE-7E25D1761D68}"/>
                </a:ext>
              </a:extLst>
            </p:cNvPr>
            <p:cNvSpPr/>
            <p:nvPr/>
          </p:nvSpPr>
          <p:spPr>
            <a:xfrm>
              <a:off x="4862880" y="312156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A331C69-2CDA-274B-8D35-84638EBB1511}"/>
                </a:ext>
              </a:extLst>
            </p:cNvPr>
            <p:cNvSpPr/>
            <p:nvPr/>
          </p:nvSpPr>
          <p:spPr>
            <a:xfrm>
              <a:off x="4887000" y="378180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B65C41D-9CAF-1146-97C3-683450454062}"/>
                </a:ext>
              </a:extLst>
            </p:cNvPr>
            <p:cNvSpPr/>
            <p:nvPr/>
          </p:nvSpPr>
          <p:spPr>
            <a:xfrm>
              <a:off x="4887000" y="445788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E6ECDB4-26A4-0D43-AF08-BEF934DED8CB}"/>
                </a:ext>
              </a:extLst>
            </p:cNvPr>
            <p:cNvSpPr/>
            <p:nvPr/>
          </p:nvSpPr>
          <p:spPr>
            <a:xfrm>
              <a:off x="4910040" y="5117760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7" name="Straight Connector 46">
            <a:extLst>
              <a:ext uri="{FF2B5EF4-FFF2-40B4-BE49-F238E27FC236}">
                <a16:creationId xmlns:a16="http://schemas.microsoft.com/office/drawing/2014/main" id="{7EEC9444-7F36-4D4F-875F-4533D9A6A250}"/>
              </a:ext>
            </a:extLst>
          </p:cNvPr>
          <p:cNvSpPr/>
          <p:nvPr/>
        </p:nvSpPr>
        <p:spPr>
          <a:xfrm>
            <a:off x="4512600" y="533988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8" name="Straight Connector 47">
            <a:extLst>
              <a:ext uri="{FF2B5EF4-FFF2-40B4-BE49-F238E27FC236}">
                <a16:creationId xmlns:a16="http://schemas.microsoft.com/office/drawing/2014/main" id="{A1AC60E1-A527-D746-82A8-B44326E00884}"/>
              </a:ext>
            </a:extLst>
          </p:cNvPr>
          <p:cNvSpPr/>
          <p:nvPr/>
        </p:nvSpPr>
        <p:spPr>
          <a:xfrm flipV="1">
            <a:off x="4512600" y="479124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9" name="Straight Connector 48">
            <a:extLst>
              <a:ext uri="{FF2B5EF4-FFF2-40B4-BE49-F238E27FC236}">
                <a16:creationId xmlns:a16="http://schemas.microsoft.com/office/drawing/2014/main" id="{4C885B50-6DFA-1640-AE5C-10DB1DF5913B}"/>
              </a:ext>
            </a:extLst>
          </p:cNvPr>
          <p:cNvSpPr/>
          <p:nvPr/>
        </p:nvSpPr>
        <p:spPr>
          <a:xfrm flipV="1">
            <a:off x="4512600" y="4151159"/>
            <a:ext cx="374400" cy="1189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0" name="Straight Connector 49">
            <a:extLst>
              <a:ext uri="{FF2B5EF4-FFF2-40B4-BE49-F238E27FC236}">
                <a16:creationId xmlns:a16="http://schemas.microsoft.com/office/drawing/2014/main" id="{2B2E1DF9-3761-0B4C-A351-E051A4271CBD}"/>
              </a:ext>
            </a:extLst>
          </p:cNvPr>
          <p:cNvSpPr/>
          <p:nvPr/>
        </p:nvSpPr>
        <p:spPr>
          <a:xfrm flipV="1">
            <a:off x="4514040" y="351108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Straight Connector 50">
            <a:extLst>
              <a:ext uri="{FF2B5EF4-FFF2-40B4-BE49-F238E27FC236}">
                <a16:creationId xmlns:a16="http://schemas.microsoft.com/office/drawing/2014/main" id="{DCBAEC39-E2C7-6849-BFC5-925470A028B4}"/>
              </a:ext>
            </a:extLst>
          </p:cNvPr>
          <p:cNvSpPr/>
          <p:nvPr/>
        </p:nvSpPr>
        <p:spPr>
          <a:xfrm flipV="1">
            <a:off x="4525560" y="3511440"/>
            <a:ext cx="348840" cy="11883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2" name="Straight Connector 51">
            <a:extLst>
              <a:ext uri="{FF2B5EF4-FFF2-40B4-BE49-F238E27FC236}">
                <a16:creationId xmlns:a16="http://schemas.microsoft.com/office/drawing/2014/main" id="{353C36DE-D46D-134D-9EBE-FDEEDB07B30B}"/>
              </a:ext>
            </a:extLst>
          </p:cNvPr>
          <p:cNvSpPr/>
          <p:nvPr/>
        </p:nvSpPr>
        <p:spPr>
          <a:xfrm flipV="1">
            <a:off x="4525560" y="4151520"/>
            <a:ext cx="362880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3" name="Straight Connector 52">
            <a:extLst>
              <a:ext uri="{FF2B5EF4-FFF2-40B4-BE49-F238E27FC236}">
                <a16:creationId xmlns:a16="http://schemas.microsoft.com/office/drawing/2014/main" id="{F1C4FE9B-D38F-884D-924D-0DE49C4109A9}"/>
              </a:ext>
            </a:extLst>
          </p:cNvPr>
          <p:cNvSpPr/>
          <p:nvPr/>
        </p:nvSpPr>
        <p:spPr>
          <a:xfrm>
            <a:off x="4525560" y="469980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4" name="Straight Connector 53">
            <a:extLst>
              <a:ext uri="{FF2B5EF4-FFF2-40B4-BE49-F238E27FC236}">
                <a16:creationId xmlns:a16="http://schemas.microsoft.com/office/drawing/2014/main" id="{5A36A862-7AC3-A743-A32A-E478C482D6C5}"/>
              </a:ext>
            </a:extLst>
          </p:cNvPr>
          <p:cNvSpPr/>
          <p:nvPr/>
        </p:nvSpPr>
        <p:spPr>
          <a:xfrm>
            <a:off x="4525560" y="469980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5" name="Straight Connector 54">
            <a:extLst>
              <a:ext uri="{FF2B5EF4-FFF2-40B4-BE49-F238E27FC236}">
                <a16:creationId xmlns:a16="http://schemas.microsoft.com/office/drawing/2014/main" id="{9616089B-7E1A-E046-A9F4-57677B054F15}"/>
              </a:ext>
            </a:extLst>
          </p:cNvPr>
          <p:cNvSpPr/>
          <p:nvPr/>
        </p:nvSpPr>
        <p:spPr>
          <a:xfrm>
            <a:off x="4525560" y="405971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6" name="Straight Connector 55">
            <a:extLst>
              <a:ext uri="{FF2B5EF4-FFF2-40B4-BE49-F238E27FC236}">
                <a16:creationId xmlns:a16="http://schemas.microsoft.com/office/drawing/2014/main" id="{4EFCE767-DE9D-154F-9129-90524FD75C77}"/>
              </a:ext>
            </a:extLst>
          </p:cNvPr>
          <p:cNvSpPr/>
          <p:nvPr/>
        </p:nvSpPr>
        <p:spPr>
          <a:xfrm>
            <a:off x="4465800" y="3419640"/>
            <a:ext cx="41184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7" name="Straight Connector 56">
            <a:extLst>
              <a:ext uri="{FF2B5EF4-FFF2-40B4-BE49-F238E27FC236}">
                <a16:creationId xmlns:a16="http://schemas.microsoft.com/office/drawing/2014/main" id="{AD773D65-5C6D-9045-9156-AAB170911A45}"/>
              </a:ext>
            </a:extLst>
          </p:cNvPr>
          <p:cNvSpPr/>
          <p:nvPr/>
        </p:nvSpPr>
        <p:spPr>
          <a:xfrm>
            <a:off x="4525560" y="4059719"/>
            <a:ext cx="362880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8" name="Straight Connector 57">
            <a:extLst>
              <a:ext uri="{FF2B5EF4-FFF2-40B4-BE49-F238E27FC236}">
                <a16:creationId xmlns:a16="http://schemas.microsoft.com/office/drawing/2014/main" id="{51954C08-3E80-BA44-9254-CE1DF85BF0B6}"/>
              </a:ext>
            </a:extLst>
          </p:cNvPr>
          <p:cNvSpPr/>
          <p:nvPr/>
        </p:nvSpPr>
        <p:spPr>
          <a:xfrm>
            <a:off x="4465800" y="3419640"/>
            <a:ext cx="421200" cy="137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9" name="Straight Connector 58">
            <a:extLst>
              <a:ext uri="{FF2B5EF4-FFF2-40B4-BE49-F238E27FC236}">
                <a16:creationId xmlns:a16="http://schemas.microsoft.com/office/drawing/2014/main" id="{10BDEE48-E83B-DD4B-ADFB-3ED0773C466F}"/>
              </a:ext>
            </a:extLst>
          </p:cNvPr>
          <p:cNvSpPr/>
          <p:nvPr/>
        </p:nvSpPr>
        <p:spPr>
          <a:xfrm>
            <a:off x="4467960" y="3419640"/>
            <a:ext cx="394920" cy="64007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1AA9A850-855B-8745-8EE6-C8E4DD68DB76}"/>
              </a:ext>
            </a:extLst>
          </p:cNvPr>
          <p:cNvSpPr/>
          <p:nvPr/>
        </p:nvSpPr>
        <p:spPr>
          <a:xfrm>
            <a:off x="3093840" y="4023360"/>
            <a:ext cx="548640" cy="64008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04DB0B3-23EF-E843-A82B-A9CC5823A998}"/>
              </a:ext>
            </a:extLst>
          </p:cNvPr>
          <p:cNvSpPr txBox="1"/>
          <p:nvPr/>
        </p:nvSpPr>
        <p:spPr>
          <a:xfrm>
            <a:off x="3825360" y="6145920"/>
            <a:ext cx="9032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Conv 1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1668EA5-EE4B-7246-82F8-D0B5471840C2}"/>
              </a:ext>
            </a:extLst>
          </p:cNvPr>
          <p:cNvSpPr txBox="1"/>
          <p:nvPr/>
        </p:nvSpPr>
        <p:spPr>
          <a:xfrm>
            <a:off x="4739760" y="6145920"/>
            <a:ext cx="9032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Conv 2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DFA899-8CA9-F243-9E40-5D8EF32D1E55}"/>
              </a:ext>
            </a:extLst>
          </p:cNvPr>
          <p:cNvSpPr txBox="1"/>
          <p:nvPr/>
        </p:nvSpPr>
        <p:spPr>
          <a:xfrm>
            <a:off x="5745600" y="6145920"/>
            <a:ext cx="6760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FC 1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0B5EED-89A7-534B-8F2F-294FDA58E168}"/>
              </a:ext>
            </a:extLst>
          </p:cNvPr>
          <p:cNvSpPr txBox="1"/>
          <p:nvPr/>
        </p:nvSpPr>
        <p:spPr>
          <a:xfrm>
            <a:off x="6616440" y="6145920"/>
            <a:ext cx="8665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Output</a:t>
            </a:r>
          </a:p>
        </p:txBody>
      </p:sp>
      <p:sp>
        <p:nvSpPr>
          <p:cNvPr id="65" name="Straight Connector 64">
            <a:extLst>
              <a:ext uri="{FF2B5EF4-FFF2-40B4-BE49-F238E27FC236}">
                <a16:creationId xmlns:a16="http://schemas.microsoft.com/office/drawing/2014/main" id="{8B98E113-0DC0-0D43-8AA0-4A9D64CC5EE3}"/>
              </a:ext>
            </a:extLst>
          </p:cNvPr>
          <p:cNvSpPr/>
          <p:nvPr/>
        </p:nvSpPr>
        <p:spPr>
          <a:xfrm flipV="1">
            <a:off x="4282560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6" name="Straight Connector 65">
            <a:extLst>
              <a:ext uri="{FF2B5EF4-FFF2-40B4-BE49-F238E27FC236}">
                <a16:creationId xmlns:a16="http://schemas.microsoft.com/office/drawing/2014/main" id="{C68ECF7A-D1E0-0844-AD27-6CF4ED5A5378}"/>
              </a:ext>
            </a:extLst>
          </p:cNvPr>
          <p:cNvSpPr/>
          <p:nvPr/>
        </p:nvSpPr>
        <p:spPr>
          <a:xfrm flipV="1">
            <a:off x="5105520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7" name="Straight Connector 66">
            <a:extLst>
              <a:ext uri="{FF2B5EF4-FFF2-40B4-BE49-F238E27FC236}">
                <a16:creationId xmlns:a16="http://schemas.microsoft.com/office/drawing/2014/main" id="{85EB0C6F-4F55-3F49-9232-7395787E1EF9}"/>
              </a:ext>
            </a:extLst>
          </p:cNvPr>
          <p:cNvSpPr/>
          <p:nvPr/>
        </p:nvSpPr>
        <p:spPr>
          <a:xfrm flipV="1">
            <a:off x="6019919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8" name="Straight Connector 67">
            <a:extLst>
              <a:ext uri="{FF2B5EF4-FFF2-40B4-BE49-F238E27FC236}">
                <a16:creationId xmlns:a16="http://schemas.microsoft.com/office/drawing/2014/main" id="{DD2C2144-CCB2-9442-AA80-77468E305BB6}"/>
              </a:ext>
            </a:extLst>
          </p:cNvPr>
          <p:cNvSpPr/>
          <p:nvPr/>
        </p:nvSpPr>
        <p:spPr>
          <a:xfrm flipV="1">
            <a:off x="6934319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1336F7C-CF35-2A4F-9184-AA579BC8B226}"/>
              </a:ext>
            </a:extLst>
          </p:cNvPr>
          <p:cNvSpPr txBox="1"/>
          <p:nvPr/>
        </p:nvSpPr>
        <p:spPr>
          <a:xfrm>
            <a:off x="807840" y="2286000"/>
            <a:ext cx="18054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Stack of images</a:t>
            </a:r>
          </a:p>
        </p:txBody>
      </p:sp>
      <p:sp>
        <p:nvSpPr>
          <p:cNvPr id="70" name="Straight Connector 69">
            <a:extLst>
              <a:ext uri="{FF2B5EF4-FFF2-40B4-BE49-F238E27FC236}">
                <a16:creationId xmlns:a16="http://schemas.microsoft.com/office/drawing/2014/main" id="{B21897D0-555F-1141-81E6-03281611B480}"/>
              </a:ext>
            </a:extLst>
          </p:cNvPr>
          <p:cNvSpPr/>
          <p:nvPr/>
        </p:nvSpPr>
        <p:spPr>
          <a:xfrm flipH="1">
            <a:off x="1722240" y="2632320"/>
            <a:ext cx="274320" cy="56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1" name="Straight Connector 70">
            <a:extLst>
              <a:ext uri="{FF2B5EF4-FFF2-40B4-BE49-F238E27FC236}">
                <a16:creationId xmlns:a16="http://schemas.microsoft.com/office/drawing/2014/main" id="{5F651808-691D-A647-9F22-952CBE7C4BDE}"/>
              </a:ext>
            </a:extLst>
          </p:cNvPr>
          <p:cNvSpPr/>
          <p:nvPr/>
        </p:nvSpPr>
        <p:spPr>
          <a:xfrm flipH="1" flipV="1">
            <a:off x="7300079" y="5120639"/>
            <a:ext cx="731521" cy="1828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2" name="Straight Connector 71">
            <a:extLst>
              <a:ext uri="{FF2B5EF4-FFF2-40B4-BE49-F238E27FC236}">
                <a16:creationId xmlns:a16="http://schemas.microsoft.com/office/drawing/2014/main" id="{CF978297-A486-F443-8A55-078FCCA1D4D7}"/>
              </a:ext>
            </a:extLst>
          </p:cNvPr>
          <p:cNvSpPr/>
          <p:nvPr/>
        </p:nvSpPr>
        <p:spPr>
          <a:xfrm flipH="1">
            <a:off x="7208640" y="3291839"/>
            <a:ext cx="476640" cy="27432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3" name="Straight Connector 72">
            <a:extLst>
              <a:ext uri="{FF2B5EF4-FFF2-40B4-BE49-F238E27FC236}">
                <a16:creationId xmlns:a16="http://schemas.microsoft.com/office/drawing/2014/main" id="{4E36A5EC-D0BF-EB47-876F-1B4BD1D22A21}"/>
              </a:ext>
            </a:extLst>
          </p:cNvPr>
          <p:cNvSpPr/>
          <p:nvPr/>
        </p:nvSpPr>
        <p:spPr>
          <a:xfrm flipH="1">
            <a:off x="7300079" y="4297680"/>
            <a:ext cx="476641" cy="914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74" name="Group 73" descr="28§display§I§svg§600§FALSE" title="TexMaths">
            <a:extLst>
              <a:ext uri="{FF2B5EF4-FFF2-40B4-BE49-F238E27FC236}">
                <a16:creationId xmlns:a16="http://schemas.microsoft.com/office/drawing/2014/main" id="{82984EDE-2C9B-D048-94D8-EC50C2F93D01}"/>
              </a:ext>
            </a:extLst>
          </p:cNvPr>
          <p:cNvGrpSpPr/>
          <p:nvPr/>
        </p:nvGrpSpPr>
        <p:grpSpPr>
          <a:xfrm>
            <a:off x="1507680" y="3273120"/>
            <a:ext cx="229320" cy="303120"/>
            <a:chOff x="1507680" y="3273120"/>
            <a:chExt cx="229320" cy="303120"/>
          </a:xfrm>
        </p:grpSpPr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73D91B3-B958-9D41-8730-C6F749AA692A}"/>
                </a:ext>
              </a:extLst>
            </p:cNvPr>
            <p:cNvSpPr/>
            <p:nvPr/>
          </p:nvSpPr>
          <p:spPr>
            <a:xfrm>
              <a:off x="1507680" y="3274200"/>
              <a:ext cx="229320" cy="30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" h="840">
                  <a:moveTo>
                    <a:pt x="319" y="840"/>
                  </a:moveTo>
                  <a:lnTo>
                    <a:pt x="0" y="840"/>
                  </a:lnTo>
                  <a:lnTo>
                    <a:pt x="0" y="0"/>
                  </a:lnTo>
                  <a:lnTo>
                    <a:pt x="638" y="0"/>
                  </a:lnTo>
                  <a:lnTo>
                    <a:pt x="638" y="8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DEB8183F-40A3-4743-9DD6-C5BCF210C95A}"/>
                </a:ext>
              </a:extLst>
            </p:cNvPr>
            <p:cNvSpPr/>
            <p:nvPr/>
          </p:nvSpPr>
          <p:spPr>
            <a:xfrm>
              <a:off x="1522800" y="327312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2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5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1" y="0"/>
                    <a:pt x="201" y="25"/>
                  </a:cubicBezTo>
                  <a:cubicBezTo>
                    <a:pt x="201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3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5" y="843"/>
                    <a:pt x="369" y="843"/>
                    <a:pt x="369" y="821"/>
                  </a:cubicBezTo>
                  <a:cubicBezTo>
                    <a:pt x="369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7" name="Group 76" descr="28§display§Q(I,a_1)§svg§600§FALSE" title="TexMaths">
            <a:extLst>
              <a:ext uri="{FF2B5EF4-FFF2-40B4-BE49-F238E27FC236}">
                <a16:creationId xmlns:a16="http://schemas.microsoft.com/office/drawing/2014/main" id="{2905B058-83EE-4541-88A4-66E5294C2793}"/>
              </a:ext>
            </a:extLst>
          </p:cNvPr>
          <p:cNvGrpSpPr/>
          <p:nvPr/>
        </p:nvGrpSpPr>
        <p:grpSpPr>
          <a:xfrm>
            <a:off x="7776720" y="2939760"/>
            <a:ext cx="1549800" cy="443160"/>
            <a:chOff x="7776720" y="2939760"/>
            <a:chExt cx="1549800" cy="443160"/>
          </a:xfrm>
        </p:grpSpPr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19867F3E-746F-F447-926B-D3FEFF707107}"/>
                </a:ext>
              </a:extLst>
            </p:cNvPr>
            <p:cNvSpPr/>
            <p:nvPr/>
          </p:nvSpPr>
          <p:spPr>
            <a:xfrm>
              <a:off x="7776720" y="2940840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1A1C7B75-FF2F-7E44-A346-038B361DF3B2}"/>
                </a:ext>
              </a:extLst>
            </p:cNvPr>
            <p:cNvSpPr/>
            <p:nvPr/>
          </p:nvSpPr>
          <p:spPr>
            <a:xfrm>
              <a:off x="7799040" y="295992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4531489E-669A-BF49-AC6E-CB6B11EE65AB}"/>
                </a:ext>
              </a:extLst>
            </p:cNvPr>
            <p:cNvSpPr/>
            <p:nvPr/>
          </p:nvSpPr>
          <p:spPr>
            <a:xfrm>
              <a:off x="8169840" y="2939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F809264-D9CD-A544-94DD-8C64AD8453E7}"/>
                </a:ext>
              </a:extLst>
            </p:cNvPr>
            <p:cNvSpPr/>
            <p:nvPr/>
          </p:nvSpPr>
          <p:spPr>
            <a:xfrm>
              <a:off x="8312039" y="2968919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B463C5C-EE90-2C45-A4E3-3A4A0B2206CB}"/>
                </a:ext>
              </a:extLst>
            </p:cNvPr>
            <p:cNvSpPr/>
            <p:nvPr/>
          </p:nvSpPr>
          <p:spPr>
            <a:xfrm>
              <a:off x="8564040" y="322488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B55E058C-4D1D-5B47-BA7D-69B3F968FCC8}"/>
                </a:ext>
              </a:extLst>
            </p:cNvPr>
            <p:cNvSpPr/>
            <p:nvPr/>
          </p:nvSpPr>
          <p:spPr>
            <a:xfrm>
              <a:off x="8739360" y="3075839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FF2521A7-F23B-E743-A216-9AF80349C4C2}"/>
                </a:ext>
              </a:extLst>
            </p:cNvPr>
            <p:cNvSpPr/>
            <p:nvPr/>
          </p:nvSpPr>
          <p:spPr>
            <a:xfrm>
              <a:off x="8989200" y="3132359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0E6CFA58-4603-AF45-8D34-3CAB475C969D}"/>
                </a:ext>
              </a:extLst>
            </p:cNvPr>
            <p:cNvSpPr/>
            <p:nvPr/>
          </p:nvSpPr>
          <p:spPr>
            <a:xfrm>
              <a:off x="9178560" y="2939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6" name="Group 85" descr="28§display§Q(I,a_2)§svg§600§FALSE" title="TexMaths">
            <a:extLst>
              <a:ext uri="{FF2B5EF4-FFF2-40B4-BE49-F238E27FC236}">
                <a16:creationId xmlns:a16="http://schemas.microsoft.com/office/drawing/2014/main" id="{13695204-453A-F34E-BE39-28A59B0BBA1A}"/>
              </a:ext>
            </a:extLst>
          </p:cNvPr>
          <p:cNvGrpSpPr/>
          <p:nvPr/>
        </p:nvGrpSpPr>
        <p:grpSpPr>
          <a:xfrm>
            <a:off x="7868160" y="4037039"/>
            <a:ext cx="1549800" cy="443160"/>
            <a:chOff x="7868160" y="4037039"/>
            <a:chExt cx="1549800" cy="443160"/>
          </a:xfrm>
        </p:grpSpPr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DFC6B53-17A3-7744-8DCE-94549FDED073}"/>
                </a:ext>
              </a:extLst>
            </p:cNvPr>
            <p:cNvSpPr/>
            <p:nvPr/>
          </p:nvSpPr>
          <p:spPr>
            <a:xfrm>
              <a:off x="7868160" y="4038119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CF6E0E6-F847-F94A-A5BE-8438CBD5E611}"/>
                </a:ext>
              </a:extLst>
            </p:cNvPr>
            <p:cNvSpPr/>
            <p:nvPr/>
          </p:nvSpPr>
          <p:spPr>
            <a:xfrm>
              <a:off x="7890480" y="405720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F6CB33D5-EA73-6548-91AD-B71A18710B94}"/>
                </a:ext>
              </a:extLst>
            </p:cNvPr>
            <p:cNvSpPr/>
            <p:nvPr/>
          </p:nvSpPr>
          <p:spPr>
            <a:xfrm>
              <a:off x="8261279" y="40370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ED71A343-4F20-2646-8F4E-C5D91D5E354C}"/>
                </a:ext>
              </a:extLst>
            </p:cNvPr>
            <p:cNvSpPr/>
            <p:nvPr/>
          </p:nvSpPr>
          <p:spPr>
            <a:xfrm>
              <a:off x="8403480" y="406620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CAB921E6-B02D-FC4C-A85C-90CC8158874D}"/>
                </a:ext>
              </a:extLst>
            </p:cNvPr>
            <p:cNvSpPr/>
            <p:nvPr/>
          </p:nvSpPr>
          <p:spPr>
            <a:xfrm>
              <a:off x="8655480" y="432216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BD9E461-F89F-114F-9B11-756544D81517}"/>
                </a:ext>
              </a:extLst>
            </p:cNvPr>
            <p:cNvSpPr/>
            <p:nvPr/>
          </p:nvSpPr>
          <p:spPr>
            <a:xfrm>
              <a:off x="8830800" y="41731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5843B513-EBF0-604D-92AB-1D5DFBCCA20C}"/>
                </a:ext>
              </a:extLst>
            </p:cNvPr>
            <p:cNvSpPr/>
            <p:nvPr/>
          </p:nvSpPr>
          <p:spPr>
            <a:xfrm>
              <a:off x="9066600" y="4229640"/>
              <a:ext cx="13788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574">
                  <a:moveTo>
                    <a:pt x="384" y="417"/>
                  </a:moveTo>
                  <a:lnTo>
                    <a:pt x="353" y="417"/>
                  </a:lnTo>
                  <a:cubicBezTo>
                    <a:pt x="350" y="437"/>
                    <a:pt x="342" y="487"/>
                    <a:pt x="330" y="496"/>
                  </a:cubicBezTo>
                  <a:cubicBezTo>
                    <a:pt x="325" y="501"/>
                    <a:pt x="258" y="501"/>
                    <a:pt x="246" y="501"/>
                  </a:cubicBezTo>
                  <a:lnTo>
                    <a:pt x="87" y="501"/>
                  </a:lnTo>
                  <a:cubicBezTo>
                    <a:pt x="176" y="420"/>
                    <a:pt x="207" y="398"/>
                    <a:pt x="260" y="356"/>
                  </a:cubicBezTo>
                  <a:cubicBezTo>
                    <a:pt x="325" y="305"/>
                    <a:pt x="384" y="252"/>
                    <a:pt x="384" y="168"/>
                  </a:cubicBezTo>
                  <a:cubicBezTo>
                    <a:pt x="384" y="64"/>
                    <a:pt x="291" y="0"/>
                    <a:pt x="179" y="0"/>
                  </a:cubicBezTo>
                  <a:cubicBezTo>
                    <a:pt x="73" y="0"/>
                    <a:pt x="0" y="76"/>
                    <a:pt x="0" y="154"/>
                  </a:cubicBezTo>
                  <a:cubicBezTo>
                    <a:pt x="0" y="199"/>
                    <a:pt x="36" y="204"/>
                    <a:pt x="45" y="204"/>
                  </a:cubicBezTo>
                  <a:cubicBezTo>
                    <a:pt x="67" y="204"/>
                    <a:pt x="92" y="188"/>
                    <a:pt x="92" y="157"/>
                  </a:cubicBezTo>
                  <a:cubicBezTo>
                    <a:pt x="92" y="143"/>
                    <a:pt x="87" y="112"/>
                    <a:pt x="42" y="112"/>
                  </a:cubicBezTo>
                  <a:cubicBezTo>
                    <a:pt x="67" y="50"/>
                    <a:pt x="126" y="31"/>
                    <a:pt x="168" y="31"/>
                  </a:cubicBezTo>
                  <a:cubicBezTo>
                    <a:pt x="255" y="31"/>
                    <a:pt x="300" y="98"/>
                    <a:pt x="300" y="168"/>
                  </a:cubicBezTo>
                  <a:cubicBezTo>
                    <a:pt x="300" y="244"/>
                    <a:pt x="246" y="302"/>
                    <a:pt x="218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58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DC25D62D-570C-9047-A853-B5A1F8B1DB9B}"/>
                </a:ext>
              </a:extLst>
            </p:cNvPr>
            <p:cNvSpPr/>
            <p:nvPr/>
          </p:nvSpPr>
          <p:spPr>
            <a:xfrm>
              <a:off x="9270000" y="40370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5" name="Group 94" descr="28§display§Q(I,a_3)§svg§600§FALSE" title="TexMaths">
            <a:extLst>
              <a:ext uri="{FF2B5EF4-FFF2-40B4-BE49-F238E27FC236}">
                <a16:creationId xmlns:a16="http://schemas.microsoft.com/office/drawing/2014/main" id="{60A3711C-F8E4-AE49-AF1A-0FDCC9741D81}"/>
              </a:ext>
            </a:extLst>
          </p:cNvPr>
          <p:cNvGrpSpPr/>
          <p:nvPr/>
        </p:nvGrpSpPr>
        <p:grpSpPr>
          <a:xfrm>
            <a:off x="8096180" y="5225760"/>
            <a:ext cx="1549800" cy="443160"/>
            <a:chOff x="8142480" y="5225760"/>
            <a:chExt cx="1549800" cy="443160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CFBDDD18-2DBB-8A45-B68A-AB91EE860239}"/>
                </a:ext>
              </a:extLst>
            </p:cNvPr>
            <p:cNvSpPr/>
            <p:nvPr/>
          </p:nvSpPr>
          <p:spPr>
            <a:xfrm>
              <a:off x="8142480" y="5226840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DD414DFB-20B5-7242-98DB-85383854A1BD}"/>
                </a:ext>
              </a:extLst>
            </p:cNvPr>
            <p:cNvSpPr/>
            <p:nvPr/>
          </p:nvSpPr>
          <p:spPr>
            <a:xfrm>
              <a:off x="8164800" y="524592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2BDBAFD5-1A82-AA4B-96E6-E5D86FDCD74B}"/>
                </a:ext>
              </a:extLst>
            </p:cNvPr>
            <p:cNvSpPr/>
            <p:nvPr/>
          </p:nvSpPr>
          <p:spPr>
            <a:xfrm>
              <a:off x="8535600" y="5225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82B4DF96-F1D6-8148-884D-9A359C629E0A}"/>
                </a:ext>
              </a:extLst>
            </p:cNvPr>
            <p:cNvSpPr/>
            <p:nvPr/>
          </p:nvSpPr>
          <p:spPr>
            <a:xfrm>
              <a:off x="8677800" y="525492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89105D56-408A-BB43-B70A-9162603E5BFE}"/>
                </a:ext>
              </a:extLst>
            </p:cNvPr>
            <p:cNvSpPr/>
            <p:nvPr/>
          </p:nvSpPr>
          <p:spPr>
            <a:xfrm>
              <a:off x="8929800" y="551088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EC28707B-0D6B-5546-9339-E6B2A02B7A6A}"/>
                </a:ext>
              </a:extLst>
            </p:cNvPr>
            <p:cNvSpPr/>
            <p:nvPr/>
          </p:nvSpPr>
          <p:spPr>
            <a:xfrm>
              <a:off x="9105120" y="536184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0A50803B-C39B-A24A-9C79-6425ED149F5B}"/>
                </a:ext>
              </a:extLst>
            </p:cNvPr>
            <p:cNvSpPr/>
            <p:nvPr/>
          </p:nvSpPr>
          <p:spPr>
            <a:xfrm>
              <a:off x="9337680" y="5418360"/>
              <a:ext cx="142920" cy="212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591">
                  <a:moveTo>
                    <a:pt x="190" y="286"/>
                  </a:moveTo>
                  <a:cubicBezTo>
                    <a:pt x="258" y="286"/>
                    <a:pt x="305" y="333"/>
                    <a:pt x="305" y="426"/>
                  </a:cubicBezTo>
                  <a:cubicBezTo>
                    <a:pt x="305" y="532"/>
                    <a:pt x="244" y="563"/>
                    <a:pt x="193" y="563"/>
                  </a:cubicBezTo>
                  <a:cubicBezTo>
                    <a:pt x="160" y="563"/>
                    <a:pt x="81" y="554"/>
                    <a:pt x="45" y="504"/>
                  </a:cubicBezTo>
                  <a:cubicBezTo>
                    <a:pt x="87" y="501"/>
                    <a:pt x="95" y="473"/>
                    <a:pt x="95" y="456"/>
                  </a:cubicBezTo>
                  <a:cubicBezTo>
                    <a:pt x="95" y="428"/>
                    <a:pt x="76" y="409"/>
                    <a:pt x="48" y="409"/>
                  </a:cubicBezTo>
                  <a:cubicBezTo>
                    <a:pt x="25" y="409"/>
                    <a:pt x="0" y="423"/>
                    <a:pt x="0" y="456"/>
                  </a:cubicBezTo>
                  <a:cubicBezTo>
                    <a:pt x="0" y="540"/>
                    <a:pt x="90" y="591"/>
                    <a:pt x="196" y="591"/>
                  </a:cubicBezTo>
                  <a:cubicBezTo>
                    <a:pt x="316" y="591"/>
                    <a:pt x="398" y="512"/>
                    <a:pt x="398" y="426"/>
                  </a:cubicBezTo>
                  <a:cubicBezTo>
                    <a:pt x="398" y="358"/>
                    <a:pt x="344" y="291"/>
                    <a:pt x="249" y="269"/>
                  </a:cubicBezTo>
                  <a:cubicBezTo>
                    <a:pt x="339" y="238"/>
                    <a:pt x="372" y="171"/>
                    <a:pt x="372" y="120"/>
                  </a:cubicBezTo>
                  <a:cubicBezTo>
                    <a:pt x="372" y="50"/>
                    <a:pt x="294" y="0"/>
                    <a:pt x="196" y="0"/>
                  </a:cubicBezTo>
                  <a:cubicBezTo>
                    <a:pt x="101" y="0"/>
                    <a:pt x="28" y="48"/>
                    <a:pt x="28" y="115"/>
                  </a:cubicBezTo>
                  <a:cubicBezTo>
                    <a:pt x="28" y="146"/>
                    <a:pt x="45" y="162"/>
                    <a:pt x="73" y="162"/>
                  </a:cubicBezTo>
                  <a:cubicBezTo>
                    <a:pt x="98" y="162"/>
                    <a:pt x="118" y="143"/>
                    <a:pt x="118" y="118"/>
                  </a:cubicBezTo>
                  <a:cubicBezTo>
                    <a:pt x="118" y="92"/>
                    <a:pt x="98" y="76"/>
                    <a:pt x="73" y="73"/>
                  </a:cubicBezTo>
                  <a:cubicBezTo>
                    <a:pt x="104" y="34"/>
                    <a:pt x="162" y="25"/>
                    <a:pt x="193" y="25"/>
                  </a:cubicBezTo>
                  <a:cubicBezTo>
                    <a:pt x="232" y="25"/>
                    <a:pt x="288" y="45"/>
                    <a:pt x="288" y="120"/>
                  </a:cubicBezTo>
                  <a:cubicBezTo>
                    <a:pt x="288" y="157"/>
                    <a:pt x="277" y="196"/>
                    <a:pt x="252" y="221"/>
                  </a:cubicBezTo>
                  <a:cubicBezTo>
                    <a:pt x="224" y="255"/>
                    <a:pt x="202" y="258"/>
                    <a:pt x="157" y="260"/>
                  </a:cubicBezTo>
                  <a:cubicBezTo>
                    <a:pt x="134" y="260"/>
                    <a:pt x="134" y="260"/>
                    <a:pt x="129" y="263"/>
                  </a:cubicBezTo>
                  <a:cubicBezTo>
                    <a:pt x="129" y="263"/>
                    <a:pt x="120" y="263"/>
                    <a:pt x="120" y="274"/>
                  </a:cubicBezTo>
                  <a:cubicBezTo>
                    <a:pt x="120" y="286"/>
                    <a:pt x="129" y="286"/>
                    <a:pt x="143" y="2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9C1F07E1-626B-074A-AE18-3835A394309C}"/>
                </a:ext>
              </a:extLst>
            </p:cNvPr>
            <p:cNvSpPr/>
            <p:nvPr/>
          </p:nvSpPr>
          <p:spPr>
            <a:xfrm>
              <a:off x="9544320" y="5225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4" name="Freeform 103">
            <a:extLst>
              <a:ext uri="{FF2B5EF4-FFF2-40B4-BE49-F238E27FC236}">
                <a16:creationId xmlns:a16="http://schemas.microsoft.com/office/drawing/2014/main" id="{A3F275C8-5D54-AC47-8094-3C0E1F8D0521}"/>
              </a:ext>
            </a:extLst>
          </p:cNvPr>
          <p:cNvSpPr/>
          <p:nvPr/>
        </p:nvSpPr>
        <p:spPr>
          <a:xfrm>
            <a:off x="2728080" y="914400"/>
            <a:ext cx="2941200" cy="1144800"/>
          </a:xfrm>
          <a:custGeom>
            <a:avLst>
              <a:gd name="f0" fmla="val -6566"/>
              <a:gd name="f1" fmla="val 4555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105" name="Group 104" descr="28§display§I \in \mathbb{Z}^{h \times w \times k}§svg§600§FALSE" title="TexMaths">
            <a:extLst>
              <a:ext uri="{FF2B5EF4-FFF2-40B4-BE49-F238E27FC236}">
                <a16:creationId xmlns:a16="http://schemas.microsoft.com/office/drawing/2014/main" id="{2A2102A8-0F6B-4847-91E1-AB99F936984D}"/>
              </a:ext>
            </a:extLst>
          </p:cNvPr>
          <p:cNvGrpSpPr/>
          <p:nvPr/>
        </p:nvGrpSpPr>
        <p:grpSpPr>
          <a:xfrm>
            <a:off x="3108959" y="1228680"/>
            <a:ext cx="2279880" cy="416879"/>
            <a:chOff x="3108959" y="1228680"/>
            <a:chExt cx="2279880" cy="416879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030705C1-2FF9-1F4D-A8D2-CBAA3A9ED6A0}"/>
                </a:ext>
              </a:extLst>
            </p:cNvPr>
            <p:cNvSpPr/>
            <p:nvPr/>
          </p:nvSpPr>
          <p:spPr>
            <a:xfrm>
              <a:off x="3108959" y="1229759"/>
              <a:ext cx="2279880" cy="414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34" h="1153">
                  <a:moveTo>
                    <a:pt x="3167" y="1153"/>
                  </a:moveTo>
                  <a:lnTo>
                    <a:pt x="0" y="1153"/>
                  </a:lnTo>
                  <a:lnTo>
                    <a:pt x="0" y="0"/>
                  </a:lnTo>
                  <a:lnTo>
                    <a:pt x="6334" y="0"/>
                  </a:lnTo>
                  <a:lnTo>
                    <a:pt x="6334" y="1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085224AC-BB76-F749-A185-922C887C796D}"/>
                </a:ext>
              </a:extLst>
            </p:cNvPr>
            <p:cNvSpPr/>
            <p:nvPr/>
          </p:nvSpPr>
          <p:spPr>
            <a:xfrm>
              <a:off x="3124079" y="132444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7"/>
                  </a:lnTo>
                  <a:cubicBezTo>
                    <a:pt x="140" y="792"/>
                    <a:pt x="137" y="803"/>
                    <a:pt x="39" y="803"/>
                  </a:cubicBezTo>
                  <a:cubicBezTo>
                    <a:pt x="11" y="803"/>
                    <a:pt x="0" y="803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3"/>
                    <a:pt x="361" y="803"/>
                    <a:pt x="333" y="803"/>
                  </a:cubicBezTo>
                  <a:cubicBezTo>
                    <a:pt x="311" y="803"/>
                    <a:pt x="305" y="803"/>
                    <a:pt x="280" y="803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1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29DECA4C-4F4E-6A47-B1F2-B33F69EEE9D1}"/>
                </a:ext>
              </a:extLst>
            </p:cNvPr>
            <p:cNvSpPr/>
            <p:nvPr/>
          </p:nvSpPr>
          <p:spPr>
            <a:xfrm>
              <a:off x="3497039" y="1387799"/>
              <a:ext cx="222480" cy="25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717">
                  <a:moveTo>
                    <a:pt x="574" y="384"/>
                  </a:moveTo>
                  <a:cubicBezTo>
                    <a:pt x="596" y="384"/>
                    <a:pt x="619" y="384"/>
                    <a:pt x="619" y="358"/>
                  </a:cubicBezTo>
                  <a:cubicBezTo>
                    <a:pt x="619" y="333"/>
                    <a:pt x="596" y="333"/>
                    <a:pt x="574" y="333"/>
                  </a:cubicBezTo>
                  <a:lnTo>
                    <a:pt x="50" y="333"/>
                  </a:lnTo>
                  <a:cubicBezTo>
                    <a:pt x="64" y="168"/>
                    <a:pt x="207" y="50"/>
                    <a:pt x="381" y="50"/>
                  </a:cubicBezTo>
                  <a:lnTo>
                    <a:pt x="574" y="50"/>
                  </a:lnTo>
                  <a:cubicBezTo>
                    <a:pt x="596" y="50"/>
                    <a:pt x="619" y="50"/>
                    <a:pt x="619" y="25"/>
                  </a:cubicBezTo>
                  <a:cubicBezTo>
                    <a:pt x="619" y="0"/>
                    <a:pt x="596" y="0"/>
                    <a:pt x="574" y="0"/>
                  </a:cubicBezTo>
                  <a:lnTo>
                    <a:pt x="378" y="0"/>
                  </a:lnTo>
                  <a:cubicBezTo>
                    <a:pt x="168" y="0"/>
                    <a:pt x="0" y="160"/>
                    <a:pt x="0" y="358"/>
                  </a:cubicBezTo>
                  <a:cubicBezTo>
                    <a:pt x="0" y="554"/>
                    <a:pt x="168" y="717"/>
                    <a:pt x="378" y="717"/>
                  </a:cubicBezTo>
                  <a:lnTo>
                    <a:pt x="574" y="717"/>
                  </a:lnTo>
                  <a:cubicBezTo>
                    <a:pt x="596" y="717"/>
                    <a:pt x="619" y="717"/>
                    <a:pt x="619" y="691"/>
                  </a:cubicBezTo>
                  <a:cubicBezTo>
                    <a:pt x="619" y="666"/>
                    <a:pt x="596" y="666"/>
                    <a:pt x="574" y="666"/>
                  </a:cubicBezTo>
                  <a:lnTo>
                    <a:pt x="381" y="666"/>
                  </a:lnTo>
                  <a:cubicBezTo>
                    <a:pt x="207" y="666"/>
                    <a:pt x="64" y="549"/>
                    <a:pt x="50" y="3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D6130E3F-A94B-AA4A-9DCF-01547EC63BCC}"/>
                </a:ext>
              </a:extLst>
            </p:cNvPr>
            <p:cNvSpPr/>
            <p:nvPr/>
          </p:nvSpPr>
          <p:spPr>
            <a:xfrm>
              <a:off x="3890160" y="1323360"/>
              <a:ext cx="26964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0" h="845">
                  <a:moveTo>
                    <a:pt x="700" y="45"/>
                  </a:moveTo>
                  <a:cubicBezTo>
                    <a:pt x="711" y="28"/>
                    <a:pt x="711" y="25"/>
                    <a:pt x="711" y="22"/>
                  </a:cubicBezTo>
                  <a:cubicBezTo>
                    <a:pt x="711" y="0"/>
                    <a:pt x="694" y="0"/>
                    <a:pt x="672" y="0"/>
                  </a:cubicBezTo>
                  <a:lnTo>
                    <a:pt x="106" y="0"/>
                  </a:lnTo>
                  <a:cubicBezTo>
                    <a:pt x="67" y="0"/>
                    <a:pt x="67" y="3"/>
                    <a:pt x="62" y="36"/>
                  </a:cubicBezTo>
                  <a:lnTo>
                    <a:pt x="45" y="202"/>
                  </a:lnTo>
                  <a:lnTo>
                    <a:pt x="42" y="218"/>
                  </a:lnTo>
                  <a:cubicBezTo>
                    <a:pt x="42" y="235"/>
                    <a:pt x="56" y="241"/>
                    <a:pt x="64" y="241"/>
                  </a:cubicBezTo>
                  <a:cubicBezTo>
                    <a:pt x="76" y="241"/>
                    <a:pt x="84" y="232"/>
                    <a:pt x="84" y="224"/>
                  </a:cubicBezTo>
                  <a:cubicBezTo>
                    <a:pt x="90" y="193"/>
                    <a:pt x="101" y="140"/>
                    <a:pt x="176" y="92"/>
                  </a:cubicBezTo>
                  <a:cubicBezTo>
                    <a:pt x="246" y="48"/>
                    <a:pt x="333" y="42"/>
                    <a:pt x="375" y="42"/>
                  </a:cubicBezTo>
                  <a:lnTo>
                    <a:pt x="476" y="42"/>
                  </a:lnTo>
                  <a:lnTo>
                    <a:pt x="11" y="801"/>
                  </a:lnTo>
                  <a:cubicBezTo>
                    <a:pt x="0" y="817"/>
                    <a:pt x="0" y="820"/>
                    <a:pt x="0" y="823"/>
                  </a:cubicBezTo>
                  <a:cubicBezTo>
                    <a:pt x="0" y="845"/>
                    <a:pt x="20" y="845"/>
                    <a:pt x="42" y="845"/>
                  </a:cubicBezTo>
                  <a:lnTo>
                    <a:pt x="675" y="845"/>
                  </a:lnTo>
                  <a:cubicBezTo>
                    <a:pt x="711" y="845"/>
                    <a:pt x="711" y="843"/>
                    <a:pt x="717" y="812"/>
                  </a:cubicBezTo>
                  <a:lnTo>
                    <a:pt x="750" y="568"/>
                  </a:lnTo>
                  <a:cubicBezTo>
                    <a:pt x="750" y="554"/>
                    <a:pt x="739" y="546"/>
                    <a:pt x="731" y="546"/>
                  </a:cubicBezTo>
                  <a:cubicBezTo>
                    <a:pt x="711" y="546"/>
                    <a:pt x="708" y="557"/>
                    <a:pt x="706" y="582"/>
                  </a:cubicBezTo>
                  <a:cubicBezTo>
                    <a:pt x="683" y="683"/>
                    <a:pt x="588" y="803"/>
                    <a:pt x="412" y="803"/>
                  </a:cubicBezTo>
                  <a:lnTo>
                    <a:pt x="238" y="803"/>
                  </a:lnTo>
                  <a:close/>
                  <a:moveTo>
                    <a:pt x="104" y="42"/>
                  </a:moveTo>
                  <a:lnTo>
                    <a:pt x="171" y="42"/>
                  </a:lnTo>
                  <a:lnTo>
                    <a:pt x="171" y="45"/>
                  </a:lnTo>
                  <a:cubicBezTo>
                    <a:pt x="137" y="62"/>
                    <a:pt x="115" y="84"/>
                    <a:pt x="98" y="98"/>
                  </a:cubicBezTo>
                  <a:close/>
                  <a:moveTo>
                    <a:pt x="526" y="42"/>
                  </a:moveTo>
                  <a:lnTo>
                    <a:pt x="652" y="42"/>
                  </a:lnTo>
                  <a:lnTo>
                    <a:pt x="188" y="803"/>
                  </a:lnTo>
                  <a:lnTo>
                    <a:pt x="62" y="803"/>
                  </a:lnTo>
                  <a:close/>
                  <a:moveTo>
                    <a:pt x="591" y="801"/>
                  </a:moveTo>
                  <a:cubicBezTo>
                    <a:pt x="627" y="781"/>
                    <a:pt x="658" y="753"/>
                    <a:pt x="686" y="719"/>
                  </a:cubicBezTo>
                  <a:cubicBezTo>
                    <a:pt x="683" y="745"/>
                    <a:pt x="680" y="759"/>
                    <a:pt x="675" y="803"/>
                  </a:cubicBezTo>
                  <a:lnTo>
                    <a:pt x="591" y="8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2670D5A1-9206-5A4F-88C1-82F953996350}"/>
                </a:ext>
              </a:extLst>
            </p:cNvPr>
            <p:cNvSpPr/>
            <p:nvPr/>
          </p:nvSpPr>
          <p:spPr>
            <a:xfrm>
              <a:off x="4195800" y="1228680"/>
              <a:ext cx="169920" cy="21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3" h="610">
                  <a:moveTo>
                    <a:pt x="207" y="25"/>
                  </a:moveTo>
                  <a:cubicBezTo>
                    <a:pt x="207" y="25"/>
                    <a:pt x="210" y="14"/>
                    <a:pt x="210" y="11"/>
                  </a:cubicBezTo>
                  <a:cubicBezTo>
                    <a:pt x="210" y="8"/>
                    <a:pt x="207" y="0"/>
                    <a:pt x="196" y="0"/>
                  </a:cubicBezTo>
                  <a:cubicBezTo>
                    <a:pt x="179" y="0"/>
                    <a:pt x="106" y="6"/>
                    <a:pt x="84" y="8"/>
                  </a:cubicBezTo>
                  <a:cubicBezTo>
                    <a:pt x="78" y="8"/>
                    <a:pt x="67" y="11"/>
                    <a:pt x="67" y="28"/>
                  </a:cubicBezTo>
                  <a:cubicBezTo>
                    <a:pt x="67" y="42"/>
                    <a:pt x="78" y="42"/>
                    <a:pt x="90" y="42"/>
                  </a:cubicBezTo>
                  <a:cubicBezTo>
                    <a:pt x="129" y="42"/>
                    <a:pt x="129" y="48"/>
                    <a:pt x="129" y="53"/>
                  </a:cubicBezTo>
                  <a:cubicBezTo>
                    <a:pt x="129" y="59"/>
                    <a:pt x="129" y="64"/>
                    <a:pt x="126" y="73"/>
                  </a:cubicBezTo>
                  <a:lnTo>
                    <a:pt x="6" y="563"/>
                  </a:lnTo>
                  <a:cubicBezTo>
                    <a:pt x="0" y="577"/>
                    <a:pt x="0" y="580"/>
                    <a:pt x="0" y="582"/>
                  </a:cubicBezTo>
                  <a:cubicBezTo>
                    <a:pt x="0" y="593"/>
                    <a:pt x="11" y="610"/>
                    <a:pt x="31" y="610"/>
                  </a:cubicBezTo>
                  <a:cubicBezTo>
                    <a:pt x="39" y="610"/>
                    <a:pt x="56" y="605"/>
                    <a:pt x="64" y="585"/>
                  </a:cubicBezTo>
                  <a:cubicBezTo>
                    <a:pt x="67" y="582"/>
                    <a:pt x="76" y="549"/>
                    <a:pt x="78" y="532"/>
                  </a:cubicBezTo>
                  <a:lnTo>
                    <a:pt x="101" y="456"/>
                  </a:lnTo>
                  <a:cubicBezTo>
                    <a:pt x="104" y="442"/>
                    <a:pt x="112" y="409"/>
                    <a:pt x="115" y="395"/>
                  </a:cubicBezTo>
                  <a:cubicBezTo>
                    <a:pt x="123" y="364"/>
                    <a:pt x="123" y="361"/>
                    <a:pt x="140" y="336"/>
                  </a:cubicBezTo>
                  <a:cubicBezTo>
                    <a:pt x="168" y="291"/>
                    <a:pt x="210" y="244"/>
                    <a:pt x="277" y="244"/>
                  </a:cubicBezTo>
                  <a:cubicBezTo>
                    <a:pt x="328" y="244"/>
                    <a:pt x="330" y="283"/>
                    <a:pt x="330" y="302"/>
                  </a:cubicBezTo>
                  <a:cubicBezTo>
                    <a:pt x="330" y="356"/>
                    <a:pt x="291" y="451"/>
                    <a:pt x="277" y="487"/>
                  </a:cubicBezTo>
                  <a:cubicBezTo>
                    <a:pt x="269" y="512"/>
                    <a:pt x="266" y="521"/>
                    <a:pt x="266" y="535"/>
                  </a:cubicBezTo>
                  <a:cubicBezTo>
                    <a:pt x="266" y="579"/>
                    <a:pt x="302" y="610"/>
                    <a:pt x="347" y="610"/>
                  </a:cubicBezTo>
                  <a:cubicBezTo>
                    <a:pt x="434" y="610"/>
                    <a:pt x="473" y="490"/>
                    <a:pt x="473" y="476"/>
                  </a:cubicBezTo>
                  <a:cubicBezTo>
                    <a:pt x="473" y="465"/>
                    <a:pt x="462" y="465"/>
                    <a:pt x="459" y="465"/>
                  </a:cubicBezTo>
                  <a:cubicBezTo>
                    <a:pt x="445" y="465"/>
                    <a:pt x="445" y="470"/>
                    <a:pt x="442" y="479"/>
                  </a:cubicBezTo>
                  <a:cubicBezTo>
                    <a:pt x="423" y="549"/>
                    <a:pt x="384" y="585"/>
                    <a:pt x="350" y="585"/>
                  </a:cubicBezTo>
                  <a:cubicBezTo>
                    <a:pt x="330" y="585"/>
                    <a:pt x="328" y="574"/>
                    <a:pt x="328" y="554"/>
                  </a:cubicBezTo>
                  <a:cubicBezTo>
                    <a:pt x="328" y="535"/>
                    <a:pt x="333" y="524"/>
                    <a:pt x="347" y="484"/>
                  </a:cubicBezTo>
                  <a:cubicBezTo>
                    <a:pt x="358" y="456"/>
                    <a:pt x="395" y="367"/>
                    <a:pt x="395" y="316"/>
                  </a:cubicBezTo>
                  <a:cubicBezTo>
                    <a:pt x="395" y="302"/>
                    <a:pt x="395" y="266"/>
                    <a:pt x="361" y="244"/>
                  </a:cubicBezTo>
                  <a:cubicBezTo>
                    <a:pt x="347" y="230"/>
                    <a:pt x="322" y="218"/>
                    <a:pt x="283" y="218"/>
                  </a:cubicBezTo>
                  <a:cubicBezTo>
                    <a:pt x="218" y="218"/>
                    <a:pt x="174" y="255"/>
                    <a:pt x="140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CA2C4192-4D8C-184E-BAEC-D59796BAFFE8}"/>
                </a:ext>
              </a:extLst>
            </p:cNvPr>
            <p:cNvSpPr/>
            <p:nvPr/>
          </p:nvSpPr>
          <p:spPr>
            <a:xfrm>
              <a:off x="4433400" y="1283040"/>
              <a:ext cx="167040" cy="16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5" h="465">
                  <a:moveTo>
                    <a:pt x="451" y="42"/>
                  </a:moveTo>
                  <a:cubicBezTo>
                    <a:pt x="462" y="34"/>
                    <a:pt x="465" y="28"/>
                    <a:pt x="465" y="22"/>
                  </a:cubicBezTo>
                  <a:cubicBezTo>
                    <a:pt x="465" y="8"/>
                    <a:pt x="454" y="0"/>
                    <a:pt x="442" y="0"/>
                  </a:cubicBezTo>
                  <a:cubicBezTo>
                    <a:pt x="434" y="0"/>
                    <a:pt x="431" y="3"/>
                    <a:pt x="423" y="14"/>
                  </a:cubicBezTo>
                  <a:lnTo>
                    <a:pt x="232" y="202"/>
                  </a:lnTo>
                  <a:lnTo>
                    <a:pt x="42" y="11"/>
                  </a:lnTo>
                  <a:cubicBezTo>
                    <a:pt x="34" y="3"/>
                    <a:pt x="31" y="0"/>
                    <a:pt x="22" y="0"/>
                  </a:cubicBezTo>
                  <a:cubicBezTo>
                    <a:pt x="8" y="0"/>
                    <a:pt x="0" y="8"/>
                    <a:pt x="0" y="22"/>
                  </a:cubicBezTo>
                  <a:cubicBezTo>
                    <a:pt x="0" y="31"/>
                    <a:pt x="3" y="31"/>
                    <a:pt x="14" y="42"/>
                  </a:cubicBezTo>
                  <a:lnTo>
                    <a:pt x="202" y="232"/>
                  </a:lnTo>
                  <a:lnTo>
                    <a:pt x="14" y="420"/>
                  </a:lnTo>
                  <a:cubicBezTo>
                    <a:pt x="0" y="431"/>
                    <a:pt x="0" y="437"/>
                    <a:pt x="0" y="442"/>
                  </a:cubicBezTo>
                  <a:cubicBezTo>
                    <a:pt x="0" y="454"/>
                    <a:pt x="8" y="465"/>
                    <a:pt x="22" y="465"/>
                  </a:cubicBezTo>
                  <a:cubicBezTo>
                    <a:pt x="31" y="465"/>
                    <a:pt x="31" y="462"/>
                    <a:pt x="42" y="451"/>
                  </a:cubicBezTo>
                  <a:lnTo>
                    <a:pt x="232" y="260"/>
                  </a:lnTo>
                  <a:lnTo>
                    <a:pt x="428" y="459"/>
                  </a:lnTo>
                  <a:cubicBezTo>
                    <a:pt x="434" y="462"/>
                    <a:pt x="440" y="465"/>
                    <a:pt x="442" y="465"/>
                  </a:cubicBezTo>
                  <a:cubicBezTo>
                    <a:pt x="454" y="465"/>
                    <a:pt x="465" y="456"/>
                    <a:pt x="465" y="442"/>
                  </a:cubicBezTo>
                  <a:cubicBezTo>
                    <a:pt x="465" y="434"/>
                    <a:pt x="462" y="434"/>
                    <a:pt x="459" y="431"/>
                  </a:cubicBezTo>
                  <a:cubicBezTo>
                    <a:pt x="459" y="428"/>
                    <a:pt x="291" y="260"/>
                    <a:pt x="263" y="2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798D3C25-CC2B-984C-8D5B-EB5AEDA5B48B}"/>
                </a:ext>
              </a:extLst>
            </p:cNvPr>
            <p:cNvSpPr/>
            <p:nvPr/>
          </p:nvSpPr>
          <p:spPr>
            <a:xfrm>
              <a:off x="4668480" y="1307160"/>
              <a:ext cx="22752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3" h="392">
                  <a:moveTo>
                    <a:pt x="414" y="106"/>
                  </a:moveTo>
                  <a:cubicBezTo>
                    <a:pt x="420" y="84"/>
                    <a:pt x="431" y="42"/>
                    <a:pt x="431" y="36"/>
                  </a:cubicBezTo>
                  <a:cubicBezTo>
                    <a:pt x="431" y="20"/>
                    <a:pt x="417" y="8"/>
                    <a:pt x="403" y="8"/>
                  </a:cubicBezTo>
                  <a:cubicBezTo>
                    <a:pt x="386" y="8"/>
                    <a:pt x="370" y="20"/>
                    <a:pt x="364" y="34"/>
                  </a:cubicBezTo>
                  <a:cubicBezTo>
                    <a:pt x="361" y="42"/>
                    <a:pt x="353" y="78"/>
                    <a:pt x="347" y="101"/>
                  </a:cubicBezTo>
                  <a:cubicBezTo>
                    <a:pt x="336" y="148"/>
                    <a:pt x="336" y="151"/>
                    <a:pt x="322" y="199"/>
                  </a:cubicBezTo>
                  <a:cubicBezTo>
                    <a:pt x="311" y="246"/>
                    <a:pt x="311" y="255"/>
                    <a:pt x="308" y="280"/>
                  </a:cubicBezTo>
                  <a:cubicBezTo>
                    <a:pt x="311" y="297"/>
                    <a:pt x="305" y="314"/>
                    <a:pt x="286" y="339"/>
                  </a:cubicBezTo>
                  <a:cubicBezTo>
                    <a:pt x="274" y="353"/>
                    <a:pt x="255" y="367"/>
                    <a:pt x="227" y="367"/>
                  </a:cubicBezTo>
                  <a:cubicBezTo>
                    <a:pt x="193" y="367"/>
                    <a:pt x="148" y="356"/>
                    <a:pt x="148" y="288"/>
                  </a:cubicBezTo>
                  <a:cubicBezTo>
                    <a:pt x="148" y="244"/>
                    <a:pt x="174" y="179"/>
                    <a:pt x="190" y="134"/>
                  </a:cubicBezTo>
                  <a:cubicBezTo>
                    <a:pt x="204" y="98"/>
                    <a:pt x="207" y="90"/>
                    <a:pt x="207" y="76"/>
                  </a:cubicBezTo>
                  <a:cubicBezTo>
                    <a:pt x="207" y="34"/>
                    <a:pt x="174" y="0"/>
                    <a:pt x="126" y="0"/>
                  </a:cubicBezTo>
                  <a:cubicBezTo>
                    <a:pt x="39" y="0"/>
                    <a:pt x="0" y="118"/>
                    <a:pt x="0" y="134"/>
                  </a:cubicBezTo>
                  <a:cubicBezTo>
                    <a:pt x="0" y="146"/>
                    <a:pt x="11" y="146"/>
                    <a:pt x="14" y="146"/>
                  </a:cubicBezTo>
                  <a:cubicBezTo>
                    <a:pt x="28" y="146"/>
                    <a:pt x="28" y="140"/>
                    <a:pt x="31" y="132"/>
                  </a:cubicBezTo>
                  <a:cubicBezTo>
                    <a:pt x="53" y="59"/>
                    <a:pt x="90" y="25"/>
                    <a:pt x="123" y="25"/>
                  </a:cubicBezTo>
                  <a:cubicBezTo>
                    <a:pt x="137" y="25"/>
                    <a:pt x="146" y="34"/>
                    <a:pt x="146" y="56"/>
                  </a:cubicBezTo>
                  <a:cubicBezTo>
                    <a:pt x="146" y="76"/>
                    <a:pt x="137" y="95"/>
                    <a:pt x="134" y="106"/>
                  </a:cubicBezTo>
                  <a:cubicBezTo>
                    <a:pt x="84" y="232"/>
                    <a:pt x="84" y="249"/>
                    <a:pt x="84" y="277"/>
                  </a:cubicBezTo>
                  <a:cubicBezTo>
                    <a:pt x="84" y="378"/>
                    <a:pt x="176" y="392"/>
                    <a:pt x="224" y="392"/>
                  </a:cubicBezTo>
                  <a:cubicBezTo>
                    <a:pt x="241" y="392"/>
                    <a:pt x="283" y="392"/>
                    <a:pt x="322" y="333"/>
                  </a:cubicBezTo>
                  <a:cubicBezTo>
                    <a:pt x="342" y="372"/>
                    <a:pt x="389" y="392"/>
                    <a:pt x="442" y="392"/>
                  </a:cubicBezTo>
                  <a:cubicBezTo>
                    <a:pt x="518" y="392"/>
                    <a:pt x="557" y="325"/>
                    <a:pt x="574" y="288"/>
                  </a:cubicBezTo>
                  <a:cubicBezTo>
                    <a:pt x="610" y="216"/>
                    <a:pt x="633" y="109"/>
                    <a:pt x="633" y="67"/>
                  </a:cubicBezTo>
                  <a:cubicBezTo>
                    <a:pt x="633" y="3"/>
                    <a:pt x="596" y="0"/>
                    <a:pt x="591" y="0"/>
                  </a:cubicBezTo>
                  <a:cubicBezTo>
                    <a:pt x="568" y="0"/>
                    <a:pt x="543" y="22"/>
                    <a:pt x="543" y="45"/>
                  </a:cubicBezTo>
                  <a:cubicBezTo>
                    <a:pt x="543" y="62"/>
                    <a:pt x="552" y="67"/>
                    <a:pt x="560" y="73"/>
                  </a:cubicBezTo>
                  <a:cubicBezTo>
                    <a:pt x="580" y="90"/>
                    <a:pt x="591" y="115"/>
                    <a:pt x="591" y="143"/>
                  </a:cubicBezTo>
                  <a:cubicBezTo>
                    <a:pt x="591" y="154"/>
                    <a:pt x="554" y="367"/>
                    <a:pt x="445" y="367"/>
                  </a:cubicBezTo>
                  <a:cubicBezTo>
                    <a:pt x="375" y="367"/>
                    <a:pt x="375" y="305"/>
                    <a:pt x="375" y="291"/>
                  </a:cubicBezTo>
                  <a:cubicBezTo>
                    <a:pt x="375" y="266"/>
                    <a:pt x="378" y="252"/>
                    <a:pt x="389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B0B79B18-4699-CE46-9674-C584B8900E71}"/>
                </a:ext>
              </a:extLst>
            </p:cNvPr>
            <p:cNvSpPr/>
            <p:nvPr/>
          </p:nvSpPr>
          <p:spPr>
            <a:xfrm>
              <a:off x="4973040" y="1283040"/>
              <a:ext cx="167040" cy="16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5" h="465">
                  <a:moveTo>
                    <a:pt x="451" y="42"/>
                  </a:moveTo>
                  <a:cubicBezTo>
                    <a:pt x="462" y="34"/>
                    <a:pt x="465" y="28"/>
                    <a:pt x="465" y="22"/>
                  </a:cubicBezTo>
                  <a:cubicBezTo>
                    <a:pt x="465" y="8"/>
                    <a:pt x="454" y="0"/>
                    <a:pt x="442" y="0"/>
                  </a:cubicBezTo>
                  <a:cubicBezTo>
                    <a:pt x="434" y="0"/>
                    <a:pt x="431" y="3"/>
                    <a:pt x="423" y="14"/>
                  </a:cubicBezTo>
                  <a:lnTo>
                    <a:pt x="232" y="202"/>
                  </a:lnTo>
                  <a:lnTo>
                    <a:pt x="42" y="11"/>
                  </a:lnTo>
                  <a:cubicBezTo>
                    <a:pt x="34" y="3"/>
                    <a:pt x="31" y="0"/>
                    <a:pt x="22" y="0"/>
                  </a:cubicBezTo>
                  <a:cubicBezTo>
                    <a:pt x="8" y="0"/>
                    <a:pt x="0" y="8"/>
                    <a:pt x="0" y="22"/>
                  </a:cubicBezTo>
                  <a:cubicBezTo>
                    <a:pt x="0" y="31"/>
                    <a:pt x="3" y="31"/>
                    <a:pt x="14" y="42"/>
                  </a:cubicBezTo>
                  <a:lnTo>
                    <a:pt x="202" y="232"/>
                  </a:lnTo>
                  <a:lnTo>
                    <a:pt x="14" y="420"/>
                  </a:lnTo>
                  <a:cubicBezTo>
                    <a:pt x="0" y="431"/>
                    <a:pt x="0" y="437"/>
                    <a:pt x="0" y="442"/>
                  </a:cubicBezTo>
                  <a:cubicBezTo>
                    <a:pt x="0" y="454"/>
                    <a:pt x="8" y="465"/>
                    <a:pt x="22" y="465"/>
                  </a:cubicBezTo>
                  <a:cubicBezTo>
                    <a:pt x="31" y="465"/>
                    <a:pt x="31" y="462"/>
                    <a:pt x="42" y="451"/>
                  </a:cubicBezTo>
                  <a:lnTo>
                    <a:pt x="232" y="260"/>
                  </a:lnTo>
                  <a:lnTo>
                    <a:pt x="428" y="459"/>
                  </a:lnTo>
                  <a:cubicBezTo>
                    <a:pt x="434" y="462"/>
                    <a:pt x="440" y="465"/>
                    <a:pt x="442" y="465"/>
                  </a:cubicBezTo>
                  <a:cubicBezTo>
                    <a:pt x="454" y="465"/>
                    <a:pt x="465" y="456"/>
                    <a:pt x="465" y="442"/>
                  </a:cubicBezTo>
                  <a:cubicBezTo>
                    <a:pt x="465" y="434"/>
                    <a:pt x="462" y="434"/>
                    <a:pt x="459" y="431"/>
                  </a:cubicBezTo>
                  <a:cubicBezTo>
                    <a:pt x="459" y="428"/>
                    <a:pt x="291" y="260"/>
                    <a:pt x="263" y="2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FFBD55BE-1A2C-7B4B-9468-6AD50D90DDC4}"/>
                </a:ext>
              </a:extLst>
            </p:cNvPr>
            <p:cNvSpPr/>
            <p:nvPr/>
          </p:nvSpPr>
          <p:spPr>
            <a:xfrm>
              <a:off x="5216760" y="1228680"/>
              <a:ext cx="153000" cy="21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6" h="610">
                  <a:moveTo>
                    <a:pt x="207" y="25"/>
                  </a:moveTo>
                  <a:cubicBezTo>
                    <a:pt x="207" y="25"/>
                    <a:pt x="210" y="14"/>
                    <a:pt x="210" y="11"/>
                  </a:cubicBezTo>
                  <a:cubicBezTo>
                    <a:pt x="210" y="8"/>
                    <a:pt x="207" y="0"/>
                    <a:pt x="196" y="0"/>
                  </a:cubicBezTo>
                  <a:cubicBezTo>
                    <a:pt x="179" y="0"/>
                    <a:pt x="106" y="6"/>
                    <a:pt x="84" y="8"/>
                  </a:cubicBezTo>
                  <a:cubicBezTo>
                    <a:pt x="78" y="8"/>
                    <a:pt x="67" y="11"/>
                    <a:pt x="67" y="28"/>
                  </a:cubicBezTo>
                  <a:cubicBezTo>
                    <a:pt x="67" y="42"/>
                    <a:pt x="78" y="42"/>
                    <a:pt x="90" y="42"/>
                  </a:cubicBezTo>
                  <a:cubicBezTo>
                    <a:pt x="129" y="42"/>
                    <a:pt x="129" y="48"/>
                    <a:pt x="129" y="53"/>
                  </a:cubicBezTo>
                  <a:cubicBezTo>
                    <a:pt x="129" y="59"/>
                    <a:pt x="129" y="64"/>
                    <a:pt x="126" y="73"/>
                  </a:cubicBezTo>
                  <a:lnTo>
                    <a:pt x="6" y="563"/>
                  </a:lnTo>
                  <a:cubicBezTo>
                    <a:pt x="0" y="577"/>
                    <a:pt x="0" y="580"/>
                    <a:pt x="0" y="582"/>
                  </a:cubicBezTo>
                  <a:cubicBezTo>
                    <a:pt x="0" y="593"/>
                    <a:pt x="11" y="610"/>
                    <a:pt x="31" y="610"/>
                  </a:cubicBezTo>
                  <a:cubicBezTo>
                    <a:pt x="53" y="610"/>
                    <a:pt x="64" y="591"/>
                    <a:pt x="70" y="574"/>
                  </a:cubicBezTo>
                  <a:cubicBezTo>
                    <a:pt x="70" y="568"/>
                    <a:pt x="109" y="417"/>
                    <a:pt x="112" y="406"/>
                  </a:cubicBezTo>
                  <a:cubicBezTo>
                    <a:pt x="174" y="412"/>
                    <a:pt x="224" y="431"/>
                    <a:pt x="224" y="476"/>
                  </a:cubicBezTo>
                  <a:cubicBezTo>
                    <a:pt x="224" y="479"/>
                    <a:pt x="224" y="484"/>
                    <a:pt x="221" y="493"/>
                  </a:cubicBezTo>
                  <a:cubicBezTo>
                    <a:pt x="218" y="507"/>
                    <a:pt x="218" y="510"/>
                    <a:pt x="218" y="521"/>
                  </a:cubicBezTo>
                  <a:cubicBezTo>
                    <a:pt x="218" y="582"/>
                    <a:pt x="269" y="610"/>
                    <a:pt x="311" y="610"/>
                  </a:cubicBezTo>
                  <a:cubicBezTo>
                    <a:pt x="395" y="610"/>
                    <a:pt x="420" y="479"/>
                    <a:pt x="420" y="476"/>
                  </a:cubicBezTo>
                  <a:cubicBezTo>
                    <a:pt x="420" y="465"/>
                    <a:pt x="409" y="465"/>
                    <a:pt x="406" y="465"/>
                  </a:cubicBezTo>
                  <a:cubicBezTo>
                    <a:pt x="395" y="465"/>
                    <a:pt x="392" y="470"/>
                    <a:pt x="389" y="487"/>
                  </a:cubicBezTo>
                  <a:cubicBezTo>
                    <a:pt x="378" y="524"/>
                    <a:pt x="356" y="585"/>
                    <a:pt x="311" y="585"/>
                  </a:cubicBezTo>
                  <a:cubicBezTo>
                    <a:pt x="288" y="585"/>
                    <a:pt x="283" y="563"/>
                    <a:pt x="283" y="540"/>
                  </a:cubicBezTo>
                  <a:cubicBezTo>
                    <a:pt x="283" y="526"/>
                    <a:pt x="283" y="524"/>
                    <a:pt x="286" y="501"/>
                  </a:cubicBezTo>
                  <a:cubicBezTo>
                    <a:pt x="288" y="498"/>
                    <a:pt x="291" y="484"/>
                    <a:pt x="291" y="473"/>
                  </a:cubicBezTo>
                  <a:cubicBezTo>
                    <a:pt x="291" y="398"/>
                    <a:pt x="188" y="384"/>
                    <a:pt x="151" y="384"/>
                  </a:cubicBezTo>
                  <a:cubicBezTo>
                    <a:pt x="176" y="367"/>
                    <a:pt x="207" y="339"/>
                    <a:pt x="224" y="325"/>
                  </a:cubicBezTo>
                  <a:cubicBezTo>
                    <a:pt x="266" y="283"/>
                    <a:pt x="311" y="244"/>
                    <a:pt x="358" y="244"/>
                  </a:cubicBezTo>
                  <a:cubicBezTo>
                    <a:pt x="370" y="244"/>
                    <a:pt x="381" y="246"/>
                    <a:pt x="386" y="255"/>
                  </a:cubicBezTo>
                  <a:cubicBezTo>
                    <a:pt x="350" y="260"/>
                    <a:pt x="342" y="288"/>
                    <a:pt x="342" y="302"/>
                  </a:cubicBezTo>
                  <a:cubicBezTo>
                    <a:pt x="342" y="322"/>
                    <a:pt x="358" y="336"/>
                    <a:pt x="378" y="336"/>
                  </a:cubicBezTo>
                  <a:cubicBezTo>
                    <a:pt x="400" y="336"/>
                    <a:pt x="426" y="316"/>
                    <a:pt x="426" y="280"/>
                  </a:cubicBezTo>
                  <a:cubicBezTo>
                    <a:pt x="426" y="252"/>
                    <a:pt x="406" y="218"/>
                    <a:pt x="358" y="218"/>
                  </a:cubicBezTo>
                  <a:cubicBezTo>
                    <a:pt x="311" y="218"/>
                    <a:pt x="266" y="255"/>
                    <a:pt x="221" y="294"/>
                  </a:cubicBezTo>
                  <a:cubicBezTo>
                    <a:pt x="185" y="330"/>
                    <a:pt x="157" y="356"/>
                    <a:pt x="120" y="3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116" name="Picture 115">
            <a:extLst>
              <a:ext uri="{FF2B5EF4-FFF2-40B4-BE49-F238E27FC236}">
                <a16:creationId xmlns:a16="http://schemas.microsoft.com/office/drawing/2014/main" id="{2A748498-F986-A747-B961-648BEAB0710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442439" y="3631679"/>
            <a:ext cx="2387160" cy="1489319"/>
          </a:xfrm>
          <a:prstGeom prst="rect">
            <a:avLst/>
          </a:prstGeom>
          <a:noFill/>
          <a:ln>
            <a:noFill/>
          </a:ln>
        </p:spPr>
      </p:pic>
      <p:sp>
        <p:nvSpPr>
          <p:cNvPr id="117" name="Title 116">
            <a:extLst>
              <a:ext uri="{FF2B5EF4-FFF2-40B4-BE49-F238E27FC236}">
                <a16:creationId xmlns:a16="http://schemas.microsoft.com/office/drawing/2014/main" id="{1D88BE7A-E61E-CF48-B43B-014CF9376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DQN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D3AF209-283C-D148-B531-3EF9B28CC069}"/>
              </a:ext>
            </a:extLst>
          </p:cNvPr>
          <p:cNvSpPr txBox="1"/>
          <p:nvPr/>
        </p:nvSpPr>
        <p:spPr>
          <a:xfrm>
            <a:off x="4648320" y="2286000"/>
            <a:ext cx="164592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Q-function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FA143BB-0CC0-6748-9E87-AF3442AB724D}"/>
              </a:ext>
            </a:extLst>
          </p:cNvPr>
          <p:cNvGrpSpPr/>
          <p:nvPr/>
        </p:nvGrpSpPr>
        <p:grpSpPr>
          <a:xfrm>
            <a:off x="4008239" y="3131640"/>
            <a:ext cx="504361" cy="2446199"/>
            <a:chOff x="4008239" y="3131640"/>
            <a:chExt cx="504361" cy="2446199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DBD7F17E-3317-CF46-BC44-6B2DE962BFF4}"/>
                </a:ext>
              </a:extLst>
            </p:cNvPr>
            <p:cNvSpPr/>
            <p:nvPr/>
          </p:nvSpPr>
          <p:spPr>
            <a:xfrm>
              <a:off x="4008239" y="313164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885EAA65-5642-5345-A308-16D442B00ED9}"/>
                </a:ext>
              </a:extLst>
            </p:cNvPr>
            <p:cNvSpPr/>
            <p:nvPr/>
          </p:nvSpPr>
          <p:spPr>
            <a:xfrm>
              <a:off x="4032359" y="3791880"/>
              <a:ext cx="456480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5A3FC84-AAAC-6348-972E-CE1134BE8FF4}"/>
                </a:ext>
              </a:extLst>
            </p:cNvPr>
            <p:cNvSpPr/>
            <p:nvPr/>
          </p:nvSpPr>
          <p:spPr>
            <a:xfrm>
              <a:off x="4032359" y="4467960"/>
              <a:ext cx="456480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3C2F5DA-1ACD-0741-BAD5-A8210547FB7E}"/>
                </a:ext>
              </a:extLst>
            </p:cNvPr>
            <p:cNvSpPr/>
            <p:nvPr/>
          </p:nvSpPr>
          <p:spPr>
            <a:xfrm>
              <a:off x="4055400" y="5127839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8058C09-2D00-CF46-9382-ACCD89627DC9}"/>
              </a:ext>
            </a:extLst>
          </p:cNvPr>
          <p:cNvGrpSpPr/>
          <p:nvPr/>
        </p:nvGrpSpPr>
        <p:grpSpPr>
          <a:xfrm>
            <a:off x="5764320" y="3121560"/>
            <a:ext cx="504360" cy="2446200"/>
            <a:chOff x="5764320" y="3121560"/>
            <a:chExt cx="504360" cy="2446200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EB65700-5840-BF4F-AAE6-A8989AF70D4C}"/>
                </a:ext>
              </a:extLst>
            </p:cNvPr>
            <p:cNvSpPr/>
            <p:nvPr/>
          </p:nvSpPr>
          <p:spPr>
            <a:xfrm>
              <a:off x="5764320" y="312156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94FB561-3A74-8C42-9BC8-CA98C1574081}"/>
                </a:ext>
              </a:extLst>
            </p:cNvPr>
            <p:cNvSpPr/>
            <p:nvPr/>
          </p:nvSpPr>
          <p:spPr>
            <a:xfrm>
              <a:off x="5788440" y="378180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F4DCC65-8D03-1F48-B134-585D245487DD}"/>
                </a:ext>
              </a:extLst>
            </p:cNvPr>
            <p:cNvSpPr/>
            <p:nvPr/>
          </p:nvSpPr>
          <p:spPr>
            <a:xfrm>
              <a:off x="5788440" y="445788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97F1468-11AD-C142-A892-538FA2265F42}"/>
                </a:ext>
              </a:extLst>
            </p:cNvPr>
            <p:cNvSpPr/>
            <p:nvPr/>
          </p:nvSpPr>
          <p:spPr>
            <a:xfrm>
              <a:off x="5811480" y="5117760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" name="Freeform 12">
            <a:extLst>
              <a:ext uri="{FF2B5EF4-FFF2-40B4-BE49-F238E27FC236}">
                <a16:creationId xmlns:a16="http://schemas.microsoft.com/office/drawing/2014/main" id="{6961B7FB-7B9A-9A4F-8CB5-3E3DC183008E}"/>
              </a:ext>
            </a:extLst>
          </p:cNvPr>
          <p:cNvSpPr/>
          <p:nvPr/>
        </p:nvSpPr>
        <p:spPr>
          <a:xfrm>
            <a:off x="6694200" y="3462479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7FE10BBB-B60B-6B41-B2F3-4664680F83D2}"/>
              </a:ext>
            </a:extLst>
          </p:cNvPr>
          <p:cNvSpPr/>
          <p:nvPr/>
        </p:nvSpPr>
        <p:spPr>
          <a:xfrm>
            <a:off x="6694200" y="4138560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D1EF1E4D-2E72-8249-94D9-39618D75CA09}"/>
              </a:ext>
            </a:extLst>
          </p:cNvPr>
          <p:cNvSpPr/>
          <p:nvPr/>
        </p:nvSpPr>
        <p:spPr>
          <a:xfrm>
            <a:off x="6717240" y="4798440"/>
            <a:ext cx="457200" cy="4500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6" name="Straight Connector 15">
            <a:extLst>
              <a:ext uri="{FF2B5EF4-FFF2-40B4-BE49-F238E27FC236}">
                <a16:creationId xmlns:a16="http://schemas.microsoft.com/office/drawing/2014/main" id="{88165AAF-ECFF-C548-90A5-F90A56A6FB2A}"/>
              </a:ext>
            </a:extLst>
          </p:cNvPr>
          <p:cNvSpPr/>
          <p:nvPr/>
        </p:nvSpPr>
        <p:spPr>
          <a:xfrm>
            <a:off x="5414040" y="533988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7" name="Straight Connector 16">
            <a:extLst>
              <a:ext uri="{FF2B5EF4-FFF2-40B4-BE49-F238E27FC236}">
                <a16:creationId xmlns:a16="http://schemas.microsoft.com/office/drawing/2014/main" id="{22EDF54B-3D6D-2C44-ADA9-713AD809B829}"/>
              </a:ext>
            </a:extLst>
          </p:cNvPr>
          <p:cNvSpPr/>
          <p:nvPr/>
        </p:nvSpPr>
        <p:spPr>
          <a:xfrm flipV="1">
            <a:off x="5414040" y="479124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8" name="Straight Connector 17">
            <a:extLst>
              <a:ext uri="{FF2B5EF4-FFF2-40B4-BE49-F238E27FC236}">
                <a16:creationId xmlns:a16="http://schemas.microsoft.com/office/drawing/2014/main" id="{69FB65D6-B189-AA4A-9E0A-F2EA52DB6561}"/>
              </a:ext>
            </a:extLst>
          </p:cNvPr>
          <p:cNvSpPr/>
          <p:nvPr/>
        </p:nvSpPr>
        <p:spPr>
          <a:xfrm flipV="1">
            <a:off x="5414040" y="4151159"/>
            <a:ext cx="374400" cy="1189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9" name="Straight Connector 18">
            <a:extLst>
              <a:ext uri="{FF2B5EF4-FFF2-40B4-BE49-F238E27FC236}">
                <a16:creationId xmlns:a16="http://schemas.microsoft.com/office/drawing/2014/main" id="{8AB42F74-4554-C94D-9A8E-6F268CCED284}"/>
              </a:ext>
            </a:extLst>
          </p:cNvPr>
          <p:cNvSpPr/>
          <p:nvPr/>
        </p:nvSpPr>
        <p:spPr>
          <a:xfrm flipV="1">
            <a:off x="5415480" y="351108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0" name="Straight Connector 19">
            <a:extLst>
              <a:ext uri="{FF2B5EF4-FFF2-40B4-BE49-F238E27FC236}">
                <a16:creationId xmlns:a16="http://schemas.microsoft.com/office/drawing/2014/main" id="{0A9E5314-661F-E141-B3F8-359BA517D6DF}"/>
              </a:ext>
            </a:extLst>
          </p:cNvPr>
          <p:cNvSpPr/>
          <p:nvPr/>
        </p:nvSpPr>
        <p:spPr>
          <a:xfrm flipV="1">
            <a:off x="5427000" y="3511440"/>
            <a:ext cx="348840" cy="11883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1" name="Straight Connector 20">
            <a:extLst>
              <a:ext uri="{FF2B5EF4-FFF2-40B4-BE49-F238E27FC236}">
                <a16:creationId xmlns:a16="http://schemas.microsoft.com/office/drawing/2014/main" id="{3F5C660F-7D5D-254B-AB18-C613D70AB259}"/>
              </a:ext>
            </a:extLst>
          </p:cNvPr>
          <p:cNvSpPr/>
          <p:nvPr/>
        </p:nvSpPr>
        <p:spPr>
          <a:xfrm flipV="1">
            <a:off x="5427000" y="4151520"/>
            <a:ext cx="362879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2" name="Straight Connector 21">
            <a:extLst>
              <a:ext uri="{FF2B5EF4-FFF2-40B4-BE49-F238E27FC236}">
                <a16:creationId xmlns:a16="http://schemas.microsoft.com/office/drawing/2014/main" id="{BECBAB98-A12E-5149-BFBD-94813943BBDA}"/>
              </a:ext>
            </a:extLst>
          </p:cNvPr>
          <p:cNvSpPr/>
          <p:nvPr/>
        </p:nvSpPr>
        <p:spPr>
          <a:xfrm>
            <a:off x="5427000" y="469980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3" name="Straight Connector 22">
            <a:extLst>
              <a:ext uri="{FF2B5EF4-FFF2-40B4-BE49-F238E27FC236}">
                <a16:creationId xmlns:a16="http://schemas.microsoft.com/office/drawing/2014/main" id="{592EE821-98B0-E84D-957B-52B23285B0A4}"/>
              </a:ext>
            </a:extLst>
          </p:cNvPr>
          <p:cNvSpPr/>
          <p:nvPr/>
        </p:nvSpPr>
        <p:spPr>
          <a:xfrm>
            <a:off x="5427000" y="469980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4" name="Straight Connector 23">
            <a:extLst>
              <a:ext uri="{FF2B5EF4-FFF2-40B4-BE49-F238E27FC236}">
                <a16:creationId xmlns:a16="http://schemas.microsoft.com/office/drawing/2014/main" id="{18AE76E4-40B0-7A41-B7BF-7AF50D61D0B6}"/>
              </a:ext>
            </a:extLst>
          </p:cNvPr>
          <p:cNvSpPr/>
          <p:nvPr/>
        </p:nvSpPr>
        <p:spPr>
          <a:xfrm>
            <a:off x="5427000" y="405971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5" name="Straight Connector 24">
            <a:extLst>
              <a:ext uri="{FF2B5EF4-FFF2-40B4-BE49-F238E27FC236}">
                <a16:creationId xmlns:a16="http://schemas.microsoft.com/office/drawing/2014/main" id="{7349F939-DADB-4A4B-A4B1-49144A15E25E}"/>
              </a:ext>
            </a:extLst>
          </p:cNvPr>
          <p:cNvSpPr/>
          <p:nvPr/>
        </p:nvSpPr>
        <p:spPr>
          <a:xfrm>
            <a:off x="5367240" y="3419640"/>
            <a:ext cx="41184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6" name="Straight Connector 25">
            <a:extLst>
              <a:ext uri="{FF2B5EF4-FFF2-40B4-BE49-F238E27FC236}">
                <a16:creationId xmlns:a16="http://schemas.microsoft.com/office/drawing/2014/main" id="{DB36D9EF-4C1F-6647-A171-AE78BE6D4336}"/>
              </a:ext>
            </a:extLst>
          </p:cNvPr>
          <p:cNvSpPr/>
          <p:nvPr/>
        </p:nvSpPr>
        <p:spPr>
          <a:xfrm>
            <a:off x="5427000" y="4059719"/>
            <a:ext cx="362879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7" name="Straight Connector 26">
            <a:extLst>
              <a:ext uri="{FF2B5EF4-FFF2-40B4-BE49-F238E27FC236}">
                <a16:creationId xmlns:a16="http://schemas.microsoft.com/office/drawing/2014/main" id="{D0869A7E-CDA1-E14A-B8EB-7CB43A04EBAE}"/>
              </a:ext>
            </a:extLst>
          </p:cNvPr>
          <p:cNvSpPr/>
          <p:nvPr/>
        </p:nvSpPr>
        <p:spPr>
          <a:xfrm>
            <a:off x="5367240" y="3419640"/>
            <a:ext cx="421200" cy="137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8" name="Straight Connector 27">
            <a:extLst>
              <a:ext uri="{FF2B5EF4-FFF2-40B4-BE49-F238E27FC236}">
                <a16:creationId xmlns:a16="http://schemas.microsoft.com/office/drawing/2014/main" id="{5F924F5D-36EE-7F47-9038-464B059437F8}"/>
              </a:ext>
            </a:extLst>
          </p:cNvPr>
          <p:cNvSpPr/>
          <p:nvPr/>
        </p:nvSpPr>
        <p:spPr>
          <a:xfrm>
            <a:off x="5369400" y="3419640"/>
            <a:ext cx="394920" cy="64007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9" name="Straight Connector 28">
            <a:extLst>
              <a:ext uri="{FF2B5EF4-FFF2-40B4-BE49-F238E27FC236}">
                <a16:creationId xmlns:a16="http://schemas.microsoft.com/office/drawing/2014/main" id="{BE57B022-FAEC-A64C-81BA-11D2B8BD1249}"/>
              </a:ext>
            </a:extLst>
          </p:cNvPr>
          <p:cNvSpPr/>
          <p:nvPr/>
        </p:nvSpPr>
        <p:spPr>
          <a:xfrm>
            <a:off x="6296760" y="524772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0" name="Straight Connector 29">
            <a:extLst>
              <a:ext uri="{FF2B5EF4-FFF2-40B4-BE49-F238E27FC236}">
                <a16:creationId xmlns:a16="http://schemas.microsoft.com/office/drawing/2014/main" id="{C4ECDC4A-19D1-2A48-A355-D9F3D4C2AC3F}"/>
              </a:ext>
            </a:extLst>
          </p:cNvPr>
          <p:cNvSpPr/>
          <p:nvPr/>
        </p:nvSpPr>
        <p:spPr>
          <a:xfrm flipV="1">
            <a:off x="6296760" y="469908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1" name="Straight Connector 30">
            <a:extLst>
              <a:ext uri="{FF2B5EF4-FFF2-40B4-BE49-F238E27FC236}">
                <a16:creationId xmlns:a16="http://schemas.microsoft.com/office/drawing/2014/main" id="{90345963-D64A-D445-9531-23DA343C4DFD}"/>
              </a:ext>
            </a:extLst>
          </p:cNvPr>
          <p:cNvSpPr/>
          <p:nvPr/>
        </p:nvSpPr>
        <p:spPr>
          <a:xfrm flipV="1">
            <a:off x="6296760" y="4059000"/>
            <a:ext cx="374400" cy="1189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2" name="Straight Connector 31">
            <a:extLst>
              <a:ext uri="{FF2B5EF4-FFF2-40B4-BE49-F238E27FC236}">
                <a16:creationId xmlns:a16="http://schemas.microsoft.com/office/drawing/2014/main" id="{A7DFBA1B-7B1E-6648-92CA-72BC35B04854}"/>
              </a:ext>
            </a:extLst>
          </p:cNvPr>
          <p:cNvSpPr/>
          <p:nvPr/>
        </p:nvSpPr>
        <p:spPr>
          <a:xfrm flipV="1">
            <a:off x="6298199" y="341892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3" name="Straight Connector 32">
            <a:extLst>
              <a:ext uri="{FF2B5EF4-FFF2-40B4-BE49-F238E27FC236}">
                <a16:creationId xmlns:a16="http://schemas.microsoft.com/office/drawing/2014/main" id="{FE7B5C4A-9FC1-D242-A4DA-1A083DF8175F}"/>
              </a:ext>
            </a:extLst>
          </p:cNvPr>
          <p:cNvSpPr/>
          <p:nvPr/>
        </p:nvSpPr>
        <p:spPr>
          <a:xfrm flipV="1">
            <a:off x="6309720" y="3419279"/>
            <a:ext cx="348839" cy="11883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4" name="Straight Connector 33">
            <a:extLst>
              <a:ext uri="{FF2B5EF4-FFF2-40B4-BE49-F238E27FC236}">
                <a16:creationId xmlns:a16="http://schemas.microsoft.com/office/drawing/2014/main" id="{B11F9A58-6104-0D41-85E9-FBE6F001336F}"/>
              </a:ext>
            </a:extLst>
          </p:cNvPr>
          <p:cNvSpPr/>
          <p:nvPr/>
        </p:nvSpPr>
        <p:spPr>
          <a:xfrm flipV="1">
            <a:off x="6309720" y="4059360"/>
            <a:ext cx="362880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5" name="Straight Connector 34">
            <a:extLst>
              <a:ext uri="{FF2B5EF4-FFF2-40B4-BE49-F238E27FC236}">
                <a16:creationId xmlns:a16="http://schemas.microsoft.com/office/drawing/2014/main" id="{5A632CC4-8C65-EC46-8EA0-59EA77457EF0}"/>
              </a:ext>
            </a:extLst>
          </p:cNvPr>
          <p:cNvSpPr/>
          <p:nvPr/>
        </p:nvSpPr>
        <p:spPr>
          <a:xfrm>
            <a:off x="6309720" y="460764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6" name="Straight Connector 35">
            <a:extLst>
              <a:ext uri="{FF2B5EF4-FFF2-40B4-BE49-F238E27FC236}">
                <a16:creationId xmlns:a16="http://schemas.microsoft.com/office/drawing/2014/main" id="{D694014A-7658-2C41-A44A-F40E1639699E}"/>
              </a:ext>
            </a:extLst>
          </p:cNvPr>
          <p:cNvSpPr/>
          <p:nvPr/>
        </p:nvSpPr>
        <p:spPr>
          <a:xfrm>
            <a:off x="6309720" y="460764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7" name="Straight Connector 36">
            <a:extLst>
              <a:ext uri="{FF2B5EF4-FFF2-40B4-BE49-F238E27FC236}">
                <a16:creationId xmlns:a16="http://schemas.microsoft.com/office/drawing/2014/main" id="{10174999-0923-B84F-A87E-729D89400B75}"/>
              </a:ext>
            </a:extLst>
          </p:cNvPr>
          <p:cNvSpPr/>
          <p:nvPr/>
        </p:nvSpPr>
        <p:spPr>
          <a:xfrm>
            <a:off x="6309720" y="396755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8" name="Straight Connector 37">
            <a:extLst>
              <a:ext uri="{FF2B5EF4-FFF2-40B4-BE49-F238E27FC236}">
                <a16:creationId xmlns:a16="http://schemas.microsoft.com/office/drawing/2014/main" id="{F59EA104-02E2-9C4D-B7E0-0A0C49E47F21}"/>
              </a:ext>
            </a:extLst>
          </p:cNvPr>
          <p:cNvSpPr/>
          <p:nvPr/>
        </p:nvSpPr>
        <p:spPr>
          <a:xfrm>
            <a:off x="6249960" y="3327479"/>
            <a:ext cx="411840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9" name="Straight Connector 38">
            <a:extLst>
              <a:ext uri="{FF2B5EF4-FFF2-40B4-BE49-F238E27FC236}">
                <a16:creationId xmlns:a16="http://schemas.microsoft.com/office/drawing/2014/main" id="{10900267-1238-B14B-9A22-7BA425D32046}"/>
              </a:ext>
            </a:extLst>
          </p:cNvPr>
          <p:cNvSpPr/>
          <p:nvPr/>
        </p:nvSpPr>
        <p:spPr>
          <a:xfrm>
            <a:off x="6309720" y="3967559"/>
            <a:ext cx="36288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0" name="Straight Connector 39">
            <a:extLst>
              <a:ext uri="{FF2B5EF4-FFF2-40B4-BE49-F238E27FC236}">
                <a16:creationId xmlns:a16="http://schemas.microsoft.com/office/drawing/2014/main" id="{61D15C02-EC84-DE4B-B029-930F92993D13}"/>
              </a:ext>
            </a:extLst>
          </p:cNvPr>
          <p:cNvSpPr/>
          <p:nvPr/>
        </p:nvSpPr>
        <p:spPr>
          <a:xfrm>
            <a:off x="6249960" y="3327479"/>
            <a:ext cx="421200" cy="1378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1" name="Straight Connector 40">
            <a:extLst>
              <a:ext uri="{FF2B5EF4-FFF2-40B4-BE49-F238E27FC236}">
                <a16:creationId xmlns:a16="http://schemas.microsoft.com/office/drawing/2014/main" id="{D66F0862-9C5B-6D46-BA66-EB22755BF4E1}"/>
              </a:ext>
            </a:extLst>
          </p:cNvPr>
          <p:cNvSpPr/>
          <p:nvPr/>
        </p:nvSpPr>
        <p:spPr>
          <a:xfrm>
            <a:off x="6252120" y="3327479"/>
            <a:ext cx="394919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C4F43889-3356-E14B-8302-6BC070906AD5}"/>
              </a:ext>
            </a:extLst>
          </p:cNvPr>
          <p:cNvGrpSpPr/>
          <p:nvPr/>
        </p:nvGrpSpPr>
        <p:grpSpPr>
          <a:xfrm>
            <a:off x="4862880" y="3121560"/>
            <a:ext cx="504360" cy="2446200"/>
            <a:chOff x="4862880" y="3121560"/>
            <a:chExt cx="504360" cy="2446200"/>
          </a:xfrm>
        </p:grpSpPr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C921755A-7687-3D49-B1E6-74C6F042CF81}"/>
                </a:ext>
              </a:extLst>
            </p:cNvPr>
            <p:cNvSpPr/>
            <p:nvPr/>
          </p:nvSpPr>
          <p:spPr>
            <a:xfrm>
              <a:off x="4862880" y="312156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A09546AD-3D72-B84F-B1B3-DF912F11A8A7}"/>
                </a:ext>
              </a:extLst>
            </p:cNvPr>
            <p:cNvSpPr/>
            <p:nvPr/>
          </p:nvSpPr>
          <p:spPr>
            <a:xfrm>
              <a:off x="4887000" y="378180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6DFC578E-1D02-CA46-B007-E75F58559CE1}"/>
                </a:ext>
              </a:extLst>
            </p:cNvPr>
            <p:cNvSpPr/>
            <p:nvPr/>
          </p:nvSpPr>
          <p:spPr>
            <a:xfrm>
              <a:off x="4887000" y="445788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32507F33-D110-0947-B556-725D9558EA0D}"/>
                </a:ext>
              </a:extLst>
            </p:cNvPr>
            <p:cNvSpPr/>
            <p:nvPr/>
          </p:nvSpPr>
          <p:spPr>
            <a:xfrm>
              <a:off x="4910040" y="5117760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7" name="Straight Connector 46">
            <a:extLst>
              <a:ext uri="{FF2B5EF4-FFF2-40B4-BE49-F238E27FC236}">
                <a16:creationId xmlns:a16="http://schemas.microsoft.com/office/drawing/2014/main" id="{CAD6AD63-696D-0D4C-BD3E-F369490BBBCA}"/>
              </a:ext>
            </a:extLst>
          </p:cNvPr>
          <p:cNvSpPr/>
          <p:nvPr/>
        </p:nvSpPr>
        <p:spPr>
          <a:xfrm>
            <a:off x="4512600" y="533988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8" name="Straight Connector 47">
            <a:extLst>
              <a:ext uri="{FF2B5EF4-FFF2-40B4-BE49-F238E27FC236}">
                <a16:creationId xmlns:a16="http://schemas.microsoft.com/office/drawing/2014/main" id="{3F5806B4-9D2E-C24C-B4C2-7655098277ED}"/>
              </a:ext>
            </a:extLst>
          </p:cNvPr>
          <p:cNvSpPr/>
          <p:nvPr/>
        </p:nvSpPr>
        <p:spPr>
          <a:xfrm flipV="1">
            <a:off x="4512600" y="479124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9" name="Straight Connector 48">
            <a:extLst>
              <a:ext uri="{FF2B5EF4-FFF2-40B4-BE49-F238E27FC236}">
                <a16:creationId xmlns:a16="http://schemas.microsoft.com/office/drawing/2014/main" id="{B0167016-43DD-6F47-881C-9E20B8097F70}"/>
              </a:ext>
            </a:extLst>
          </p:cNvPr>
          <p:cNvSpPr/>
          <p:nvPr/>
        </p:nvSpPr>
        <p:spPr>
          <a:xfrm flipV="1">
            <a:off x="4512600" y="4151159"/>
            <a:ext cx="374400" cy="1189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0" name="Straight Connector 49">
            <a:extLst>
              <a:ext uri="{FF2B5EF4-FFF2-40B4-BE49-F238E27FC236}">
                <a16:creationId xmlns:a16="http://schemas.microsoft.com/office/drawing/2014/main" id="{5AEA406B-1945-A649-9506-5250C4C9209C}"/>
              </a:ext>
            </a:extLst>
          </p:cNvPr>
          <p:cNvSpPr/>
          <p:nvPr/>
        </p:nvSpPr>
        <p:spPr>
          <a:xfrm flipV="1">
            <a:off x="4514040" y="351108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Straight Connector 50">
            <a:extLst>
              <a:ext uri="{FF2B5EF4-FFF2-40B4-BE49-F238E27FC236}">
                <a16:creationId xmlns:a16="http://schemas.microsoft.com/office/drawing/2014/main" id="{4D5A9D0B-5B0A-DB4B-9097-83B1F8565868}"/>
              </a:ext>
            </a:extLst>
          </p:cNvPr>
          <p:cNvSpPr/>
          <p:nvPr/>
        </p:nvSpPr>
        <p:spPr>
          <a:xfrm flipV="1">
            <a:off x="4525560" y="3511440"/>
            <a:ext cx="348840" cy="11883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2" name="Straight Connector 51">
            <a:extLst>
              <a:ext uri="{FF2B5EF4-FFF2-40B4-BE49-F238E27FC236}">
                <a16:creationId xmlns:a16="http://schemas.microsoft.com/office/drawing/2014/main" id="{A0D582EF-E7A6-5243-B061-13D2CD89063C}"/>
              </a:ext>
            </a:extLst>
          </p:cNvPr>
          <p:cNvSpPr/>
          <p:nvPr/>
        </p:nvSpPr>
        <p:spPr>
          <a:xfrm flipV="1">
            <a:off x="4525560" y="4151520"/>
            <a:ext cx="362880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3" name="Straight Connector 52">
            <a:extLst>
              <a:ext uri="{FF2B5EF4-FFF2-40B4-BE49-F238E27FC236}">
                <a16:creationId xmlns:a16="http://schemas.microsoft.com/office/drawing/2014/main" id="{5D485CB9-1FE9-D243-8422-B1E46ECE1D5F}"/>
              </a:ext>
            </a:extLst>
          </p:cNvPr>
          <p:cNvSpPr/>
          <p:nvPr/>
        </p:nvSpPr>
        <p:spPr>
          <a:xfrm>
            <a:off x="4525560" y="469980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4" name="Straight Connector 53">
            <a:extLst>
              <a:ext uri="{FF2B5EF4-FFF2-40B4-BE49-F238E27FC236}">
                <a16:creationId xmlns:a16="http://schemas.microsoft.com/office/drawing/2014/main" id="{D8247607-B1F3-0841-B79D-1E976E486F97}"/>
              </a:ext>
            </a:extLst>
          </p:cNvPr>
          <p:cNvSpPr/>
          <p:nvPr/>
        </p:nvSpPr>
        <p:spPr>
          <a:xfrm>
            <a:off x="4525560" y="469980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5" name="Straight Connector 54">
            <a:extLst>
              <a:ext uri="{FF2B5EF4-FFF2-40B4-BE49-F238E27FC236}">
                <a16:creationId xmlns:a16="http://schemas.microsoft.com/office/drawing/2014/main" id="{A6569C4A-C879-464C-A92F-A1D86D28D302}"/>
              </a:ext>
            </a:extLst>
          </p:cNvPr>
          <p:cNvSpPr/>
          <p:nvPr/>
        </p:nvSpPr>
        <p:spPr>
          <a:xfrm>
            <a:off x="4525560" y="405971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6" name="Straight Connector 55">
            <a:extLst>
              <a:ext uri="{FF2B5EF4-FFF2-40B4-BE49-F238E27FC236}">
                <a16:creationId xmlns:a16="http://schemas.microsoft.com/office/drawing/2014/main" id="{CC7E0464-D85C-C24F-A3A0-954AE6C18DA3}"/>
              </a:ext>
            </a:extLst>
          </p:cNvPr>
          <p:cNvSpPr/>
          <p:nvPr/>
        </p:nvSpPr>
        <p:spPr>
          <a:xfrm>
            <a:off x="4465800" y="3419640"/>
            <a:ext cx="41184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7" name="Straight Connector 56">
            <a:extLst>
              <a:ext uri="{FF2B5EF4-FFF2-40B4-BE49-F238E27FC236}">
                <a16:creationId xmlns:a16="http://schemas.microsoft.com/office/drawing/2014/main" id="{7E45C6D0-3231-7E49-8E27-CD7AD0F266AA}"/>
              </a:ext>
            </a:extLst>
          </p:cNvPr>
          <p:cNvSpPr/>
          <p:nvPr/>
        </p:nvSpPr>
        <p:spPr>
          <a:xfrm>
            <a:off x="4525560" y="4059719"/>
            <a:ext cx="362880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8" name="Straight Connector 57">
            <a:extLst>
              <a:ext uri="{FF2B5EF4-FFF2-40B4-BE49-F238E27FC236}">
                <a16:creationId xmlns:a16="http://schemas.microsoft.com/office/drawing/2014/main" id="{0548DF81-4372-2F4E-8631-E85620EA3F5A}"/>
              </a:ext>
            </a:extLst>
          </p:cNvPr>
          <p:cNvSpPr/>
          <p:nvPr/>
        </p:nvSpPr>
        <p:spPr>
          <a:xfrm>
            <a:off x="4465800" y="3419640"/>
            <a:ext cx="421200" cy="137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9" name="Straight Connector 58">
            <a:extLst>
              <a:ext uri="{FF2B5EF4-FFF2-40B4-BE49-F238E27FC236}">
                <a16:creationId xmlns:a16="http://schemas.microsoft.com/office/drawing/2014/main" id="{A893F340-A4A2-5E4C-A25A-02869AF1EDF5}"/>
              </a:ext>
            </a:extLst>
          </p:cNvPr>
          <p:cNvSpPr/>
          <p:nvPr/>
        </p:nvSpPr>
        <p:spPr>
          <a:xfrm>
            <a:off x="4467960" y="3419640"/>
            <a:ext cx="394920" cy="64007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DD9A13BB-F488-ED4E-A724-1EF9D90A0FF7}"/>
              </a:ext>
            </a:extLst>
          </p:cNvPr>
          <p:cNvSpPr/>
          <p:nvPr/>
        </p:nvSpPr>
        <p:spPr>
          <a:xfrm>
            <a:off x="3093840" y="4023360"/>
            <a:ext cx="548640" cy="64008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76CC2B2-3EBC-B94A-BE36-B9AE6C86C60B}"/>
              </a:ext>
            </a:extLst>
          </p:cNvPr>
          <p:cNvSpPr txBox="1"/>
          <p:nvPr/>
        </p:nvSpPr>
        <p:spPr>
          <a:xfrm>
            <a:off x="3825360" y="6145920"/>
            <a:ext cx="9032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Conv 1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2BD092D-73C9-2A44-85AF-9CE3EDB5FA84}"/>
              </a:ext>
            </a:extLst>
          </p:cNvPr>
          <p:cNvSpPr txBox="1"/>
          <p:nvPr/>
        </p:nvSpPr>
        <p:spPr>
          <a:xfrm>
            <a:off x="4739760" y="6145920"/>
            <a:ext cx="9032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Conv 2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51E3BA3-E7E7-2243-8B87-DB5E0260B4F7}"/>
              </a:ext>
            </a:extLst>
          </p:cNvPr>
          <p:cNvSpPr txBox="1"/>
          <p:nvPr/>
        </p:nvSpPr>
        <p:spPr>
          <a:xfrm>
            <a:off x="5745600" y="6145920"/>
            <a:ext cx="6760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FC 1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AE6B8D6-5CE2-634A-995B-F5482C64F619}"/>
              </a:ext>
            </a:extLst>
          </p:cNvPr>
          <p:cNvSpPr txBox="1"/>
          <p:nvPr/>
        </p:nvSpPr>
        <p:spPr>
          <a:xfrm>
            <a:off x="6616440" y="6145920"/>
            <a:ext cx="8665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Output</a:t>
            </a:r>
          </a:p>
        </p:txBody>
      </p:sp>
      <p:sp>
        <p:nvSpPr>
          <p:cNvPr id="65" name="Straight Connector 64">
            <a:extLst>
              <a:ext uri="{FF2B5EF4-FFF2-40B4-BE49-F238E27FC236}">
                <a16:creationId xmlns:a16="http://schemas.microsoft.com/office/drawing/2014/main" id="{F169884A-E8C0-FA4E-9825-C4AC04942C06}"/>
              </a:ext>
            </a:extLst>
          </p:cNvPr>
          <p:cNvSpPr/>
          <p:nvPr/>
        </p:nvSpPr>
        <p:spPr>
          <a:xfrm flipV="1">
            <a:off x="4282560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6" name="Straight Connector 65">
            <a:extLst>
              <a:ext uri="{FF2B5EF4-FFF2-40B4-BE49-F238E27FC236}">
                <a16:creationId xmlns:a16="http://schemas.microsoft.com/office/drawing/2014/main" id="{04E8E444-7A00-7447-ABA4-139A051DFF97}"/>
              </a:ext>
            </a:extLst>
          </p:cNvPr>
          <p:cNvSpPr/>
          <p:nvPr/>
        </p:nvSpPr>
        <p:spPr>
          <a:xfrm flipV="1">
            <a:off x="5105520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7" name="Straight Connector 66">
            <a:extLst>
              <a:ext uri="{FF2B5EF4-FFF2-40B4-BE49-F238E27FC236}">
                <a16:creationId xmlns:a16="http://schemas.microsoft.com/office/drawing/2014/main" id="{0021CA51-0BCF-2746-92C1-E64510470AAE}"/>
              </a:ext>
            </a:extLst>
          </p:cNvPr>
          <p:cNvSpPr/>
          <p:nvPr/>
        </p:nvSpPr>
        <p:spPr>
          <a:xfrm flipV="1">
            <a:off x="6019919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8" name="Straight Connector 67">
            <a:extLst>
              <a:ext uri="{FF2B5EF4-FFF2-40B4-BE49-F238E27FC236}">
                <a16:creationId xmlns:a16="http://schemas.microsoft.com/office/drawing/2014/main" id="{7E1DA34A-81BF-1546-BC72-FD3036C1133B}"/>
              </a:ext>
            </a:extLst>
          </p:cNvPr>
          <p:cNvSpPr/>
          <p:nvPr/>
        </p:nvSpPr>
        <p:spPr>
          <a:xfrm flipV="1">
            <a:off x="6934319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38B48099-31FC-3D42-98D8-B6D6116B56CC}"/>
              </a:ext>
            </a:extLst>
          </p:cNvPr>
          <p:cNvSpPr txBox="1"/>
          <p:nvPr/>
        </p:nvSpPr>
        <p:spPr>
          <a:xfrm>
            <a:off x="807840" y="2286000"/>
            <a:ext cx="18054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Stack of images</a:t>
            </a:r>
          </a:p>
        </p:txBody>
      </p:sp>
      <p:sp>
        <p:nvSpPr>
          <p:cNvPr id="70" name="Straight Connector 69">
            <a:extLst>
              <a:ext uri="{FF2B5EF4-FFF2-40B4-BE49-F238E27FC236}">
                <a16:creationId xmlns:a16="http://schemas.microsoft.com/office/drawing/2014/main" id="{A79DDF84-B07D-7241-BE84-1079AAB1E242}"/>
              </a:ext>
            </a:extLst>
          </p:cNvPr>
          <p:cNvSpPr/>
          <p:nvPr/>
        </p:nvSpPr>
        <p:spPr>
          <a:xfrm flipH="1">
            <a:off x="1722240" y="2632320"/>
            <a:ext cx="274320" cy="56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1" name="Straight Connector 70">
            <a:extLst>
              <a:ext uri="{FF2B5EF4-FFF2-40B4-BE49-F238E27FC236}">
                <a16:creationId xmlns:a16="http://schemas.microsoft.com/office/drawing/2014/main" id="{6600DEDF-B9CE-3A40-B930-641549D419D9}"/>
              </a:ext>
            </a:extLst>
          </p:cNvPr>
          <p:cNvSpPr/>
          <p:nvPr/>
        </p:nvSpPr>
        <p:spPr>
          <a:xfrm flipH="1" flipV="1">
            <a:off x="7300079" y="5120639"/>
            <a:ext cx="731521" cy="1828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2" name="Straight Connector 71">
            <a:extLst>
              <a:ext uri="{FF2B5EF4-FFF2-40B4-BE49-F238E27FC236}">
                <a16:creationId xmlns:a16="http://schemas.microsoft.com/office/drawing/2014/main" id="{91D0DB20-3B29-DA48-8F43-507C5DB85671}"/>
              </a:ext>
            </a:extLst>
          </p:cNvPr>
          <p:cNvSpPr/>
          <p:nvPr/>
        </p:nvSpPr>
        <p:spPr>
          <a:xfrm flipH="1">
            <a:off x="7208640" y="3291839"/>
            <a:ext cx="476640" cy="27432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3" name="Straight Connector 72">
            <a:extLst>
              <a:ext uri="{FF2B5EF4-FFF2-40B4-BE49-F238E27FC236}">
                <a16:creationId xmlns:a16="http://schemas.microsoft.com/office/drawing/2014/main" id="{BE421235-69BF-7842-AE69-688A2C4C2368}"/>
              </a:ext>
            </a:extLst>
          </p:cNvPr>
          <p:cNvSpPr/>
          <p:nvPr/>
        </p:nvSpPr>
        <p:spPr>
          <a:xfrm flipH="1">
            <a:off x="7300079" y="4297680"/>
            <a:ext cx="476641" cy="914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74" name="Group 73" descr="28§display§I§svg§600§FALSE" title="TexMaths">
            <a:extLst>
              <a:ext uri="{FF2B5EF4-FFF2-40B4-BE49-F238E27FC236}">
                <a16:creationId xmlns:a16="http://schemas.microsoft.com/office/drawing/2014/main" id="{B28700E4-82F9-EC42-BF29-54758B2DB86B}"/>
              </a:ext>
            </a:extLst>
          </p:cNvPr>
          <p:cNvGrpSpPr/>
          <p:nvPr/>
        </p:nvGrpSpPr>
        <p:grpSpPr>
          <a:xfrm>
            <a:off x="1507680" y="3273120"/>
            <a:ext cx="229320" cy="303120"/>
            <a:chOff x="1507680" y="3273120"/>
            <a:chExt cx="229320" cy="303120"/>
          </a:xfrm>
        </p:grpSpPr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0FA6B71A-02AE-3F48-AD6E-878A3DFE18C7}"/>
                </a:ext>
              </a:extLst>
            </p:cNvPr>
            <p:cNvSpPr/>
            <p:nvPr/>
          </p:nvSpPr>
          <p:spPr>
            <a:xfrm>
              <a:off x="1507680" y="3274200"/>
              <a:ext cx="229320" cy="30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" h="840">
                  <a:moveTo>
                    <a:pt x="319" y="840"/>
                  </a:moveTo>
                  <a:lnTo>
                    <a:pt x="0" y="840"/>
                  </a:lnTo>
                  <a:lnTo>
                    <a:pt x="0" y="0"/>
                  </a:lnTo>
                  <a:lnTo>
                    <a:pt x="638" y="0"/>
                  </a:lnTo>
                  <a:lnTo>
                    <a:pt x="638" y="8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39D816B-88FC-1249-91E0-50C44CD1BE2F}"/>
                </a:ext>
              </a:extLst>
            </p:cNvPr>
            <p:cNvSpPr/>
            <p:nvPr/>
          </p:nvSpPr>
          <p:spPr>
            <a:xfrm>
              <a:off x="1522800" y="327312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2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5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1" y="0"/>
                    <a:pt x="201" y="25"/>
                  </a:cubicBezTo>
                  <a:cubicBezTo>
                    <a:pt x="201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3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5" y="843"/>
                    <a:pt x="369" y="843"/>
                    <a:pt x="369" y="821"/>
                  </a:cubicBezTo>
                  <a:cubicBezTo>
                    <a:pt x="369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7" name="Group 76" descr="28§display§Q(I,a_1)§svg§600§FALSE" title="TexMaths">
            <a:extLst>
              <a:ext uri="{FF2B5EF4-FFF2-40B4-BE49-F238E27FC236}">
                <a16:creationId xmlns:a16="http://schemas.microsoft.com/office/drawing/2014/main" id="{09381AFA-8FBB-8B42-84C0-2FF49793643A}"/>
              </a:ext>
            </a:extLst>
          </p:cNvPr>
          <p:cNvGrpSpPr/>
          <p:nvPr/>
        </p:nvGrpSpPr>
        <p:grpSpPr>
          <a:xfrm>
            <a:off x="7776720" y="2939760"/>
            <a:ext cx="1549800" cy="443160"/>
            <a:chOff x="7776720" y="2939760"/>
            <a:chExt cx="1549800" cy="443160"/>
          </a:xfrm>
        </p:grpSpPr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59FFB579-BEB7-A743-8352-95824A6BB43C}"/>
                </a:ext>
              </a:extLst>
            </p:cNvPr>
            <p:cNvSpPr/>
            <p:nvPr/>
          </p:nvSpPr>
          <p:spPr>
            <a:xfrm>
              <a:off x="7776720" y="2940840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89F2FB7-C704-7448-8474-8F85D5F10E4D}"/>
                </a:ext>
              </a:extLst>
            </p:cNvPr>
            <p:cNvSpPr/>
            <p:nvPr/>
          </p:nvSpPr>
          <p:spPr>
            <a:xfrm>
              <a:off x="7799040" y="295992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C5705B8-02ED-3041-BFE7-ACA56EA89D14}"/>
                </a:ext>
              </a:extLst>
            </p:cNvPr>
            <p:cNvSpPr/>
            <p:nvPr/>
          </p:nvSpPr>
          <p:spPr>
            <a:xfrm>
              <a:off x="8169840" y="2939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15DBC5B-F7B8-4349-BC53-8F6DA2775C54}"/>
                </a:ext>
              </a:extLst>
            </p:cNvPr>
            <p:cNvSpPr/>
            <p:nvPr/>
          </p:nvSpPr>
          <p:spPr>
            <a:xfrm>
              <a:off x="8312039" y="2968919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34575E79-60BD-8841-92F8-C8754C2334CF}"/>
                </a:ext>
              </a:extLst>
            </p:cNvPr>
            <p:cNvSpPr/>
            <p:nvPr/>
          </p:nvSpPr>
          <p:spPr>
            <a:xfrm>
              <a:off x="8564040" y="322488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76D1261-302C-1E4C-B168-C3CA382947E6}"/>
                </a:ext>
              </a:extLst>
            </p:cNvPr>
            <p:cNvSpPr/>
            <p:nvPr/>
          </p:nvSpPr>
          <p:spPr>
            <a:xfrm>
              <a:off x="8739360" y="3075839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8CCABD7-ED4E-C144-B921-556BDB6EC373}"/>
                </a:ext>
              </a:extLst>
            </p:cNvPr>
            <p:cNvSpPr/>
            <p:nvPr/>
          </p:nvSpPr>
          <p:spPr>
            <a:xfrm>
              <a:off x="8989200" y="3132359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262AA9CD-557B-F542-A858-0CC894A173BE}"/>
                </a:ext>
              </a:extLst>
            </p:cNvPr>
            <p:cNvSpPr/>
            <p:nvPr/>
          </p:nvSpPr>
          <p:spPr>
            <a:xfrm>
              <a:off x="9178560" y="2939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6" name="Group 85" descr="28§display§Q(I,a_2)§svg§600§FALSE" title="TexMaths">
            <a:extLst>
              <a:ext uri="{FF2B5EF4-FFF2-40B4-BE49-F238E27FC236}">
                <a16:creationId xmlns:a16="http://schemas.microsoft.com/office/drawing/2014/main" id="{BDC98F13-FEDA-AB4A-811E-B1D574C93991}"/>
              </a:ext>
            </a:extLst>
          </p:cNvPr>
          <p:cNvGrpSpPr/>
          <p:nvPr/>
        </p:nvGrpSpPr>
        <p:grpSpPr>
          <a:xfrm>
            <a:off x="7868160" y="4037039"/>
            <a:ext cx="1549800" cy="443160"/>
            <a:chOff x="7868160" y="4037039"/>
            <a:chExt cx="1549800" cy="443160"/>
          </a:xfrm>
        </p:grpSpPr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E1BE63A-98C1-0B43-AEF2-4D5F53F20E18}"/>
                </a:ext>
              </a:extLst>
            </p:cNvPr>
            <p:cNvSpPr/>
            <p:nvPr/>
          </p:nvSpPr>
          <p:spPr>
            <a:xfrm>
              <a:off x="7868160" y="4038119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D413CF78-C62E-DF49-8AC0-811A8C1133C1}"/>
                </a:ext>
              </a:extLst>
            </p:cNvPr>
            <p:cNvSpPr/>
            <p:nvPr/>
          </p:nvSpPr>
          <p:spPr>
            <a:xfrm>
              <a:off x="7890480" y="405720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A4628A91-5B4D-F940-AF41-194CF9E691E6}"/>
                </a:ext>
              </a:extLst>
            </p:cNvPr>
            <p:cNvSpPr/>
            <p:nvPr/>
          </p:nvSpPr>
          <p:spPr>
            <a:xfrm>
              <a:off x="8261279" y="40370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DE7E2DAA-A008-A649-818C-84E7F9270AA4}"/>
                </a:ext>
              </a:extLst>
            </p:cNvPr>
            <p:cNvSpPr/>
            <p:nvPr/>
          </p:nvSpPr>
          <p:spPr>
            <a:xfrm>
              <a:off x="8403480" y="406620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56155231-EF07-F342-86BF-AB3B92276A7B}"/>
                </a:ext>
              </a:extLst>
            </p:cNvPr>
            <p:cNvSpPr/>
            <p:nvPr/>
          </p:nvSpPr>
          <p:spPr>
            <a:xfrm>
              <a:off x="8655480" y="432216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D2BA9F16-59F2-914A-BD8E-A2F65B6147DD}"/>
                </a:ext>
              </a:extLst>
            </p:cNvPr>
            <p:cNvSpPr/>
            <p:nvPr/>
          </p:nvSpPr>
          <p:spPr>
            <a:xfrm>
              <a:off x="8830800" y="41731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880859CA-09ED-A242-B4DE-B4F08B0AD1E6}"/>
                </a:ext>
              </a:extLst>
            </p:cNvPr>
            <p:cNvSpPr/>
            <p:nvPr/>
          </p:nvSpPr>
          <p:spPr>
            <a:xfrm>
              <a:off x="9066600" y="4229640"/>
              <a:ext cx="13788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574">
                  <a:moveTo>
                    <a:pt x="384" y="417"/>
                  </a:moveTo>
                  <a:lnTo>
                    <a:pt x="353" y="417"/>
                  </a:lnTo>
                  <a:cubicBezTo>
                    <a:pt x="350" y="437"/>
                    <a:pt x="342" y="487"/>
                    <a:pt x="330" y="496"/>
                  </a:cubicBezTo>
                  <a:cubicBezTo>
                    <a:pt x="325" y="501"/>
                    <a:pt x="258" y="501"/>
                    <a:pt x="246" y="501"/>
                  </a:cubicBezTo>
                  <a:lnTo>
                    <a:pt x="87" y="501"/>
                  </a:lnTo>
                  <a:cubicBezTo>
                    <a:pt x="176" y="420"/>
                    <a:pt x="207" y="398"/>
                    <a:pt x="260" y="356"/>
                  </a:cubicBezTo>
                  <a:cubicBezTo>
                    <a:pt x="325" y="305"/>
                    <a:pt x="384" y="252"/>
                    <a:pt x="384" y="168"/>
                  </a:cubicBezTo>
                  <a:cubicBezTo>
                    <a:pt x="384" y="64"/>
                    <a:pt x="291" y="0"/>
                    <a:pt x="179" y="0"/>
                  </a:cubicBezTo>
                  <a:cubicBezTo>
                    <a:pt x="73" y="0"/>
                    <a:pt x="0" y="76"/>
                    <a:pt x="0" y="154"/>
                  </a:cubicBezTo>
                  <a:cubicBezTo>
                    <a:pt x="0" y="199"/>
                    <a:pt x="36" y="204"/>
                    <a:pt x="45" y="204"/>
                  </a:cubicBezTo>
                  <a:cubicBezTo>
                    <a:pt x="67" y="204"/>
                    <a:pt x="92" y="188"/>
                    <a:pt x="92" y="157"/>
                  </a:cubicBezTo>
                  <a:cubicBezTo>
                    <a:pt x="92" y="143"/>
                    <a:pt x="87" y="112"/>
                    <a:pt x="42" y="112"/>
                  </a:cubicBezTo>
                  <a:cubicBezTo>
                    <a:pt x="67" y="50"/>
                    <a:pt x="126" y="31"/>
                    <a:pt x="168" y="31"/>
                  </a:cubicBezTo>
                  <a:cubicBezTo>
                    <a:pt x="255" y="31"/>
                    <a:pt x="300" y="98"/>
                    <a:pt x="300" y="168"/>
                  </a:cubicBezTo>
                  <a:cubicBezTo>
                    <a:pt x="300" y="244"/>
                    <a:pt x="246" y="302"/>
                    <a:pt x="218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58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93FB214-E3C2-4543-B7B5-F4EE4BF9CC59}"/>
                </a:ext>
              </a:extLst>
            </p:cNvPr>
            <p:cNvSpPr/>
            <p:nvPr/>
          </p:nvSpPr>
          <p:spPr>
            <a:xfrm>
              <a:off x="9270000" y="40370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5" name="Group 94" descr="28§display§Q(I,a_3)§svg§600§FALSE" title="TexMaths">
            <a:extLst>
              <a:ext uri="{FF2B5EF4-FFF2-40B4-BE49-F238E27FC236}">
                <a16:creationId xmlns:a16="http://schemas.microsoft.com/office/drawing/2014/main" id="{52B3533F-0AB1-9E43-9F98-A8552E4DD39B}"/>
              </a:ext>
            </a:extLst>
          </p:cNvPr>
          <p:cNvGrpSpPr/>
          <p:nvPr/>
        </p:nvGrpSpPr>
        <p:grpSpPr>
          <a:xfrm>
            <a:off x="8096180" y="5225760"/>
            <a:ext cx="1549800" cy="443160"/>
            <a:chOff x="8142480" y="5225760"/>
            <a:chExt cx="1549800" cy="443160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B08F1D8E-FEBC-6149-8D80-EABE1B953446}"/>
                </a:ext>
              </a:extLst>
            </p:cNvPr>
            <p:cNvSpPr/>
            <p:nvPr/>
          </p:nvSpPr>
          <p:spPr>
            <a:xfrm>
              <a:off x="8142480" y="5226840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0239B34-6132-4847-BD79-F1AD8E2BB135}"/>
                </a:ext>
              </a:extLst>
            </p:cNvPr>
            <p:cNvSpPr/>
            <p:nvPr/>
          </p:nvSpPr>
          <p:spPr>
            <a:xfrm>
              <a:off x="8164800" y="524592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3797605B-AF16-FA42-BD2A-92915AFA7DD4}"/>
                </a:ext>
              </a:extLst>
            </p:cNvPr>
            <p:cNvSpPr/>
            <p:nvPr/>
          </p:nvSpPr>
          <p:spPr>
            <a:xfrm>
              <a:off x="8535600" y="5225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4BFE8568-53A7-364E-9F22-79D5F64A90EE}"/>
                </a:ext>
              </a:extLst>
            </p:cNvPr>
            <p:cNvSpPr/>
            <p:nvPr/>
          </p:nvSpPr>
          <p:spPr>
            <a:xfrm>
              <a:off x="8677800" y="525492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93183B00-911D-9947-BAFD-6B89E9B17DA1}"/>
                </a:ext>
              </a:extLst>
            </p:cNvPr>
            <p:cNvSpPr/>
            <p:nvPr/>
          </p:nvSpPr>
          <p:spPr>
            <a:xfrm>
              <a:off x="8929800" y="551088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41AAAC8D-4B9C-CE49-8503-CBEF97268A7D}"/>
                </a:ext>
              </a:extLst>
            </p:cNvPr>
            <p:cNvSpPr/>
            <p:nvPr/>
          </p:nvSpPr>
          <p:spPr>
            <a:xfrm>
              <a:off x="9105120" y="536184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490262B2-3DBC-2841-8057-FF9B735E5899}"/>
                </a:ext>
              </a:extLst>
            </p:cNvPr>
            <p:cNvSpPr/>
            <p:nvPr/>
          </p:nvSpPr>
          <p:spPr>
            <a:xfrm>
              <a:off x="9337680" y="5418360"/>
              <a:ext cx="142920" cy="212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591">
                  <a:moveTo>
                    <a:pt x="190" y="286"/>
                  </a:moveTo>
                  <a:cubicBezTo>
                    <a:pt x="258" y="286"/>
                    <a:pt x="305" y="333"/>
                    <a:pt x="305" y="426"/>
                  </a:cubicBezTo>
                  <a:cubicBezTo>
                    <a:pt x="305" y="532"/>
                    <a:pt x="244" y="563"/>
                    <a:pt x="193" y="563"/>
                  </a:cubicBezTo>
                  <a:cubicBezTo>
                    <a:pt x="160" y="563"/>
                    <a:pt x="81" y="554"/>
                    <a:pt x="45" y="504"/>
                  </a:cubicBezTo>
                  <a:cubicBezTo>
                    <a:pt x="87" y="501"/>
                    <a:pt x="95" y="473"/>
                    <a:pt x="95" y="456"/>
                  </a:cubicBezTo>
                  <a:cubicBezTo>
                    <a:pt x="95" y="428"/>
                    <a:pt x="76" y="409"/>
                    <a:pt x="48" y="409"/>
                  </a:cubicBezTo>
                  <a:cubicBezTo>
                    <a:pt x="25" y="409"/>
                    <a:pt x="0" y="423"/>
                    <a:pt x="0" y="456"/>
                  </a:cubicBezTo>
                  <a:cubicBezTo>
                    <a:pt x="0" y="540"/>
                    <a:pt x="90" y="591"/>
                    <a:pt x="196" y="591"/>
                  </a:cubicBezTo>
                  <a:cubicBezTo>
                    <a:pt x="316" y="591"/>
                    <a:pt x="398" y="512"/>
                    <a:pt x="398" y="426"/>
                  </a:cubicBezTo>
                  <a:cubicBezTo>
                    <a:pt x="398" y="358"/>
                    <a:pt x="344" y="291"/>
                    <a:pt x="249" y="269"/>
                  </a:cubicBezTo>
                  <a:cubicBezTo>
                    <a:pt x="339" y="238"/>
                    <a:pt x="372" y="171"/>
                    <a:pt x="372" y="120"/>
                  </a:cubicBezTo>
                  <a:cubicBezTo>
                    <a:pt x="372" y="50"/>
                    <a:pt x="294" y="0"/>
                    <a:pt x="196" y="0"/>
                  </a:cubicBezTo>
                  <a:cubicBezTo>
                    <a:pt x="101" y="0"/>
                    <a:pt x="28" y="48"/>
                    <a:pt x="28" y="115"/>
                  </a:cubicBezTo>
                  <a:cubicBezTo>
                    <a:pt x="28" y="146"/>
                    <a:pt x="45" y="162"/>
                    <a:pt x="73" y="162"/>
                  </a:cubicBezTo>
                  <a:cubicBezTo>
                    <a:pt x="98" y="162"/>
                    <a:pt x="118" y="143"/>
                    <a:pt x="118" y="118"/>
                  </a:cubicBezTo>
                  <a:cubicBezTo>
                    <a:pt x="118" y="92"/>
                    <a:pt x="98" y="76"/>
                    <a:pt x="73" y="73"/>
                  </a:cubicBezTo>
                  <a:cubicBezTo>
                    <a:pt x="104" y="34"/>
                    <a:pt x="162" y="25"/>
                    <a:pt x="193" y="25"/>
                  </a:cubicBezTo>
                  <a:cubicBezTo>
                    <a:pt x="232" y="25"/>
                    <a:pt x="288" y="45"/>
                    <a:pt x="288" y="120"/>
                  </a:cubicBezTo>
                  <a:cubicBezTo>
                    <a:pt x="288" y="157"/>
                    <a:pt x="277" y="196"/>
                    <a:pt x="252" y="221"/>
                  </a:cubicBezTo>
                  <a:cubicBezTo>
                    <a:pt x="224" y="255"/>
                    <a:pt x="202" y="258"/>
                    <a:pt x="157" y="260"/>
                  </a:cubicBezTo>
                  <a:cubicBezTo>
                    <a:pt x="134" y="260"/>
                    <a:pt x="134" y="260"/>
                    <a:pt x="129" y="263"/>
                  </a:cubicBezTo>
                  <a:cubicBezTo>
                    <a:pt x="129" y="263"/>
                    <a:pt x="120" y="263"/>
                    <a:pt x="120" y="274"/>
                  </a:cubicBezTo>
                  <a:cubicBezTo>
                    <a:pt x="120" y="286"/>
                    <a:pt x="129" y="286"/>
                    <a:pt x="143" y="2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793B4CEF-C0D3-1F41-91ED-4DF63383DB57}"/>
                </a:ext>
              </a:extLst>
            </p:cNvPr>
            <p:cNvSpPr/>
            <p:nvPr/>
          </p:nvSpPr>
          <p:spPr>
            <a:xfrm>
              <a:off x="9544320" y="5225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4" name="Freeform 103">
            <a:extLst>
              <a:ext uri="{FF2B5EF4-FFF2-40B4-BE49-F238E27FC236}">
                <a16:creationId xmlns:a16="http://schemas.microsoft.com/office/drawing/2014/main" id="{A4221B2D-C192-3B49-9E94-9FBF15E22C91}"/>
              </a:ext>
            </a:extLst>
          </p:cNvPr>
          <p:cNvSpPr/>
          <p:nvPr/>
        </p:nvSpPr>
        <p:spPr>
          <a:xfrm>
            <a:off x="6660000" y="1005840"/>
            <a:ext cx="2941200" cy="1097280"/>
          </a:xfrm>
          <a:custGeom>
            <a:avLst>
              <a:gd name="f0" fmla="val 3325"/>
              <a:gd name="f1" fmla="val 4344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Num output nodes equals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the number of actions</a:t>
            </a:r>
          </a:p>
        </p:txBody>
      </p:sp>
      <p:pic>
        <p:nvPicPr>
          <p:cNvPr id="106" name="Picture 105">
            <a:extLst>
              <a:ext uri="{FF2B5EF4-FFF2-40B4-BE49-F238E27FC236}">
                <a16:creationId xmlns:a16="http://schemas.microsoft.com/office/drawing/2014/main" id="{BDDDACBB-CCD8-984B-B583-9D6D6038939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442439" y="3631679"/>
            <a:ext cx="2387160" cy="1489319"/>
          </a:xfrm>
          <a:prstGeom prst="rect">
            <a:avLst/>
          </a:prstGeom>
          <a:noFill/>
          <a:ln>
            <a:noFill/>
          </a:ln>
        </p:spPr>
      </p:pic>
      <p:sp>
        <p:nvSpPr>
          <p:cNvPr id="107" name="Title 106">
            <a:extLst>
              <a:ext uri="{FF2B5EF4-FFF2-40B4-BE49-F238E27FC236}">
                <a16:creationId xmlns:a16="http://schemas.microsoft.com/office/drawing/2014/main" id="{AC7481FA-1379-5041-A74E-AB5726FF61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DQN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D3AF209-283C-D148-B531-3EF9B28CC069}"/>
              </a:ext>
            </a:extLst>
          </p:cNvPr>
          <p:cNvSpPr txBox="1"/>
          <p:nvPr/>
        </p:nvSpPr>
        <p:spPr>
          <a:xfrm>
            <a:off x="4648320" y="2286000"/>
            <a:ext cx="164592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Q-function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FA143BB-0CC0-6748-9E87-AF3442AB724D}"/>
              </a:ext>
            </a:extLst>
          </p:cNvPr>
          <p:cNvGrpSpPr/>
          <p:nvPr/>
        </p:nvGrpSpPr>
        <p:grpSpPr>
          <a:xfrm>
            <a:off x="4008239" y="3131640"/>
            <a:ext cx="504361" cy="2446199"/>
            <a:chOff x="4008239" y="3131640"/>
            <a:chExt cx="504361" cy="2446199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DBD7F17E-3317-CF46-BC44-6B2DE962BFF4}"/>
                </a:ext>
              </a:extLst>
            </p:cNvPr>
            <p:cNvSpPr/>
            <p:nvPr/>
          </p:nvSpPr>
          <p:spPr>
            <a:xfrm>
              <a:off x="4008239" y="313164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885EAA65-5642-5345-A308-16D442B00ED9}"/>
                </a:ext>
              </a:extLst>
            </p:cNvPr>
            <p:cNvSpPr/>
            <p:nvPr/>
          </p:nvSpPr>
          <p:spPr>
            <a:xfrm>
              <a:off x="4032359" y="3791880"/>
              <a:ext cx="456480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5A3FC84-AAAC-6348-972E-CE1134BE8FF4}"/>
                </a:ext>
              </a:extLst>
            </p:cNvPr>
            <p:cNvSpPr/>
            <p:nvPr/>
          </p:nvSpPr>
          <p:spPr>
            <a:xfrm>
              <a:off x="4032359" y="4467960"/>
              <a:ext cx="456480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3C2F5DA-1ACD-0741-BAD5-A8210547FB7E}"/>
                </a:ext>
              </a:extLst>
            </p:cNvPr>
            <p:cNvSpPr/>
            <p:nvPr/>
          </p:nvSpPr>
          <p:spPr>
            <a:xfrm>
              <a:off x="4055400" y="5127839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8058C09-2D00-CF46-9382-ACCD89627DC9}"/>
              </a:ext>
            </a:extLst>
          </p:cNvPr>
          <p:cNvGrpSpPr/>
          <p:nvPr/>
        </p:nvGrpSpPr>
        <p:grpSpPr>
          <a:xfrm>
            <a:off x="5764320" y="3121560"/>
            <a:ext cx="504360" cy="2446200"/>
            <a:chOff x="5764320" y="3121560"/>
            <a:chExt cx="504360" cy="2446200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EB65700-5840-BF4F-AAE6-A8989AF70D4C}"/>
                </a:ext>
              </a:extLst>
            </p:cNvPr>
            <p:cNvSpPr/>
            <p:nvPr/>
          </p:nvSpPr>
          <p:spPr>
            <a:xfrm>
              <a:off x="5764320" y="312156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94FB561-3A74-8C42-9BC8-CA98C1574081}"/>
                </a:ext>
              </a:extLst>
            </p:cNvPr>
            <p:cNvSpPr/>
            <p:nvPr/>
          </p:nvSpPr>
          <p:spPr>
            <a:xfrm>
              <a:off x="5788440" y="378180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F4DCC65-8D03-1F48-B134-585D245487DD}"/>
                </a:ext>
              </a:extLst>
            </p:cNvPr>
            <p:cNvSpPr/>
            <p:nvPr/>
          </p:nvSpPr>
          <p:spPr>
            <a:xfrm>
              <a:off x="5788440" y="445788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97F1468-11AD-C142-A892-538FA2265F42}"/>
                </a:ext>
              </a:extLst>
            </p:cNvPr>
            <p:cNvSpPr/>
            <p:nvPr/>
          </p:nvSpPr>
          <p:spPr>
            <a:xfrm>
              <a:off x="5811480" y="5117760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" name="Freeform 12">
            <a:extLst>
              <a:ext uri="{FF2B5EF4-FFF2-40B4-BE49-F238E27FC236}">
                <a16:creationId xmlns:a16="http://schemas.microsoft.com/office/drawing/2014/main" id="{6961B7FB-7B9A-9A4F-8CB5-3E3DC183008E}"/>
              </a:ext>
            </a:extLst>
          </p:cNvPr>
          <p:cNvSpPr/>
          <p:nvPr/>
        </p:nvSpPr>
        <p:spPr>
          <a:xfrm>
            <a:off x="6694200" y="3462479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7FE10BBB-B60B-6B41-B2F3-4664680F83D2}"/>
              </a:ext>
            </a:extLst>
          </p:cNvPr>
          <p:cNvSpPr/>
          <p:nvPr/>
        </p:nvSpPr>
        <p:spPr>
          <a:xfrm>
            <a:off x="6694200" y="4138560"/>
            <a:ext cx="456480" cy="449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D1EF1E4D-2E72-8249-94D9-39618D75CA09}"/>
              </a:ext>
            </a:extLst>
          </p:cNvPr>
          <p:cNvSpPr/>
          <p:nvPr/>
        </p:nvSpPr>
        <p:spPr>
          <a:xfrm>
            <a:off x="6717240" y="4798440"/>
            <a:ext cx="457200" cy="4500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6" name="Straight Connector 15">
            <a:extLst>
              <a:ext uri="{FF2B5EF4-FFF2-40B4-BE49-F238E27FC236}">
                <a16:creationId xmlns:a16="http://schemas.microsoft.com/office/drawing/2014/main" id="{88165AAF-ECFF-C548-90A5-F90A56A6FB2A}"/>
              </a:ext>
            </a:extLst>
          </p:cNvPr>
          <p:cNvSpPr/>
          <p:nvPr/>
        </p:nvSpPr>
        <p:spPr>
          <a:xfrm>
            <a:off x="5414040" y="533988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7" name="Straight Connector 16">
            <a:extLst>
              <a:ext uri="{FF2B5EF4-FFF2-40B4-BE49-F238E27FC236}">
                <a16:creationId xmlns:a16="http://schemas.microsoft.com/office/drawing/2014/main" id="{22EDF54B-3D6D-2C44-ADA9-713AD809B829}"/>
              </a:ext>
            </a:extLst>
          </p:cNvPr>
          <p:cNvSpPr/>
          <p:nvPr/>
        </p:nvSpPr>
        <p:spPr>
          <a:xfrm flipV="1">
            <a:off x="5414040" y="479124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8" name="Straight Connector 17">
            <a:extLst>
              <a:ext uri="{FF2B5EF4-FFF2-40B4-BE49-F238E27FC236}">
                <a16:creationId xmlns:a16="http://schemas.microsoft.com/office/drawing/2014/main" id="{69FB65D6-B189-AA4A-9E0A-F2EA52DB6561}"/>
              </a:ext>
            </a:extLst>
          </p:cNvPr>
          <p:cNvSpPr/>
          <p:nvPr/>
        </p:nvSpPr>
        <p:spPr>
          <a:xfrm flipV="1">
            <a:off x="5414040" y="4151159"/>
            <a:ext cx="374400" cy="1189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9" name="Straight Connector 18">
            <a:extLst>
              <a:ext uri="{FF2B5EF4-FFF2-40B4-BE49-F238E27FC236}">
                <a16:creationId xmlns:a16="http://schemas.microsoft.com/office/drawing/2014/main" id="{8AB42F74-4554-C94D-9A8E-6F268CCED284}"/>
              </a:ext>
            </a:extLst>
          </p:cNvPr>
          <p:cNvSpPr/>
          <p:nvPr/>
        </p:nvSpPr>
        <p:spPr>
          <a:xfrm flipV="1">
            <a:off x="5415480" y="351108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0" name="Straight Connector 19">
            <a:extLst>
              <a:ext uri="{FF2B5EF4-FFF2-40B4-BE49-F238E27FC236}">
                <a16:creationId xmlns:a16="http://schemas.microsoft.com/office/drawing/2014/main" id="{0A9E5314-661F-E141-B3F8-359BA517D6DF}"/>
              </a:ext>
            </a:extLst>
          </p:cNvPr>
          <p:cNvSpPr/>
          <p:nvPr/>
        </p:nvSpPr>
        <p:spPr>
          <a:xfrm flipV="1">
            <a:off x="5427000" y="3511440"/>
            <a:ext cx="348840" cy="11883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1" name="Straight Connector 20">
            <a:extLst>
              <a:ext uri="{FF2B5EF4-FFF2-40B4-BE49-F238E27FC236}">
                <a16:creationId xmlns:a16="http://schemas.microsoft.com/office/drawing/2014/main" id="{3F5C660F-7D5D-254B-AB18-C613D70AB259}"/>
              </a:ext>
            </a:extLst>
          </p:cNvPr>
          <p:cNvSpPr/>
          <p:nvPr/>
        </p:nvSpPr>
        <p:spPr>
          <a:xfrm flipV="1">
            <a:off x="5427000" y="4151520"/>
            <a:ext cx="362879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2" name="Straight Connector 21">
            <a:extLst>
              <a:ext uri="{FF2B5EF4-FFF2-40B4-BE49-F238E27FC236}">
                <a16:creationId xmlns:a16="http://schemas.microsoft.com/office/drawing/2014/main" id="{BECBAB98-A12E-5149-BFBD-94813943BBDA}"/>
              </a:ext>
            </a:extLst>
          </p:cNvPr>
          <p:cNvSpPr/>
          <p:nvPr/>
        </p:nvSpPr>
        <p:spPr>
          <a:xfrm>
            <a:off x="5427000" y="469980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3" name="Straight Connector 22">
            <a:extLst>
              <a:ext uri="{FF2B5EF4-FFF2-40B4-BE49-F238E27FC236}">
                <a16:creationId xmlns:a16="http://schemas.microsoft.com/office/drawing/2014/main" id="{592EE821-98B0-E84D-957B-52B23285B0A4}"/>
              </a:ext>
            </a:extLst>
          </p:cNvPr>
          <p:cNvSpPr/>
          <p:nvPr/>
        </p:nvSpPr>
        <p:spPr>
          <a:xfrm>
            <a:off x="5427000" y="469980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4" name="Straight Connector 23">
            <a:extLst>
              <a:ext uri="{FF2B5EF4-FFF2-40B4-BE49-F238E27FC236}">
                <a16:creationId xmlns:a16="http://schemas.microsoft.com/office/drawing/2014/main" id="{18AE76E4-40B0-7A41-B7BF-7AF50D61D0B6}"/>
              </a:ext>
            </a:extLst>
          </p:cNvPr>
          <p:cNvSpPr/>
          <p:nvPr/>
        </p:nvSpPr>
        <p:spPr>
          <a:xfrm>
            <a:off x="5427000" y="405971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5" name="Straight Connector 24">
            <a:extLst>
              <a:ext uri="{FF2B5EF4-FFF2-40B4-BE49-F238E27FC236}">
                <a16:creationId xmlns:a16="http://schemas.microsoft.com/office/drawing/2014/main" id="{7349F939-DADB-4A4B-A4B1-49144A15E25E}"/>
              </a:ext>
            </a:extLst>
          </p:cNvPr>
          <p:cNvSpPr/>
          <p:nvPr/>
        </p:nvSpPr>
        <p:spPr>
          <a:xfrm>
            <a:off x="5367240" y="3419640"/>
            <a:ext cx="41184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6" name="Straight Connector 25">
            <a:extLst>
              <a:ext uri="{FF2B5EF4-FFF2-40B4-BE49-F238E27FC236}">
                <a16:creationId xmlns:a16="http://schemas.microsoft.com/office/drawing/2014/main" id="{DB36D9EF-4C1F-6647-A171-AE78BE6D4336}"/>
              </a:ext>
            </a:extLst>
          </p:cNvPr>
          <p:cNvSpPr/>
          <p:nvPr/>
        </p:nvSpPr>
        <p:spPr>
          <a:xfrm>
            <a:off x="5427000" y="4059719"/>
            <a:ext cx="362879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7" name="Straight Connector 26">
            <a:extLst>
              <a:ext uri="{FF2B5EF4-FFF2-40B4-BE49-F238E27FC236}">
                <a16:creationId xmlns:a16="http://schemas.microsoft.com/office/drawing/2014/main" id="{D0869A7E-CDA1-E14A-B8EB-7CB43A04EBAE}"/>
              </a:ext>
            </a:extLst>
          </p:cNvPr>
          <p:cNvSpPr/>
          <p:nvPr/>
        </p:nvSpPr>
        <p:spPr>
          <a:xfrm>
            <a:off x="5367240" y="3419640"/>
            <a:ext cx="421200" cy="137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8" name="Straight Connector 27">
            <a:extLst>
              <a:ext uri="{FF2B5EF4-FFF2-40B4-BE49-F238E27FC236}">
                <a16:creationId xmlns:a16="http://schemas.microsoft.com/office/drawing/2014/main" id="{5F924F5D-36EE-7F47-9038-464B059437F8}"/>
              </a:ext>
            </a:extLst>
          </p:cNvPr>
          <p:cNvSpPr/>
          <p:nvPr/>
        </p:nvSpPr>
        <p:spPr>
          <a:xfrm>
            <a:off x="5369400" y="3419640"/>
            <a:ext cx="394920" cy="64007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9" name="Straight Connector 28">
            <a:extLst>
              <a:ext uri="{FF2B5EF4-FFF2-40B4-BE49-F238E27FC236}">
                <a16:creationId xmlns:a16="http://schemas.microsoft.com/office/drawing/2014/main" id="{BE57B022-FAEC-A64C-81BA-11D2B8BD1249}"/>
              </a:ext>
            </a:extLst>
          </p:cNvPr>
          <p:cNvSpPr/>
          <p:nvPr/>
        </p:nvSpPr>
        <p:spPr>
          <a:xfrm>
            <a:off x="6296760" y="524772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0" name="Straight Connector 29">
            <a:extLst>
              <a:ext uri="{FF2B5EF4-FFF2-40B4-BE49-F238E27FC236}">
                <a16:creationId xmlns:a16="http://schemas.microsoft.com/office/drawing/2014/main" id="{C4ECDC4A-19D1-2A48-A355-D9F3D4C2AC3F}"/>
              </a:ext>
            </a:extLst>
          </p:cNvPr>
          <p:cNvSpPr/>
          <p:nvPr/>
        </p:nvSpPr>
        <p:spPr>
          <a:xfrm flipV="1">
            <a:off x="6296760" y="469908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1" name="Straight Connector 30">
            <a:extLst>
              <a:ext uri="{FF2B5EF4-FFF2-40B4-BE49-F238E27FC236}">
                <a16:creationId xmlns:a16="http://schemas.microsoft.com/office/drawing/2014/main" id="{90345963-D64A-D445-9531-23DA343C4DFD}"/>
              </a:ext>
            </a:extLst>
          </p:cNvPr>
          <p:cNvSpPr/>
          <p:nvPr/>
        </p:nvSpPr>
        <p:spPr>
          <a:xfrm flipV="1">
            <a:off x="6296760" y="4059000"/>
            <a:ext cx="374400" cy="1189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2" name="Straight Connector 31">
            <a:extLst>
              <a:ext uri="{FF2B5EF4-FFF2-40B4-BE49-F238E27FC236}">
                <a16:creationId xmlns:a16="http://schemas.microsoft.com/office/drawing/2014/main" id="{A7DFBA1B-7B1E-6648-92CA-72BC35B04854}"/>
              </a:ext>
            </a:extLst>
          </p:cNvPr>
          <p:cNvSpPr/>
          <p:nvPr/>
        </p:nvSpPr>
        <p:spPr>
          <a:xfrm flipV="1">
            <a:off x="6298199" y="341892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3" name="Straight Connector 32">
            <a:extLst>
              <a:ext uri="{FF2B5EF4-FFF2-40B4-BE49-F238E27FC236}">
                <a16:creationId xmlns:a16="http://schemas.microsoft.com/office/drawing/2014/main" id="{FE7B5C4A-9FC1-D242-A4DA-1A083DF8175F}"/>
              </a:ext>
            </a:extLst>
          </p:cNvPr>
          <p:cNvSpPr/>
          <p:nvPr/>
        </p:nvSpPr>
        <p:spPr>
          <a:xfrm flipV="1">
            <a:off x="6309720" y="3419279"/>
            <a:ext cx="348839" cy="11883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4" name="Straight Connector 33">
            <a:extLst>
              <a:ext uri="{FF2B5EF4-FFF2-40B4-BE49-F238E27FC236}">
                <a16:creationId xmlns:a16="http://schemas.microsoft.com/office/drawing/2014/main" id="{B11F9A58-6104-0D41-85E9-FBE6F001336F}"/>
              </a:ext>
            </a:extLst>
          </p:cNvPr>
          <p:cNvSpPr/>
          <p:nvPr/>
        </p:nvSpPr>
        <p:spPr>
          <a:xfrm flipV="1">
            <a:off x="6309720" y="4059360"/>
            <a:ext cx="362880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5" name="Straight Connector 34">
            <a:extLst>
              <a:ext uri="{FF2B5EF4-FFF2-40B4-BE49-F238E27FC236}">
                <a16:creationId xmlns:a16="http://schemas.microsoft.com/office/drawing/2014/main" id="{5A632CC4-8C65-EC46-8EA0-59EA77457EF0}"/>
              </a:ext>
            </a:extLst>
          </p:cNvPr>
          <p:cNvSpPr/>
          <p:nvPr/>
        </p:nvSpPr>
        <p:spPr>
          <a:xfrm>
            <a:off x="6309720" y="460764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6" name="Straight Connector 35">
            <a:extLst>
              <a:ext uri="{FF2B5EF4-FFF2-40B4-BE49-F238E27FC236}">
                <a16:creationId xmlns:a16="http://schemas.microsoft.com/office/drawing/2014/main" id="{D694014A-7658-2C41-A44A-F40E1639699E}"/>
              </a:ext>
            </a:extLst>
          </p:cNvPr>
          <p:cNvSpPr/>
          <p:nvPr/>
        </p:nvSpPr>
        <p:spPr>
          <a:xfrm>
            <a:off x="6309720" y="460764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7" name="Straight Connector 36">
            <a:extLst>
              <a:ext uri="{FF2B5EF4-FFF2-40B4-BE49-F238E27FC236}">
                <a16:creationId xmlns:a16="http://schemas.microsoft.com/office/drawing/2014/main" id="{10174999-0923-B84F-A87E-729D89400B75}"/>
              </a:ext>
            </a:extLst>
          </p:cNvPr>
          <p:cNvSpPr/>
          <p:nvPr/>
        </p:nvSpPr>
        <p:spPr>
          <a:xfrm>
            <a:off x="6309720" y="396755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8" name="Straight Connector 37">
            <a:extLst>
              <a:ext uri="{FF2B5EF4-FFF2-40B4-BE49-F238E27FC236}">
                <a16:creationId xmlns:a16="http://schemas.microsoft.com/office/drawing/2014/main" id="{F59EA104-02E2-9C4D-B7E0-0A0C49E47F21}"/>
              </a:ext>
            </a:extLst>
          </p:cNvPr>
          <p:cNvSpPr/>
          <p:nvPr/>
        </p:nvSpPr>
        <p:spPr>
          <a:xfrm>
            <a:off x="6249960" y="3327479"/>
            <a:ext cx="411840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9" name="Straight Connector 38">
            <a:extLst>
              <a:ext uri="{FF2B5EF4-FFF2-40B4-BE49-F238E27FC236}">
                <a16:creationId xmlns:a16="http://schemas.microsoft.com/office/drawing/2014/main" id="{10900267-1238-B14B-9A22-7BA425D32046}"/>
              </a:ext>
            </a:extLst>
          </p:cNvPr>
          <p:cNvSpPr/>
          <p:nvPr/>
        </p:nvSpPr>
        <p:spPr>
          <a:xfrm>
            <a:off x="6309720" y="3967559"/>
            <a:ext cx="36288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0" name="Straight Connector 39">
            <a:extLst>
              <a:ext uri="{FF2B5EF4-FFF2-40B4-BE49-F238E27FC236}">
                <a16:creationId xmlns:a16="http://schemas.microsoft.com/office/drawing/2014/main" id="{61D15C02-EC84-DE4B-B029-930F92993D13}"/>
              </a:ext>
            </a:extLst>
          </p:cNvPr>
          <p:cNvSpPr/>
          <p:nvPr/>
        </p:nvSpPr>
        <p:spPr>
          <a:xfrm>
            <a:off x="6249960" y="3327479"/>
            <a:ext cx="421200" cy="1378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1" name="Straight Connector 40">
            <a:extLst>
              <a:ext uri="{FF2B5EF4-FFF2-40B4-BE49-F238E27FC236}">
                <a16:creationId xmlns:a16="http://schemas.microsoft.com/office/drawing/2014/main" id="{D66F0862-9C5B-6D46-BA66-EB22755BF4E1}"/>
              </a:ext>
            </a:extLst>
          </p:cNvPr>
          <p:cNvSpPr/>
          <p:nvPr/>
        </p:nvSpPr>
        <p:spPr>
          <a:xfrm>
            <a:off x="6252120" y="3327479"/>
            <a:ext cx="394919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C4F43889-3356-E14B-8302-6BC070906AD5}"/>
              </a:ext>
            </a:extLst>
          </p:cNvPr>
          <p:cNvGrpSpPr/>
          <p:nvPr/>
        </p:nvGrpSpPr>
        <p:grpSpPr>
          <a:xfrm>
            <a:off x="4862880" y="3121560"/>
            <a:ext cx="504360" cy="2446200"/>
            <a:chOff x="4862880" y="3121560"/>
            <a:chExt cx="504360" cy="2446200"/>
          </a:xfrm>
        </p:grpSpPr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C921755A-7687-3D49-B1E6-74C6F042CF81}"/>
                </a:ext>
              </a:extLst>
            </p:cNvPr>
            <p:cNvSpPr/>
            <p:nvPr/>
          </p:nvSpPr>
          <p:spPr>
            <a:xfrm>
              <a:off x="4862880" y="3121560"/>
              <a:ext cx="457559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A09546AD-3D72-B84F-B1B3-DF912F11A8A7}"/>
                </a:ext>
              </a:extLst>
            </p:cNvPr>
            <p:cNvSpPr/>
            <p:nvPr/>
          </p:nvSpPr>
          <p:spPr>
            <a:xfrm>
              <a:off x="4887000" y="378180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6DFC578E-1D02-CA46-B007-E75F58559CE1}"/>
                </a:ext>
              </a:extLst>
            </p:cNvPr>
            <p:cNvSpPr/>
            <p:nvPr/>
          </p:nvSpPr>
          <p:spPr>
            <a:xfrm>
              <a:off x="4887000" y="4457880"/>
              <a:ext cx="456839" cy="449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32507F33-D110-0947-B556-725D9558EA0D}"/>
                </a:ext>
              </a:extLst>
            </p:cNvPr>
            <p:cNvSpPr/>
            <p:nvPr/>
          </p:nvSpPr>
          <p:spPr>
            <a:xfrm>
              <a:off x="4910040" y="5117760"/>
              <a:ext cx="457200" cy="450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7" name="Straight Connector 46">
            <a:extLst>
              <a:ext uri="{FF2B5EF4-FFF2-40B4-BE49-F238E27FC236}">
                <a16:creationId xmlns:a16="http://schemas.microsoft.com/office/drawing/2014/main" id="{CAD6AD63-696D-0D4C-BD3E-F369490BBBCA}"/>
              </a:ext>
            </a:extLst>
          </p:cNvPr>
          <p:cNvSpPr/>
          <p:nvPr/>
        </p:nvSpPr>
        <p:spPr>
          <a:xfrm>
            <a:off x="4512600" y="5339880"/>
            <a:ext cx="39744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8" name="Straight Connector 47">
            <a:extLst>
              <a:ext uri="{FF2B5EF4-FFF2-40B4-BE49-F238E27FC236}">
                <a16:creationId xmlns:a16="http://schemas.microsoft.com/office/drawing/2014/main" id="{3F5806B4-9D2E-C24C-B4C2-7655098277ED}"/>
              </a:ext>
            </a:extLst>
          </p:cNvPr>
          <p:cNvSpPr/>
          <p:nvPr/>
        </p:nvSpPr>
        <p:spPr>
          <a:xfrm flipV="1">
            <a:off x="4512600" y="4791240"/>
            <a:ext cx="37440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9" name="Straight Connector 48">
            <a:extLst>
              <a:ext uri="{FF2B5EF4-FFF2-40B4-BE49-F238E27FC236}">
                <a16:creationId xmlns:a16="http://schemas.microsoft.com/office/drawing/2014/main" id="{B0167016-43DD-6F47-881C-9E20B8097F70}"/>
              </a:ext>
            </a:extLst>
          </p:cNvPr>
          <p:cNvSpPr/>
          <p:nvPr/>
        </p:nvSpPr>
        <p:spPr>
          <a:xfrm flipV="1">
            <a:off x="4512600" y="4151159"/>
            <a:ext cx="374400" cy="11890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0" name="Straight Connector 49">
            <a:extLst>
              <a:ext uri="{FF2B5EF4-FFF2-40B4-BE49-F238E27FC236}">
                <a16:creationId xmlns:a16="http://schemas.microsoft.com/office/drawing/2014/main" id="{5AEA406B-1945-A649-9506-5250C4C9209C}"/>
              </a:ext>
            </a:extLst>
          </p:cNvPr>
          <p:cNvSpPr/>
          <p:nvPr/>
        </p:nvSpPr>
        <p:spPr>
          <a:xfrm flipV="1">
            <a:off x="4514040" y="3511080"/>
            <a:ext cx="348840" cy="1829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Straight Connector 50">
            <a:extLst>
              <a:ext uri="{FF2B5EF4-FFF2-40B4-BE49-F238E27FC236}">
                <a16:creationId xmlns:a16="http://schemas.microsoft.com/office/drawing/2014/main" id="{4D5A9D0B-5B0A-DB4B-9097-83B1F8565868}"/>
              </a:ext>
            </a:extLst>
          </p:cNvPr>
          <p:cNvSpPr/>
          <p:nvPr/>
        </p:nvSpPr>
        <p:spPr>
          <a:xfrm flipV="1">
            <a:off x="4525560" y="3511440"/>
            <a:ext cx="348840" cy="11883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2" name="Straight Connector 51">
            <a:extLst>
              <a:ext uri="{FF2B5EF4-FFF2-40B4-BE49-F238E27FC236}">
                <a16:creationId xmlns:a16="http://schemas.microsoft.com/office/drawing/2014/main" id="{A0D582EF-E7A6-5243-B061-13D2CD89063C}"/>
              </a:ext>
            </a:extLst>
          </p:cNvPr>
          <p:cNvSpPr/>
          <p:nvPr/>
        </p:nvSpPr>
        <p:spPr>
          <a:xfrm flipV="1">
            <a:off x="4525560" y="4151520"/>
            <a:ext cx="362880" cy="5482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3" name="Straight Connector 52">
            <a:extLst>
              <a:ext uri="{FF2B5EF4-FFF2-40B4-BE49-F238E27FC236}">
                <a16:creationId xmlns:a16="http://schemas.microsoft.com/office/drawing/2014/main" id="{5D485CB9-1FE9-D243-8422-B1E46ECE1D5F}"/>
              </a:ext>
            </a:extLst>
          </p:cNvPr>
          <p:cNvSpPr/>
          <p:nvPr/>
        </p:nvSpPr>
        <p:spPr>
          <a:xfrm>
            <a:off x="4525560" y="4699800"/>
            <a:ext cx="361440" cy="918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4" name="Straight Connector 53">
            <a:extLst>
              <a:ext uri="{FF2B5EF4-FFF2-40B4-BE49-F238E27FC236}">
                <a16:creationId xmlns:a16="http://schemas.microsoft.com/office/drawing/2014/main" id="{D8247607-B1F3-0841-B79D-1E976E486F97}"/>
              </a:ext>
            </a:extLst>
          </p:cNvPr>
          <p:cNvSpPr/>
          <p:nvPr/>
        </p:nvSpPr>
        <p:spPr>
          <a:xfrm>
            <a:off x="4525560" y="4699800"/>
            <a:ext cx="384480" cy="640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5" name="Straight Connector 54">
            <a:extLst>
              <a:ext uri="{FF2B5EF4-FFF2-40B4-BE49-F238E27FC236}">
                <a16:creationId xmlns:a16="http://schemas.microsoft.com/office/drawing/2014/main" id="{A6569C4A-C879-464C-A92F-A1D86D28D302}"/>
              </a:ext>
            </a:extLst>
          </p:cNvPr>
          <p:cNvSpPr/>
          <p:nvPr/>
        </p:nvSpPr>
        <p:spPr>
          <a:xfrm>
            <a:off x="4525560" y="4059719"/>
            <a:ext cx="384480" cy="1280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6" name="Straight Connector 55">
            <a:extLst>
              <a:ext uri="{FF2B5EF4-FFF2-40B4-BE49-F238E27FC236}">
                <a16:creationId xmlns:a16="http://schemas.microsoft.com/office/drawing/2014/main" id="{CC7E0464-D85C-C24F-A3A0-954AE6C18DA3}"/>
              </a:ext>
            </a:extLst>
          </p:cNvPr>
          <p:cNvSpPr/>
          <p:nvPr/>
        </p:nvSpPr>
        <p:spPr>
          <a:xfrm>
            <a:off x="4465800" y="3419640"/>
            <a:ext cx="411840" cy="92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7" name="Straight Connector 56">
            <a:extLst>
              <a:ext uri="{FF2B5EF4-FFF2-40B4-BE49-F238E27FC236}">
                <a16:creationId xmlns:a16="http://schemas.microsoft.com/office/drawing/2014/main" id="{7E45C6D0-3231-7E49-8E27-CD7AD0F266AA}"/>
              </a:ext>
            </a:extLst>
          </p:cNvPr>
          <p:cNvSpPr/>
          <p:nvPr/>
        </p:nvSpPr>
        <p:spPr>
          <a:xfrm>
            <a:off x="4525560" y="4059719"/>
            <a:ext cx="362880" cy="921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8" name="Straight Connector 57">
            <a:extLst>
              <a:ext uri="{FF2B5EF4-FFF2-40B4-BE49-F238E27FC236}">
                <a16:creationId xmlns:a16="http://schemas.microsoft.com/office/drawing/2014/main" id="{0548DF81-4372-2F4E-8631-E85620EA3F5A}"/>
              </a:ext>
            </a:extLst>
          </p:cNvPr>
          <p:cNvSpPr/>
          <p:nvPr/>
        </p:nvSpPr>
        <p:spPr>
          <a:xfrm>
            <a:off x="4465800" y="3419640"/>
            <a:ext cx="421200" cy="137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9" name="Straight Connector 58">
            <a:extLst>
              <a:ext uri="{FF2B5EF4-FFF2-40B4-BE49-F238E27FC236}">
                <a16:creationId xmlns:a16="http://schemas.microsoft.com/office/drawing/2014/main" id="{A893F340-A4A2-5E4C-A25A-02869AF1EDF5}"/>
              </a:ext>
            </a:extLst>
          </p:cNvPr>
          <p:cNvSpPr/>
          <p:nvPr/>
        </p:nvSpPr>
        <p:spPr>
          <a:xfrm>
            <a:off x="4467960" y="3419640"/>
            <a:ext cx="394920" cy="64007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DD9A13BB-F488-ED4E-A724-1EF9D90A0FF7}"/>
              </a:ext>
            </a:extLst>
          </p:cNvPr>
          <p:cNvSpPr/>
          <p:nvPr/>
        </p:nvSpPr>
        <p:spPr>
          <a:xfrm>
            <a:off x="3093840" y="4023360"/>
            <a:ext cx="548640" cy="64008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76CC2B2-3EBC-B94A-BE36-B9AE6C86C60B}"/>
              </a:ext>
            </a:extLst>
          </p:cNvPr>
          <p:cNvSpPr txBox="1"/>
          <p:nvPr/>
        </p:nvSpPr>
        <p:spPr>
          <a:xfrm>
            <a:off x="3825360" y="6145920"/>
            <a:ext cx="9032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Conv 1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2BD092D-73C9-2A44-85AF-9CE3EDB5FA84}"/>
              </a:ext>
            </a:extLst>
          </p:cNvPr>
          <p:cNvSpPr txBox="1"/>
          <p:nvPr/>
        </p:nvSpPr>
        <p:spPr>
          <a:xfrm>
            <a:off x="4739760" y="6145920"/>
            <a:ext cx="9032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Conv 2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51E3BA3-E7E7-2243-8B87-DB5E0260B4F7}"/>
              </a:ext>
            </a:extLst>
          </p:cNvPr>
          <p:cNvSpPr txBox="1"/>
          <p:nvPr/>
        </p:nvSpPr>
        <p:spPr>
          <a:xfrm>
            <a:off x="5745600" y="6145920"/>
            <a:ext cx="6760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FC 1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AE6B8D6-5CE2-634A-995B-F5482C64F619}"/>
              </a:ext>
            </a:extLst>
          </p:cNvPr>
          <p:cNvSpPr txBox="1"/>
          <p:nvPr/>
        </p:nvSpPr>
        <p:spPr>
          <a:xfrm>
            <a:off x="6616440" y="6145920"/>
            <a:ext cx="8665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Output</a:t>
            </a:r>
          </a:p>
        </p:txBody>
      </p:sp>
      <p:sp>
        <p:nvSpPr>
          <p:cNvPr id="65" name="Straight Connector 64">
            <a:extLst>
              <a:ext uri="{FF2B5EF4-FFF2-40B4-BE49-F238E27FC236}">
                <a16:creationId xmlns:a16="http://schemas.microsoft.com/office/drawing/2014/main" id="{F169884A-E8C0-FA4E-9825-C4AC04942C06}"/>
              </a:ext>
            </a:extLst>
          </p:cNvPr>
          <p:cNvSpPr/>
          <p:nvPr/>
        </p:nvSpPr>
        <p:spPr>
          <a:xfrm flipV="1">
            <a:off x="4282560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6" name="Straight Connector 65">
            <a:extLst>
              <a:ext uri="{FF2B5EF4-FFF2-40B4-BE49-F238E27FC236}">
                <a16:creationId xmlns:a16="http://schemas.microsoft.com/office/drawing/2014/main" id="{04E8E444-7A00-7447-ABA4-139A051DFF97}"/>
              </a:ext>
            </a:extLst>
          </p:cNvPr>
          <p:cNvSpPr/>
          <p:nvPr/>
        </p:nvSpPr>
        <p:spPr>
          <a:xfrm flipV="1">
            <a:off x="5105520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7" name="Straight Connector 66">
            <a:extLst>
              <a:ext uri="{FF2B5EF4-FFF2-40B4-BE49-F238E27FC236}">
                <a16:creationId xmlns:a16="http://schemas.microsoft.com/office/drawing/2014/main" id="{0021CA51-0BCF-2746-92C1-E64510470AAE}"/>
              </a:ext>
            </a:extLst>
          </p:cNvPr>
          <p:cNvSpPr/>
          <p:nvPr/>
        </p:nvSpPr>
        <p:spPr>
          <a:xfrm flipV="1">
            <a:off x="6019919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8" name="Straight Connector 67">
            <a:extLst>
              <a:ext uri="{FF2B5EF4-FFF2-40B4-BE49-F238E27FC236}">
                <a16:creationId xmlns:a16="http://schemas.microsoft.com/office/drawing/2014/main" id="{7E1DA34A-81BF-1546-BC72-FD3036C1133B}"/>
              </a:ext>
            </a:extLst>
          </p:cNvPr>
          <p:cNvSpPr/>
          <p:nvPr/>
        </p:nvSpPr>
        <p:spPr>
          <a:xfrm flipV="1">
            <a:off x="6934319" y="5760720"/>
            <a:ext cx="0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38B48099-31FC-3D42-98D8-B6D6116B56CC}"/>
              </a:ext>
            </a:extLst>
          </p:cNvPr>
          <p:cNvSpPr txBox="1"/>
          <p:nvPr/>
        </p:nvSpPr>
        <p:spPr>
          <a:xfrm>
            <a:off x="807840" y="2286000"/>
            <a:ext cx="18054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Stack of images</a:t>
            </a:r>
          </a:p>
        </p:txBody>
      </p:sp>
      <p:sp>
        <p:nvSpPr>
          <p:cNvPr id="70" name="Straight Connector 69">
            <a:extLst>
              <a:ext uri="{FF2B5EF4-FFF2-40B4-BE49-F238E27FC236}">
                <a16:creationId xmlns:a16="http://schemas.microsoft.com/office/drawing/2014/main" id="{A79DDF84-B07D-7241-BE84-1079AAB1E242}"/>
              </a:ext>
            </a:extLst>
          </p:cNvPr>
          <p:cNvSpPr/>
          <p:nvPr/>
        </p:nvSpPr>
        <p:spPr>
          <a:xfrm flipH="1">
            <a:off x="1722240" y="2632320"/>
            <a:ext cx="274320" cy="5680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1" name="Straight Connector 70">
            <a:extLst>
              <a:ext uri="{FF2B5EF4-FFF2-40B4-BE49-F238E27FC236}">
                <a16:creationId xmlns:a16="http://schemas.microsoft.com/office/drawing/2014/main" id="{6600DEDF-B9CE-3A40-B930-641549D419D9}"/>
              </a:ext>
            </a:extLst>
          </p:cNvPr>
          <p:cNvSpPr/>
          <p:nvPr/>
        </p:nvSpPr>
        <p:spPr>
          <a:xfrm flipH="1" flipV="1">
            <a:off x="7300079" y="5120639"/>
            <a:ext cx="731521" cy="1828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2" name="Straight Connector 71">
            <a:extLst>
              <a:ext uri="{FF2B5EF4-FFF2-40B4-BE49-F238E27FC236}">
                <a16:creationId xmlns:a16="http://schemas.microsoft.com/office/drawing/2014/main" id="{91D0DB20-3B29-DA48-8F43-507C5DB85671}"/>
              </a:ext>
            </a:extLst>
          </p:cNvPr>
          <p:cNvSpPr/>
          <p:nvPr/>
        </p:nvSpPr>
        <p:spPr>
          <a:xfrm flipH="1">
            <a:off x="7208640" y="3291839"/>
            <a:ext cx="476640" cy="27432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3" name="Straight Connector 72">
            <a:extLst>
              <a:ext uri="{FF2B5EF4-FFF2-40B4-BE49-F238E27FC236}">
                <a16:creationId xmlns:a16="http://schemas.microsoft.com/office/drawing/2014/main" id="{BE421235-69BF-7842-AE69-688A2C4C2368}"/>
              </a:ext>
            </a:extLst>
          </p:cNvPr>
          <p:cNvSpPr/>
          <p:nvPr/>
        </p:nvSpPr>
        <p:spPr>
          <a:xfrm flipH="1">
            <a:off x="7300079" y="4297680"/>
            <a:ext cx="476641" cy="914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74" name="Group 73" descr="28§display§I§svg§600§FALSE" title="TexMaths">
            <a:extLst>
              <a:ext uri="{FF2B5EF4-FFF2-40B4-BE49-F238E27FC236}">
                <a16:creationId xmlns:a16="http://schemas.microsoft.com/office/drawing/2014/main" id="{B28700E4-82F9-EC42-BF29-54758B2DB86B}"/>
              </a:ext>
            </a:extLst>
          </p:cNvPr>
          <p:cNvGrpSpPr/>
          <p:nvPr/>
        </p:nvGrpSpPr>
        <p:grpSpPr>
          <a:xfrm>
            <a:off x="1507680" y="3273120"/>
            <a:ext cx="229320" cy="303120"/>
            <a:chOff x="1507680" y="3273120"/>
            <a:chExt cx="229320" cy="303120"/>
          </a:xfrm>
        </p:grpSpPr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0FA6B71A-02AE-3F48-AD6E-878A3DFE18C7}"/>
                </a:ext>
              </a:extLst>
            </p:cNvPr>
            <p:cNvSpPr/>
            <p:nvPr/>
          </p:nvSpPr>
          <p:spPr>
            <a:xfrm>
              <a:off x="1507680" y="3274200"/>
              <a:ext cx="229320" cy="30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" h="840">
                  <a:moveTo>
                    <a:pt x="319" y="840"/>
                  </a:moveTo>
                  <a:lnTo>
                    <a:pt x="0" y="840"/>
                  </a:lnTo>
                  <a:lnTo>
                    <a:pt x="0" y="0"/>
                  </a:lnTo>
                  <a:lnTo>
                    <a:pt x="638" y="0"/>
                  </a:lnTo>
                  <a:lnTo>
                    <a:pt x="638" y="8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39D816B-88FC-1249-91E0-50C44CD1BE2F}"/>
                </a:ext>
              </a:extLst>
            </p:cNvPr>
            <p:cNvSpPr/>
            <p:nvPr/>
          </p:nvSpPr>
          <p:spPr>
            <a:xfrm>
              <a:off x="1522800" y="327312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2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5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1" y="0"/>
                    <a:pt x="201" y="25"/>
                  </a:cubicBezTo>
                  <a:cubicBezTo>
                    <a:pt x="201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3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5" y="843"/>
                    <a:pt x="369" y="843"/>
                    <a:pt x="369" y="821"/>
                  </a:cubicBezTo>
                  <a:cubicBezTo>
                    <a:pt x="369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7" name="Group 76" descr="28§display§Q(I,a_1)§svg§600§FALSE" title="TexMaths">
            <a:extLst>
              <a:ext uri="{FF2B5EF4-FFF2-40B4-BE49-F238E27FC236}">
                <a16:creationId xmlns:a16="http://schemas.microsoft.com/office/drawing/2014/main" id="{09381AFA-8FBB-8B42-84C0-2FF49793643A}"/>
              </a:ext>
            </a:extLst>
          </p:cNvPr>
          <p:cNvGrpSpPr/>
          <p:nvPr/>
        </p:nvGrpSpPr>
        <p:grpSpPr>
          <a:xfrm>
            <a:off x="7776720" y="2939760"/>
            <a:ext cx="1549800" cy="443160"/>
            <a:chOff x="7776720" y="2939760"/>
            <a:chExt cx="1549800" cy="443160"/>
          </a:xfrm>
        </p:grpSpPr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59FFB579-BEB7-A743-8352-95824A6BB43C}"/>
                </a:ext>
              </a:extLst>
            </p:cNvPr>
            <p:cNvSpPr/>
            <p:nvPr/>
          </p:nvSpPr>
          <p:spPr>
            <a:xfrm>
              <a:off x="7776720" y="2940840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89F2FB7-C704-7448-8474-8F85D5F10E4D}"/>
                </a:ext>
              </a:extLst>
            </p:cNvPr>
            <p:cNvSpPr/>
            <p:nvPr/>
          </p:nvSpPr>
          <p:spPr>
            <a:xfrm>
              <a:off x="7799040" y="295992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C5705B8-02ED-3041-BFE7-ACA56EA89D14}"/>
                </a:ext>
              </a:extLst>
            </p:cNvPr>
            <p:cNvSpPr/>
            <p:nvPr/>
          </p:nvSpPr>
          <p:spPr>
            <a:xfrm>
              <a:off x="8169840" y="2939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15DBC5B-F7B8-4349-BC53-8F6DA2775C54}"/>
                </a:ext>
              </a:extLst>
            </p:cNvPr>
            <p:cNvSpPr/>
            <p:nvPr/>
          </p:nvSpPr>
          <p:spPr>
            <a:xfrm>
              <a:off x="8312039" y="2968919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34575E79-60BD-8841-92F8-C8754C2334CF}"/>
                </a:ext>
              </a:extLst>
            </p:cNvPr>
            <p:cNvSpPr/>
            <p:nvPr/>
          </p:nvSpPr>
          <p:spPr>
            <a:xfrm>
              <a:off x="8564040" y="322488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76D1261-302C-1E4C-B168-C3CA382947E6}"/>
                </a:ext>
              </a:extLst>
            </p:cNvPr>
            <p:cNvSpPr/>
            <p:nvPr/>
          </p:nvSpPr>
          <p:spPr>
            <a:xfrm>
              <a:off x="8739360" y="3075839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8CCABD7-ED4E-C144-B921-556BDB6EC373}"/>
                </a:ext>
              </a:extLst>
            </p:cNvPr>
            <p:cNvSpPr/>
            <p:nvPr/>
          </p:nvSpPr>
          <p:spPr>
            <a:xfrm>
              <a:off x="8989200" y="3132359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262AA9CD-557B-F542-A858-0CC894A173BE}"/>
                </a:ext>
              </a:extLst>
            </p:cNvPr>
            <p:cNvSpPr/>
            <p:nvPr/>
          </p:nvSpPr>
          <p:spPr>
            <a:xfrm>
              <a:off x="9178560" y="2939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6" name="Group 85" descr="28§display§Q(I,a_2)§svg§600§FALSE" title="TexMaths">
            <a:extLst>
              <a:ext uri="{FF2B5EF4-FFF2-40B4-BE49-F238E27FC236}">
                <a16:creationId xmlns:a16="http://schemas.microsoft.com/office/drawing/2014/main" id="{BDC98F13-FEDA-AB4A-811E-B1D574C93991}"/>
              </a:ext>
            </a:extLst>
          </p:cNvPr>
          <p:cNvGrpSpPr/>
          <p:nvPr/>
        </p:nvGrpSpPr>
        <p:grpSpPr>
          <a:xfrm>
            <a:off x="7868160" y="4037039"/>
            <a:ext cx="1549800" cy="443160"/>
            <a:chOff x="7868160" y="4037039"/>
            <a:chExt cx="1549800" cy="443160"/>
          </a:xfrm>
        </p:grpSpPr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E1BE63A-98C1-0B43-AEF2-4D5F53F20E18}"/>
                </a:ext>
              </a:extLst>
            </p:cNvPr>
            <p:cNvSpPr/>
            <p:nvPr/>
          </p:nvSpPr>
          <p:spPr>
            <a:xfrm>
              <a:off x="7868160" y="4038119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D413CF78-C62E-DF49-8AC0-811A8C1133C1}"/>
                </a:ext>
              </a:extLst>
            </p:cNvPr>
            <p:cNvSpPr/>
            <p:nvPr/>
          </p:nvSpPr>
          <p:spPr>
            <a:xfrm>
              <a:off x="7890480" y="405720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A4628A91-5B4D-F940-AF41-194CF9E691E6}"/>
                </a:ext>
              </a:extLst>
            </p:cNvPr>
            <p:cNvSpPr/>
            <p:nvPr/>
          </p:nvSpPr>
          <p:spPr>
            <a:xfrm>
              <a:off x="8261279" y="40370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DE7E2DAA-A008-A649-818C-84E7F9270AA4}"/>
                </a:ext>
              </a:extLst>
            </p:cNvPr>
            <p:cNvSpPr/>
            <p:nvPr/>
          </p:nvSpPr>
          <p:spPr>
            <a:xfrm>
              <a:off x="8403480" y="406620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56155231-EF07-F342-86BF-AB3B92276A7B}"/>
                </a:ext>
              </a:extLst>
            </p:cNvPr>
            <p:cNvSpPr/>
            <p:nvPr/>
          </p:nvSpPr>
          <p:spPr>
            <a:xfrm>
              <a:off x="8655480" y="432216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D2BA9F16-59F2-914A-BD8E-A2F65B6147DD}"/>
                </a:ext>
              </a:extLst>
            </p:cNvPr>
            <p:cNvSpPr/>
            <p:nvPr/>
          </p:nvSpPr>
          <p:spPr>
            <a:xfrm>
              <a:off x="8830800" y="41731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880859CA-09ED-A242-B4DE-B4F08B0AD1E6}"/>
                </a:ext>
              </a:extLst>
            </p:cNvPr>
            <p:cNvSpPr/>
            <p:nvPr/>
          </p:nvSpPr>
          <p:spPr>
            <a:xfrm>
              <a:off x="9066600" y="4229640"/>
              <a:ext cx="13788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574">
                  <a:moveTo>
                    <a:pt x="384" y="417"/>
                  </a:moveTo>
                  <a:lnTo>
                    <a:pt x="353" y="417"/>
                  </a:lnTo>
                  <a:cubicBezTo>
                    <a:pt x="350" y="437"/>
                    <a:pt x="342" y="487"/>
                    <a:pt x="330" y="496"/>
                  </a:cubicBezTo>
                  <a:cubicBezTo>
                    <a:pt x="325" y="501"/>
                    <a:pt x="258" y="501"/>
                    <a:pt x="246" y="501"/>
                  </a:cubicBezTo>
                  <a:lnTo>
                    <a:pt x="87" y="501"/>
                  </a:lnTo>
                  <a:cubicBezTo>
                    <a:pt x="176" y="420"/>
                    <a:pt x="207" y="398"/>
                    <a:pt x="260" y="356"/>
                  </a:cubicBezTo>
                  <a:cubicBezTo>
                    <a:pt x="325" y="305"/>
                    <a:pt x="384" y="252"/>
                    <a:pt x="384" y="168"/>
                  </a:cubicBezTo>
                  <a:cubicBezTo>
                    <a:pt x="384" y="64"/>
                    <a:pt x="291" y="0"/>
                    <a:pt x="179" y="0"/>
                  </a:cubicBezTo>
                  <a:cubicBezTo>
                    <a:pt x="73" y="0"/>
                    <a:pt x="0" y="76"/>
                    <a:pt x="0" y="154"/>
                  </a:cubicBezTo>
                  <a:cubicBezTo>
                    <a:pt x="0" y="199"/>
                    <a:pt x="36" y="204"/>
                    <a:pt x="45" y="204"/>
                  </a:cubicBezTo>
                  <a:cubicBezTo>
                    <a:pt x="67" y="204"/>
                    <a:pt x="92" y="188"/>
                    <a:pt x="92" y="157"/>
                  </a:cubicBezTo>
                  <a:cubicBezTo>
                    <a:pt x="92" y="143"/>
                    <a:pt x="87" y="112"/>
                    <a:pt x="42" y="112"/>
                  </a:cubicBezTo>
                  <a:cubicBezTo>
                    <a:pt x="67" y="50"/>
                    <a:pt x="126" y="31"/>
                    <a:pt x="168" y="31"/>
                  </a:cubicBezTo>
                  <a:cubicBezTo>
                    <a:pt x="255" y="31"/>
                    <a:pt x="300" y="98"/>
                    <a:pt x="300" y="168"/>
                  </a:cubicBezTo>
                  <a:cubicBezTo>
                    <a:pt x="300" y="244"/>
                    <a:pt x="246" y="302"/>
                    <a:pt x="218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58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93FB214-E3C2-4543-B7B5-F4EE4BF9CC59}"/>
                </a:ext>
              </a:extLst>
            </p:cNvPr>
            <p:cNvSpPr/>
            <p:nvPr/>
          </p:nvSpPr>
          <p:spPr>
            <a:xfrm>
              <a:off x="9270000" y="40370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5" name="Group 94" descr="28§display§Q(I,a_3)§svg§600§FALSE" title="TexMaths">
            <a:extLst>
              <a:ext uri="{FF2B5EF4-FFF2-40B4-BE49-F238E27FC236}">
                <a16:creationId xmlns:a16="http://schemas.microsoft.com/office/drawing/2014/main" id="{52B3533F-0AB1-9E43-9F98-A8552E4DD39B}"/>
              </a:ext>
            </a:extLst>
          </p:cNvPr>
          <p:cNvGrpSpPr/>
          <p:nvPr/>
        </p:nvGrpSpPr>
        <p:grpSpPr>
          <a:xfrm>
            <a:off x="8096180" y="5225760"/>
            <a:ext cx="1549800" cy="443160"/>
            <a:chOff x="8142480" y="5225760"/>
            <a:chExt cx="1549800" cy="443160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B08F1D8E-FEBC-6149-8D80-EABE1B953446}"/>
                </a:ext>
              </a:extLst>
            </p:cNvPr>
            <p:cNvSpPr/>
            <p:nvPr/>
          </p:nvSpPr>
          <p:spPr>
            <a:xfrm>
              <a:off x="8142480" y="5226840"/>
              <a:ext cx="154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6" h="1229">
                  <a:moveTo>
                    <a:pt x="2153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306" y="0"/>
                  </a:lnTo>
                  <a:lnTo>
                    <a:pt x="430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0239B34-6132-4847-BD79-F1AD8E2BB135}"/>
                </a:ext>
              </a:extLst>
            </p:cNvPr>
            <p:cNvSpPr/>
            <p:nvPr/>
          </p:nvSpPr>
          <p:spPr>
            <a:xfrm>
              <a:off x="8164800" y="5245920"/>
              <a:ext cx="30708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4" h="1109">
                  <a:moveTo>
                    <a:pt x="479" y="862"/>
                  </a:moveTo>
                  <a:cubicBezTo>
                    <a:pt x="672" y="790"/>
                    <a:pt x="854" y="568"/>
                    <a:pt x="854" y="330"/>
                  </a:cubicBezTo>
                  <a:cubicBezTo>
                    <a:pt x="854" y="134"/>
                    <a:pt x="722" y="0"/>
                    <a:pt x="538" y="0"/>
                  </a:cubicBezTo>
                  <a:cubicBezTo>
                    <a:pt x="272" y="0"/>
                    <a:pt x="0" y="280"/>
                    <a:pt x="0" y="568"/>
                  </a:cubicBezTo>
                  <a:cubicBezTo>
                    <a:pt x="0" y="773"/>
                    <a:pt x="137" y="896"/>
                    <a:pt x="316" y="896"/>
                  </a:cubicBezTo>
                  <a:cubicBezTo>
                    <a:pt x="347" y="896"/>
                    <a:pt x="389" y="890"/>
                    <a:pt x="437" y="879"/>
                  </a:cubicBezTo>
                  <a:cubicBezTo>
                    <a:pt x="431" y="955"/>
                    <a:pt x="431" y="958"/>
                    <a:pt x="431" y="974"/>
                  </a:cubicBezTo>
                  <a:cubicBezTo>
                    <a:pt x="431" y="1014"/>
                    <a:pt x="431" y="1109"/>
                    <a:pt x="535" y="1109"/>
                  </a:cubicBezTo>
                  <a:cubicBezTo>
                    <a:pt x="680" y="1109"/>
                    <a:pt x="739" y="882"/>
                    <a:pt x="739" y="871"/>
                  </a:cubicBezTo>
                  <a:cubicBezTo>
                    <a:pt x="739" y="860"/>
                    <a:pt x="731" y="857"/>
                    <a:pt x="728" y="857"/>
                  </a:cubicBezTo>
                  <a:cubicBezTo>
                    <a:pt x="717" y="857"/>
                    <a:pt x="714" y="862"/>
                    <a:pt x="711" y="871"/>
                  </a:cubicBezTo>
                  <a:cubicBezTo>
                    <a:pt x="683" y="958"/>
                    <a:pt x="610" y="988"/>
                    <a:pt x="568" y="988"/>
                  </a:cubicBezTo>
                  <a:cubicBezTo>
                    <a:pt x="510" y="988"/>
                    <a:pt x="493" y="955"/>
                    <a:pt x="479" y="862"/>
                  </a:cubicBezTo>
                  <a:close/>
                  <a:moveTo>
                    <a:pt x="246" y="851"/>
                  </a:moveTo>
                  <a:cubicBezTo>
                    <a:pt x="151" y="815"/>
                    <a:pt x="109" y="717"/>
                    <a:pt x="109" y="608"/>
                  </a:cubicBezTo>
                  <a:cubicBezTo>
                    <a:pt x="109" y="521"/>
                    <a:pt x="140" y="347"/>
                    <a:pt x="235" y="213"/>
                  </a:cubicBezTo>
                  <a:cubicBezTo>
                    <a:pt x="325" y="87"/>
                    <a:pt x="440" y="31"/>
                    <a:pt x="532" y="31"/>
                  </a:cubicBezTo>
                  <a:cubicBezTo>
                    <a:pt x="655" y="31"/>
                    <a:pt x="745" y="126"/>
                    <a:pt x="745" y="291"/>
                  </a:cubicBezTo>
                  <a:cubicBezTo>
                    <a:pt x="745" y="414"/>
                    <a:pt x="680" y="703"/>
                    <a:pt x="473" y="820"/>
                  </a:cubicBezTo>
                  <a:cubicBezTo>
                    <a:pt x="468" y="776"/>
                    <a:pt x="456" y="686"/>
                    <a:pt x="364" y="686"/>
                  </a:cubicBezTo>
                  <a:cubicBezTo>
                    <a:pt x="300" y="686"/>
                    <a:pt x="241" y="748"/>
                    <a:pt x="241" y="812"/>
                  </a:cubicBezTo>
                  <a:cubicBezTo>
                    <a:pt x="241" y="837"/>
                    <a:pt x="246" y="851"/>
                    <a:pt x="246" y="851"/>
                  </a:cubicBezTo>
                  <a:close/>
                  <a:moveTo>
                    <a:pt x="322" y="865"/>
                  </a:moveTo>
                  <a:cubicBezTo>
                    <a:pt x="305" y="865"/>
                    <a:pt x="266" y="865"/>
                    <a:pt x="266" y="812"/>
                  </a:cubicBezTo>
                  <a:cubicBezTo>
                    <a:pt x="266" y="764"/>
                    <a:pt x="314" y="714"/>
                    <a:pt x="364" y="714"/>
                  </a:cubicBezTo>
                  <a:cubicBezTo>
                    <a:pt x="417" y="714"/>
                    <a:pt x="440" y="745"/>
                    <a:pt x="440" y="818"/>
                  </a:cubicBezTo>
                  <a:cubicBezTo>
                    <a:pt x="440" y="837"/>
                    <a:pt x="440" y="837"/>
                    <a:pt x="428" y="843"/>
                  </a:cubicBezTo>
                  <a:cubicBezTo>
                    <a:pt x="395" y="857"/>
                    <a:pt x="358" y="865"/>
                    <a:pt x="322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3797605B-AF16-FA42-BD2A-92915AFA7DD4}"/>
                </a:ext>
              </a:extLst>
            </p:cNvPr>
            <p:cNvSpPr/>
            <p:nvPr/>
          </p:nvSpPr>
          <p:spPr>
            <a:xfrm>
              <a:off x="8535600" y="5225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4BFE8568-53A7-364E-9F22-79D5F64A90EE}"/>
                </a:ext>
              </a:extLst>
            </p:cNvPr>
            <p:cNvSpPr/>
            <p:nvPr/>
          </p:nvSpPr>
          <p:spPr>
            <a:xfrm>
              <a:off x="8677800" y="5254920"/>
              <a:ext cx="20520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843">
                  <a:moveTo>
                    <a:pt x="420" y="95"/>
                  </a:moveTo>
                  <a:cubicBezTo>
                    <a:pt x="431" y="50"/>
                    <a:pt x="434" y="39"/>
                    <a:pt x="532" y="39"/>
                  </a:cubicBezTo>
                  <a:cubicBezTo>
                    <a:pt x="563" y="39"/>
                    <a:pt x="571" y="39"/>
                    <a:pt x="571" y="14"/>
                  </a:cubicBezTo>
                  <a:cubicBezTo>
                    <a:pt x="571" y="0"/>
                    <a:pt x="560" y="0"/>
                    <a:pt x="554" y="0"/>
                  </a:cubicBezTo>
                  <a:cubicBezTo>
                    <a:pt x="518" y="0"/>
                    <a:pt x="426" y="3"/>
                    <a:pt x="392" y="3"/>
                  </a:cubicBezTo>
                  <a:cubicBezTo>
                    <a:pt x="353" y="3"/>
                    <a:pt x="263" y="0"/>
                    <a:pt x="227" y="0"/>
                  </a:cubicBezTo>
                  <a:cubicBezTo>
                    <a:pt x="218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88" y="39"/>
                    <a:pt x="322" y="39"/>
                    <a:pt x="322" y="62"/>
                  </a:cubicBezTo>
                  <a:cubicBezTo>
                    <a:pt x="322" y="67"/>
                    <a:pt x="322" y="70"/>
                    <a:pt x="319" y="81"/>
                  </a:cubicBezTo>
                  <a:lnTo>
                    <a:pt x="151" y="748"/>
                  </a:lnTo>
                  <a:cubicBezTo>
                    <a:pt x="140" y="792"/>
                    <a:pt x="137" y="804"/>
                    <a:pt x="39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6" y="840"/>
                    <a:pt x="179" y="840"/>
                  </a:cubicBezTo>
                  <a:cubicBezTo>
                    <a:pt x="218" y="840"/>
                    <a:pt x="308" y="843"/>
                    <a:pt x="347" y="843"/>
                  </a:cubicBezTo>
                  <a:cubicBezTo>
                    <a:pt x="356" y="843"/>
                    <a:pt x="370" y="843"/>
                    <a:pt x="370" y="820"/>
                  </a:cubicBezTo>
                  <a:cubicBezTo>
                    <a:pt x="370" y="804"/>
                    <a:pt x="361" y="804"/>
                    <a:pt x="333" y="804"/>
                  </a:cubicBezTo>
                  <a:cubicBezTo>
                    <a:pt x="311" y="804"/>
                    <a:pt x="305" y="804"/>
                    <a:pt x="280" y="804"/>
                  </a:cubicBezTo>
                  <a:cubicBezTo>
                    <a:pt x="255" y="801"/>
                    <a:pt x="249" y="795"/>
                    <a:pt x="249" y="781"/>
                  </a:cubicBezTo>
                  <a:cubicBezTo>
                    <a:pt x="249" y="770"/>
                    <a:pt x="252" y="762"/>
                    <a:pt x="255" y="7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93183B00-911D-9947-BAFD-6B89E9B17DA1}"/>
                </a:ext>
              </a:extLst>
            </p:cNvPr>
            <p:cNvSpPr/>
            <p:nvPr/>
          </p:nvSpPr>
          <p:spPr>
            <a:xfrm>
              <a:off x="8929800" y="551088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41AAAC8D-4B9C-CE49-8503-CBEF97268A7D}"/>
                </a:ext>
              </a:extLst>
            </p:cNvPr>
            <p:cNvSpPr/>
            <p:nvPr/>
          </p:nvSpPr>
          <p:spPr>
            <a:xfrm>
              <a:off x="9105120" y="536184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490262B2-3DBC-2841-8057-FF9B735E5899}"/>
                </a:ext>
              </a:extLst>
            </p:cNvPr>
            <p:cNvSpPr/>
            <p:nvPr/>
          </p:nvSpPr>
          <p:spPr>
            <a:xfrm>
              <a:off x="9337680" y="5418360"/>
              <a:ext cx="142920" cy="212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591">
                  <a:moveTo>
                    <a:pt x="190" y="286"/>
                  </a:moveTo>
                  <a:cubicBezTo>
                    <a:pt x="258" y="286"/>
                    <a:pt x="305" y="333"/>
                    <a:pt x="305" y="426"/>
                  </a:cubicBezTo>
                  <a:cubicBezTo>
                    <a:pt x="305" y="532"/>
                    <a:pt x="244" y="563"/>
                    <a:pt x="193" y="563"/>
                  </a:cubicBezTo>
                  <a:cubicBezTo>
                    <a:pt x="160" y="563"/>
                    <a:pt x="81" y="554"/>
                    <a:pt x="45" y="504"/>
                  </a:cubicBezTo>
                  <a:cubicBezTo>
                    <a:pt x="87" y="501"/>
                    <a:pt x="95" y="473"/>
                    <a:pt x="95" y="456"/>
                  </a:cubicBezTo>
                  <a:cubicBezTo>
                    <a:pt x="95" y="428"/>
                    <a:pt x="76" y="409"/>
                    <a:pt x="48" y="409"/>
                  </a:cubicBezTo>
                  <a:cubicBezTo>
                    <a:pt x="25" y="409"/>
                    <a:pt x="0" y="423"/>
                    <a:pt x="0" y="456"/>
                  </a:cubicBezTo>
                  <a:cubicBezTo>
                    <a:pt x="0" y="540"/>
                    <a:pt x="90" y="591"/>
                    <a:pt x="196" y="591"/>
                  </a:cubicBezTo>
                  <a:cubicBezTo>
                    <a:pt x="316" y="591"/>
                    <a:pt x="398" y="512"/>
                    <a:pt x="398" y="426"/>
                  </a:cubicBezTo>
                  <a:cubicBezTo>
                    <a:pt x="398" y="358"/>
                    <a:pt x="344" y="291"/>
                    <a:pt x="249" y="269"/>
                  </a:cubicBezTo>
                  <a:cubicBezTo>
                    <a:pt x="339" y="238"/>
                    <a:pt x="372" y="171"/>
                    <a:pt x="372" y="120"/>
                  </a:cubicBezTo>
                  <a:cubicBezTo>
                    <a:pt x="372" y="50"/>
                    <a:pt x="294" y="0"/>
                    <a:pt x="196" y="0"/>
                  </a:cubicBezTo>
                  <a:cubicBezTo>
                    <a:pt x="101" y="0"/>
                    <a:pt x="28" y="48"/>
                    <a:pt x="28" y="115"/>
                  </a:cubicBezTo>
                  <a:cubicBezTo>
                    <a:pt x="28" y="146"/>
                    <a:pt x="45" y="162"/>
                    <a:pt x="73" y="162"/>
                  </a:cubicBezTo>
                  <a:cubicBezTo>
                    <a:pt x="98" y="162"/>
                    <a:pt x="118" y="143"/>
                    <a:pt x="118" y="118"/>
                  </a:cubicBezTo>
                  <a:cubicBezTo>
                    <a:pt x="118" y="92"/>
                    <a:pt x="98" y="76"/>
                    <a:pt x="73" y="73"/>
                  </a:cubicBezTo>
                  <a:cubicBezTo>
                    <a:pt x="104" y="34"/>
                    <a:pt x="162" y="25"/>
                    <a:pt x="193" y="25"/>
                  </a:cubicBezTo>
                  <a:cubicBezTo>
                    <a:pt x="232" y="25"/>
                    <a:pt x="288" y="45"/>
                    <a:pt x="288" y="120"/>
                  </a:cubicBezTo>
                  <a:cubicBezTo>
                    <a:pt x="288" y="157"/>
                    <a:pt x="277" y="196"/>
                    <a:pt x="252" y="221"/>
                  </a:cubicBezTo>
                  <a:cubicBezTo>
                    <a:pt x="224" y="255"/>
                    <a:pt x="202" y="258"/>
                    <a:pt x="157" y="260"/>
                  </a:cubicBezTo>
                  <a:cubicBezTo>
                    <a:pt x="134" y="260"/>
                    <a:pt x="134" y="260"/>
                    <a:pt x="129" y="263"/>
                  </a:cubicBezTo>
                  <a:cubicBezTo>
                    <a:pt x="129" y="263"/>
                    <a:pt x="120" y="263"/>
                    <a:pt x="120" y="274"/>
                  </a:cubicBezTo>
                  <a:cubicBezTo>
                    <a:pt x="120" y="286"/>
                    <a:pt x="129" y="286"/>
                    <a:pt x="143" y="2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793B4CEF-C0D3-1F41-91ED-4DF63383DB57}"/>
                </a:ext>
              </a:extLst>
            </p:cNvPr>
            <p:cNvSpPr/>
            <p:nvPr/>
          </p:nvSpPr>
          <p:spPr>
            <a:xfrm>
              <a:off x="9544320" y="522576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4" name="Freeform 103">
            <a:extLst>
              <a:ext uri="{FF2B5EF4-FFF2-40B4-BE49-F238E27FC236}">
                <a16:creationId xmlns:a16="http://schemas.microsoft.com/office/drawing/2014/main" id="{A4221B2D-C192-3B49-9E94-9FBF15E22C91}"/>
              </a:ext>
            </a:extLst>
          </p:cNvPr>
          <p:cNvSpPr/>
          <p:nvPr/>
        </p:nvSpPr>
        <p:spPr>
          <a:xfrm>
            <a:off x="6660000" y="1005840"/>
            <a:ext cx="3085884" cy="1097280"/>
          </a:xfrm>
          <a:custGeom>
            <a:avLst>
              <a:gd name="f0" fmla="val 3325"/>
              <a:gd name="f1" fmla="val 4344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That way we don’t have to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do multiple passes for max</a:t>
            </a:r>
          </a:p>
        </p:txBody>
      </p:sp>
      <p:pic>
        <p:nvPicPr>
          <p:cNvPr id="106" name="Picture 105">
            <a:extLst>
              <a:ext uri="{FF2B5EF4-FFF2-40B4-BE49-F238E27FC236}">
                <a16:creationId xmlns:a16="http://schemas.microsoft.com/office/drawing/2014/main" id="{BDDDACBB-CCD8-984B-B583-9D6D6038939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442439" y="3631679"/>
            <a:ext cx="2387160" cy="1489319"/>
          </a:xfrm>
          <a:prstGeom prst="rect">
            <a:avLst/>
          </a:prstGeom>
          <a:noFill/>
          <a:ln>
            <a:noFill/>
          </a:ln>
        </p:spPr>
      </p:pic>
      <p:sp>
        <p:nvSpPr>
          <p:cNvPr id="107" name="Title 106">
            <a:extLst>
              <a:ext uri="{FF2B5EF4-FFF2-40B4-BE49-F238E27FC236}">
                <a16:creationId xmlns:a16="http://schemas.microsoft.com/office/drawing/2014/main" id="{AC7481FA-1379-5041-A74E-AB5726FF61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DQN</a:t>
            </a:r>
          </a:p>
        </p:txBody>
      </p:sp>
    </p:spTree>
    <p:extLst>
      <p:ext uri="{BB962C8B-B14F-4D97-AF65-F5344CB8AC3E}">
        <p14:creationId xmlns:p14="http://schemas.microsoft.com/office/powerpoint/2010/main" val="3399991639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8§display§Q(s,a) \leftarrow&#10;Q(s,a) + \alpha \left[ &#10;r + \gamma \max_{a'}Q(s',a')&#10;- Q(s,a)&#10;\right]§svg§600§FALSE§" title="TexMaths">
            <a:extLst>
              <a:ext uri="{FF2B5EF4-FFF2-40B4-BE49-F238E27FC236}">
                <a16:creationId xmlns:a16="http://schemas.microsoft.com/office/drawing/2014/main" id="{4484AE00-0CF4-C64A-96FB-F12342927543}"/>
              </a:ext>
            </a:extLst>
          </p:cNvPr>
          <p:cNvGrpSpPr/>
          <p:nvPr/>
        </p:nvGrpSpPr>
        <p:grpSpPr>
          <a:xfrm>
            <a:off x="1056959" y="1922480"/>
            <a:ext cx="8086679" cy="638640"/>
            <a:chOff x="1056959" y="1829880"/>
            <a:chExt cx="8086679" cy="63864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875CECC7-63EB-4342-A417-7E58A6586116}"/>
                </a:ext>
              </a:extLst>
            </p:cNvPr>
            <p:cNvSpPr/>
            <p:nvPr/>
          </p:nvSpPr>
          <p:spPr>
            <a:xfrm>
              <a:off x="1056959" y="1829880"/>
              <a:ext cx="8086679" cy="638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464" h="1775">
                  <a:moveTo>
                    <a:pt x="11233" y="1775"/>
                  </a:moveTo>
                  <a:lnTo>
                    <a:pt x="0" y="1775"/>
                  </a:lnTo>
                  <a:lnTo>
                    <a:pt x="0" y="0"/>
                  </a:lnTo>
                  <a:lnTo>
                    <a:pt x="22464" y="0"/>
                  </a:lnTo>
                  <a:lnTo>
                    <a:pt x="22464" y="17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BED6552-F571-CE41-83DD-C8BD7B42C86F}"/>
                </a:ext>
              </a:extLst>
            </p:cNvPr>
            <p:cNvSpPr/>
            <p:nvPr/>
          </p:nvSpPr>
          <p:spPr>
            <a:xfrm>
              <a:off x="107424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93AA8C6-8FEC-8147-B66D-889B4673FC15}"/>
                </a:ext>
              </a:extLst>
            </p:cNvPr>
            <p:cNvSpPr/>
            <p:nvPr/>
          </p:nvSpPr>
          <p:spPr>
            <a:xfrm>
              <a:off x="1372319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6689F11B-3F21-624F-88DD-8E07FAB21FB5}"/>
                </a:ext>
              </a:extLst>
            </p:cNvPr>
            <p:cNvSpPr/>
            <p:nvPr/>
          </p:nvSpPr>
          <p:spPr>
            <a:xfrm>
              <a:off x="1493280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470F825-BA58-9744-A282-D29A023637AB}"/>
                </a:ext>
              </a:extLst>
            </p:cNvPr>
            <p:cNvSpPr/>
            <p:nvPr/>
          </p:nvSpPr>
          <p:spPr>
            <a:xfrm>
              <a:off x="1671839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672E6F45-EBA0-B042-BDF3-9A41F2E0DF0C}"/>
                </a:ext>
              </a:extLst>
            </p:cNvPr>
            <p:cNvSpPr/>
            <p:nvPr/>
          </p:nvSpPr>
          <p:spPr>
            <a:xfrm>
              <a:off x="181296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A88C125-81E6-6B45-9AF1-E4A293304CFE}"/>
                </a:ext>
              </a:extLst>
            </p:cNvPr>
            <p:cNvSpPr/>
            <p:nvPr/>
          </p:nvSpPr>
          <p:spPr>
            <a:xfrm>
              <a:off x="20055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E915757-24A8-3B48-845A-06D85BC2478C}"/>
                </a:ext>
              </a:extLst>
            </p:cNvPr>
            <p:cNvSpPr/>
            <p:nvPr/>
          </p:nvSpPr>
          <p:spPr>
            <a:xfrm>
              <a:off x="2241360" y="2056680"/>
              <a:ext cx="315000" cy="185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76" h="515">
                  <a:moveTo>
                    <a:pt x="840" y="277"/>
                  </a:moveTo>
                  <a:cubicBezTo>
                    <a:pt x="860" y="277"/>
                    <a:pt x="876" y="277"/>
                    <a:pt x="876" y="258"/>
                  </a:cubicBezTo>
                  <a:cubicBezTo>
                    <a:pt x="876" y="238"/>
                    <a:pt x="860" y="238"/>
                    <a:pt x="840" y="238"/>
                  </a:cubicBezTo>
                  <a:lnTo>
                    <a:pt x="106" y="238"/>
                  </a:lnTo>
                  <a:cubicBezTo>
                    <a:pt x="162" y="196"/>
                    <a:pt x="188" y="157"/>
                    <a:pt x="196" y="143"/>
                  </a:cubicBezTo>
                  <a:cubicBezTo>
                    <a:pt x="241" y="76"/>
                    <a:pt x="249" y="14"/>
                    <a:pt x="249" y="11"/>
                  </a:cubicBezTo>
                  <a:cubicBezTo>
                    <a:pt x="249" y="0"/>
                    <a:pt x="238" y="0"/>
                    <a:pt x="230" y="0"/>
                  </a:cubicBezTo>
                  <a:cubicBezTo>
                    <a:pt x="213" y="0"/>
                    <a:pt x="210" y="3"/>
                    <a:pt x="207" y="20"/>
                  </a:cubicBezTo>
                  <a:cubicBezTo>
                    <a:pt x="185" y="118"/>
                    <a:pt x="126" y="199"/>
                    <a:pt x="14" y="246"/>
                  </a:cubicBezTo>
                  <a:cubicBezTo>
                    <a:pt x="3" y="249"/>
                    <a:pt x="0" y="252"/>
                    <a:pt x="0" y="258"/>
                  </a:cubicBezTo>
                  <a:cubicBezTo>
                    <a:pt x="0" y="266"/>
                    <a:pt x="6" y="266"/>
                    <a:pt x="14" y="272"/>
                  </a:cubicBezTo>
                  <a:cubicBezTo>
                    <a:pt x="118" y="314"/>
                    <a:pt x="185" y="392"/>
                    <a:pt x="207" y="501"/>
                  </a:cubicBezTo>
                  <a:cubicBezTo>
                    <a:pt x="210" y="512"/>
                    <a:pt x="213" y="515"/>
                    <a:pt x="230" y="515"/>
                  </a:cubicBezTo>
                  <a:cubicBezTo>
                    <a:pt x="238" y="515"/>
                    <a:pt x="249" y="515"/>
                    <a:pt x="249" y="504"/>
                  </a:cubicBezTo>
                  <a:cubicBezTo>
                    <a:pt x="249" y="504"/>
                    <a:pt x="241" y="440"/>
                    <a:pt x="199" y="375"/>
                  </a:cubicBezTo>
                  <a:cubicBezTo>
                    <a:pt x="179" y="344"/>
                    <a:pt x="151" y="311"/>
                    <a:pt x="10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10A3A94-9991-DC45-A8E7-CEF27396DB45}"/>
                </a:ext>
              </a:extLst>
            </p:cNvPr>
            <p:cNvSpPr/>
            <p:nvPr/>
          </p:nvSpPr>
          <p:spPr>
            <a:xfrm>
              <a:off x="26920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A1C994F2-B3FA-4341-86AF-43F850A3136C}"/>
                </a:ext>
              </a:extLst>
            </p:cNvPr>
            <p:cNvSpPr/>
            <p:nvPr/>
          </p:nvSpPr>
          <p:spPr>
            <a:xfrm>
              <a:off x="298944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E4BCD0F-478F-CC4D-B4F3-C3DB9DBE5218}"/>
                </a:ext>
              </a:extLst>
            </p:cNvPr>
            <p:cNvSpPr/>
            <p:nvPr/>
          </p:nvSpPr>
          <p:spPr>
            <a:xfrm>
              <a:off x="311003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DBDBB53-CB95-6A46-87C6-AECCC0D8D8E9}"/>
                </a:ext>
              </a:extLst>
            </p:cNvPr>
            <p:cNvSpPr/>
            <p:nvPr/>
          </p:nvSpPr>
          <p:spPr>
            <a:xfrm>
              <a:off x="328860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BE372B68-E6E1-6B46-8A71-3A57F8978C66}"/>
                </a:ext>
              </a:extLst>
            </p:cNvPr>
            <p:cNvSpPr/>
            <p:nvPr/>
          </p:nvSpPr>
          <p:spPr>
            <a:xfrm>
              <a:off x="3429719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14F8BFC-17B1-844C-A7D9-DFAB3B18F767}"/>
                </a:ext>
              </a:extLst>
            </p:cNvPr>
            <p:cNvSpPr/>
            <p:nvPr/>
          </p:nvSpPr>
          <p:spPr>
            <a:xfrm>
              <a:off x="362340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215AFBC-3250-8944-8285-BB936A7D0828}"/>
                </a:ext>
              </a:extLst>
            </p:cNvPr>
            <p:cNvSpPr/>
            <p:nvPr/>
          </p:nvSpPr>
          <p:spPr>
            <a:xfrm>
              <a:off x="3839040" y="2030400"/>
              <a:ext cx="236520" cy="236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8" h="658">
                  <a:moveTo>
                    <a:pt x="350" y="350"/>
                  </a:moveTo>
                  <a:lnTo>
                    <a:pt x="624" y="350"/>
                  </a:lnTo>
                  <a:cubicBezTo>
                    <a:pt x="638" y="350"/>
                    <a:pt x="658" y="350"/>
                    <a:pt x="658" y="330"/>
                  </a:cubicBezTo>
                  <a:cubicBezTo>
                    <a:pt x="658" y="308"/>
                    <a:pt x="638" y="308"/>
                    <a:pt x="624" y="308"/>
                  </a:cubicBezTo>
                  <a:lnTo>
                    <a:pt x="350" y="308"/>
                  </a:lnTo>
                  <a:lnTo>
                    <a:pt x="350" y="34"/>
                  </a:lnTo>
                  <a:cubicBezTo>
                    <a:pt x="350" y="20"/>
                    <a:pt x="350" y="0"/>
                    <a:pt x="330" y="0"/>
                  </a:cubicBezTo>
                  <a:cubicBezTo>
                    <a:pt x="308" y="0"/>
                    <a:pt x="308" y="20"/>
                    <a:pt x="308" y="34"/>
                  </a:cubicBezTo>
                  <a:lnTo>
                    <a:pt x="308" y="308"/>
                  </a:lnTo>
                  <a:lnTo>
                    <a:pt x="34" y="308"/>
                  </a:lnTo>
                  <a:cubicBezTo>
                    <a:pt x="20" y="308"/>
                    <a:pt x="0" y="308"/>
                    <a:pt x="0" y="330"/>
                  </a:cubicBezTo>
                  <a:cubicBezTo>
                    <a:pt x="0" y="350"/>
                    <a:pt x="20" y="350"/>
                    <a:pt x="34" y="350"/>
                  </a:cubicBezTo>
                  <a:lnTo>
                    <a:pt x="308" y="350"/>
                  </a:lnTo>
                  <a:lnTo>
                    <a:pt x="308" y="624"/>
                  </a:lnTo>
                  <a:cubicBezTo>
                    <a:pt x="308" y="638"/>
                    <a:pt x="308" y="658"/>
                    <a:pt x="330" y="658"/>
                  </a:cubicBezTo>
                  <a:cubicBezTo>
                    <a:pt x="350" y="658"/>
                    <a:pt x="350" y="638"/>
                    <a:pt x="350" y="6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902336F-F4C5-2349-AF31-0D15AD59455F}"/>
                </a:ext>
              </a:extLst>
            </p:cNvPr>
            <p:cNvSpPr/>
            <p:nvPr/>
          </p:nvSpPr>
          <p:spPr>
            <a:xfrm>
              <a:off x="4188600" y="2080800"/>
              <a:ext cx="199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4" h="448">
                  <a:moveTo>
                    <a:pt x="431" y="204"/>
                  </a:moveTo>
                  <a:cubicBezTo>
                    <a:pt x="431" y="48"/>
                    <a:pt x="339" y="0"/>
                    <a:pt x="266" y="0"/>
                  </a:cubicBezTo>
                  <a:cubicBezTo>
                    <a:pt x="132" y="0"/>
                    <a:pt x="0" y="143"/>
                    <a:pt x="0" y="280"/>
                  </a:cubicBezTo>
                  <a:cubicBezTo>
                    <a:pt x="0" y="372"/>
                    <a:pt x="59" y="448"/>
                    <a:pt x="160" y="448"/>
                  </a:cubicBezTo>
                  <a:cubicBezTo>
                    <a:pt x="221" y="448"/>
                    <a:pt x="294" y="426"/>
                    <a:pt x="370" y="367"/>
                  </a:cubicBezTo>
                  <a:cubicBezTo>
                    <a:pt x="381" y="417"/>
                    <a:pt x="414" y="448"/>
                    <a:pt x="459" y="448"/>
                  </a:cubicBezTo>
                  <a:cubicBezTo>
                    <a:pt x="512" y="448"/>
                    <a:pt x="543" y="395"/>
                    <a:pt x="543" y="378"/>
                  </a:cubicBezTo>
                  <a:cubicBezTo>
                    <a:pt x="543" y="372"/>
                    <a:pt x="535" y="370"/>
                    <a:pt x="529" y="370"/>
                  </a:cubicBezTo>
                  <a:cubicBezTo>
                    <a:pt x="524" y="370"/>
                    <a:pt x="521" y="372"/>
                    <a:pt x="518" y="378"/>
                  </a:cubicBezTo>
                  <a:cubicBezTo>
                    <a:pt x="498" y="426"/>
                    <a:pt x="465" y="426"/>
                    <a:pt x="462" y="426"/>
                  </a:cubicBezTo>
                  <a:cubicBezTo>
                    <a:pt x="431" y="426"/>
                    <a:pt x="431" y="350"/>
                    <a:pt x="431" y="325"/>
                  </a:cubicBezTo>
                  <a:cubicBezTo>
                    <a:pt x="431" y="305"/>
                    <a:pt x="431" y="302"/>
                    <a:pt x="442" y="291"/>
                  </a:cubicBezTo>
                  <a:cubicBezTo>
                    <a:pt x="535" y="174"/>
                    <a:pt x="554" y="59"/>
                    <a:pt x="554" y="59"/>
                  </a:cubicBezTo>
                  <a:cubicBezTo>
                    <a:pt x="554" y="56"/>
                    <a:pt x="554" y="48"/>
                    <a:pt x="543" y="48"/>
                  </a:cubicBezTo>
                  <a:cubicBezTo>
                    <a:pt x="532" y="48"/>
                    <a:pt x="532" y="50"/>
                    <a:pt x="529" y="70"/>
                  </a:cubicBezTo>
                  <a:cubicBezTo>
                    <a:pt x="510" y="132"/>
                    <a:pt x="479" y="207"/>
                    <a:pt x="431" y="266"/>
                  </a:cubicBezTo>
                  <a:close/>
                  <a:moveTo>
                    <a:pt x="364" y="339"/>
                  </a:moveTo>
                  <a:cubicBezTo>
                    <a:pt x="277" y="417"/>
                    <a:pt x="202" y="426"/>
                    <a:pt x="162" y="426"/>
                  </a:cubicBezTo>
                  <a:cubicBezTo>
                    <a:pt x="104" y="426"/>
                    <a:pt x="73" y="384"/>
                    <a:pt x="73" y="319"/>
                  </a:cubicBezTo>
                  <a:cubicBezTo>
                    <a:pt x="73" y="272"/>
                    <a:pt x="98" y="162"/>
                    <a:pt x="132" y="112"/>
                  </a:cubicBezTo>
                  <a:cubicBezTo>
                    <a:pt x="176" y="42"/>
                    <a:pt x="230" y="22"/>
                    <a:pt x="266" y="22"/>
                  </a:cubicBezTo>
                  <a:cubicBezTo>
                    <a:pt x="364" y="22"/>
                    <a:pt x="364" y="151"/>
                    <a:pt x="364" y="230"/>
                  </a:cubicBezTo>
                  <a:cubicBezTo>
                    <a:pt x="364" y="266"/>
                    <a:pt x="364" y="322"/>
                    <a:pt x="364" y="3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15D2C76-72E3-A54D-AA01-E511A00030D0}"/>
                </a:ext>
              </a:extLst>
            </p:cNvPr>
            <p:cNvSpPr/>
            <p:nvPr/>
          </p:nvSpPr>
          <p:spPr>
            <a:xfrm>
              <a:off x="4540680" y="1829880"/>
              <a:ext cx="81360" cy="63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1772">
                  <a:moveTo>
                    <a:pt x="0" y="1772"/>
                  </a:moveTo>
                  <a:lnTo>
                    <a:pt x="227" y="1772"/>
                  </a:lnTo>
                  <a:lnTo>
                    <a:pt x="227" y="1727"/>
                  </a:lnTo>
                  <a:lnTo>
                    <a:pt x="48" y="1727"/>
                  </a:lnTo>
                  <a:lnTo>
                    <a:pt x="48" y="48"/>
                  </a:lnTo>
                  <a:lnTo>
                    <a:pt x="227" y="48"/>
                  </a:lnTo>
                  <a:lnTo>
                    <a:pt x="2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E31CFBB-553D-5D46-829E-525B8681EF29}"/>
                </a:ext>
              </a:extLst>
            </p:cNvPr>
            <p:cNvSpPr/>
            <p:nvPr/>
          </p:nvSpPr>
          <p:spPr>
            <a:xfrm>
              <a:off x="4638240" y="2080800"/>
              <a:ext cx="14472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448">
                  <a:moveTo>
                    <a:pt x="59" y="378"/>
                  </a:moveTo>
                  <a:cubicBezTo>
                    <a:pt x="56" y="395"/>
                    <a:pt x="50" y="417"/>
                    <a:pt x="50" y="423"/>
                  </a:cubicBezTo>
                  <a:cubicBezTo>
                    <a:pt x="50" y="440"/>
                    <a:pt x="64" y="448"/>
                    <a:pt x="78" y="448"/>
                  </a:cubicBezTo>
                  <a:cubicBezTo>
                    <a:pt x="90" y="448"/>
                    <a:pt x="109" y="440"/>
                    <a:pt x="115" y="420"/>
                  </a:cubicBezTo>
                  <a:cubicBezTo>
                    <a:pt x="118" y="417"/>
                    <a:pt x="151" y="283"/>
                    <a:pt x="154" y="263"/>
                  </a:cubicBezTo>
                  <a:cubicBezTo>
                    <a:pt x="162" y="232"/>
                    <a:pt x="179" y="162"/>
                    <a:pt x="188" y="134"/>
                  </a:cubicBezTo>
                  <a:cubicBezTo>
                    <a:pt x="190" y="123"/>
                    <a:pt x="218" y="76"/>
                    <a:pt x="241" y="53"/>
                  </a:cubicBezTo>
                  <a:cubicBezTo>
                    <a:pt x="249" y="48"/>
                    <a:pt x="277" y="22"/>
                    <a:pt x="322" y="22"/>
                  </a:cubicBezTo>
                  <a:cubicBezTo>
                    <a:pt x="347" y="22"/>
                    <a:pt x="361" y="34"/>
                    <a:pt x="364" y="34"/>
                  </a:cubicBezTo>
                  <a:cubicBezTo>
                    <a:pt x="333" y="39"/>
                    <a:pt x="311" y="62"/>
                    <a:pt x="311" y="87"/>
                  </a:cubicBezTo>
                  <a:cubicBezTo>
                    <a:pt x="311" y="104"/>
                    <a:pt x="322" y="123"/>
                    <a:pt x="350" y="123"/>
                  </a:cubicBezTo>
                  <a:cubicBezTo>
                    <a:pt x="375" y="123"/>
                    <a:pt x="403" y="101"/>
                    <a:pt x="403" y="64"/>
                  </a:cubicBezTo>
                  <a:cubicBezTo>
                    <a:pt x="403" y="31"/>
                    <a:pt x="372" y="0"/>
                    <a:pt x="322" y="0"/>
                  </a:cubicBezTo>
                  <a:cubicBezTo>
                    <a:pt x="258" y="0"/>
                    <a:pt x="213" y="48"/>
                    <a:pt x="193" y="76"/>
                  </a:cubicBezTo>
                  <a:cubicBezTo>
                    <a:pt x="188" y="31"/>
                    <a:pt x="151" y="0"/>
                    <a:pt x="104" y="0"/>
                  </a:cubicBezTo>
                  <a:cubicBezTo>
                    <a:pt x="59" y="0"/>
                    <a:pt x="39" y="39"/>
                    <a:pt x="31" y="56"/>
                  </a:cubicBezTo>
                  <a:cubicBezTo>
                    <a:pt x="14" y="90"/>
                    <a:pt x="0" y="148"/>
                    <a:pt x="0" y="151"/>
                  </a:cubicBezTo>
                  <a:cubicBezTo>
                    <a:pt x="0" y="162"/>
                    <a:pt x="11" y="162"/>
                    <a:pt x="11" y="162"/>
                  </a:cubicBezTo>
                  <a:cubicBezTo>
                    <a:pt x="22" y="162"/>
                    <a:pt x="22" y="162"/>
                    <a:pt x="28" y="140"/>
                  </a:cubicBezTo>
                  <a:cubicBezTo>
                    <a:pt x="45" y="70"/>
                    <a:pt x="64" y="22"/>
                    <a:pt x="101" y="22"/>
                  </a:cubicBezTo>
                  <a:cubicBezTo>
                    <a:pt x="118" y="22"/>
                    <a:pt x="132" y="31"/>
                    <a:pt x="132" y="67"/>
                  </a:cubicBezTo>
                  <a:cubicBezTo>
                    <a:pt x="132" y="87"/>
                    <a:pt x="129" y="98"/>
                    <a:pt x="115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FAE0167-2C23-0B4A-B058-F91071B06CC4}"/>
                </a:ext>
              </a:extLst>
            </p:cNvPr>
            <p:cNvSpPr/>
            <p:nvPr/>
          </p:nvSpPr>
          <p:spPr>
            <a:xfrm>
              <a:off x="4896360" y="2030400"/>
              <a:ext cx="236520" cy="236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8" h="658">
                  <a:moveTo>
                    <a:pt x="350" y="350"/>
                  </a:moveTo>
                  <a:lnTo>
                    <a:pt x="624" y="350"/>
                  </a:lnTo>
                  <a:cubicBezTo>
                    <a:pt x="638" y="350"/>
                    <a:pt x="658" y="350"/>
                    <a:pt x="658" y="330"/>
                  </a:cubicBezTo>
                  <a:cubicBezTo>
                    <a:pt x="658" y="308"/>
                    <a:pt x="638" y="308"/>
                    <a:pt x="624" y="308"/>
                  </a:cubicBezTo>
                  <a:lnTo>
                    <a:pt x="350" y="308"/>
                  </a:lnTo>
                  <a:lnTo>
                    <a:pt x="350" y="34"/>
                  </a:lnTo>
                  <a:cubicBezTo>
                    <a:pt x="350" y="20"/>
                    <a:pt x="350" y="0"/>
                    <a:pt x="330" y="0"/>
                  </a:cubicBezTo>
                  <a:cubicBezTo>
                    <a:pt x="308" y="0"/>
                    <a:pt x="308" y="20"/>
                    <a:pt x="308" y="34"/>
                  </a:cubicBezTo>
                  <a:lnTo>
                    <a:pt x="308" y="308"/>
                  </a:lnTo>
                  <a:lnTo>
                    <a:pt x="34" y="308"/>
                  </a:lnTo>
                  <a:cubicBezTo>
                    <a:pt x="20" y="308"/>
                    <a:pt x="0" y="308"/>
                    <a:pt x="0" y="330"/>
                  </a:cubicBezTo>
                  <a:cubicBezTo>
                    <a:pt x="0" y="350"/>
                    <a:pt x="20" y="350"/>
                    <a:pt x="34" y="350"/>
                  </a:cubicBezTo>
                  <a:lnTo>
                    <a:pt x="308" y="350"/>
                  </a:lnTo>
                  <a:lnTo>
                    <a:pt x="308" y="624"/>
                  </a:lnTo>
                  <a:cubicBezTo>
                    <a:pt x="308" y="638"/>
                    <a:pt x="308" y="658"/>
                    <a:pt x="330" y="658"/>
                  </a:cubicBezTo>
                  <a:cubicBezTo>
                    <a:pt x="350" y="658"/>
                    <a:pt x="350" y="638"/>
                    <a:pt x="350" y="6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CCD7395-E1F6-694F-900F-7EDAE29AB052}"/>
                </a:ext>
              </a:extLst>
            </p:cNvPr>
            <p:cNvSpPr/>
            <p:nvPr/>
          </p:nvSpPr>
          <p:spPr>
            <a:xfrm>
              <a:off x="5236920" y="2080800"/>
              <a:ext cx="187200" cy="23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1" h="650">
                  <a:moveTo>
                    <a:pt x="22" y="185"/>
                  </a:moveTo>
                  <a:cubicBezTo>
                    <a:pt x="62" y="73"/>
                    <a:pt x="168" y="70"/>
                    <a:pt x="179" y="70"/>
                  </a:cubicBezTo>
                  <a:cubicBezTo>
                    <a:pt x="330" y="70"/>
                    <a:pt x="342" y="244"/>
                    <a:pt x="342" y="322"/>
                  </a:cubicBezTo>
                  <a:cubicBezTo>
                    <a:pt x="342" y="384"/>
                    <a:pt x="336" y="400"/>
                    <a:pt x="328" y="420"/>
                  </a:cubicBezTo>
                  <a:cubicBezTo>
                    <a:pt x="308" y="490"/>
                    <a:pt x="277" y="605"/>
                    <a:pt x="277" y="633"/>
                  </a:cubicBezTo>
                  <a:cubicBezTo>
                    <a:pt x="277" y="641"/>
                    <a:pt x="283" y="650"/>
                    <a:pt x="291" y="650"/>
                  </a:cubicBezTo>
                  <a:cubicBezTo>
                    <a:pt x="302" y="650"/>
                    <a:pt x="311" y="627"/>
                    <a:pt x="322" y="591"/>
                  </a:cubicBezTo>
                  <a:cubicBezTo>
                    <a:pt x="344" y="507"/>
                    <a:pt x="356" y="451"/>
                    <a:pt x="358" y="420"/>
                  </a:cubicBezTo>
                  <a:cubicBezTo>
                    <a:pt x="361" y="406"/>
                    <a:pt x="361" y="395"/>
                    <a:pt x="367" y="381"/>
                  </a:cubicBezTo>
                  <a:cubicBezTo>
                    <a:pt x="398" y="283"/>
                    <a:pt x="462" y="137"/>
                    <a:pt x="501" y="59"/>
                  </a:cubicBezTo>
                  <a:cubicBezTo>
                    <a:pt x="507" y="48"/>
                    <a:pt x="521" y="25"/>
                    <a:pt x="521" y="20"/>
                  </a:cubicBezTo>
                  <a:cubicBezTo>
                    <a:pt x="521" y="11"/>
                    <a:pt x="510" y="11"/>
                    <a:pt x="507" y="11"/>
                  </a:cubicBezTo>
                  <a:cubicBezTo>
                    <a:pt x="504" y="11"/>
                    <a:pt x="498" y="11"/>
                    <a:pt x="496" y="17"/>
                  </a:cubicBezTo>
                  <a:cubicBezTo>
                    <a:pt x="445" y="112"/>
                    <a:pt x="406" y="210"/>
                    <a:pt x="364" y="311"/>
                  </a:cubicBezTo>
                  <a:cubicBezTo>
                    <a:pt x="364" y="280"/>
                    <a:pt x="364" y="204"/>
                    <a:pt x="325" y="109"/>
                  </a:cubicBezTo>
                  <a:cubicBezTo>
                    <a:pt x="300" y="48"/>
                    <a:pt x="260" y="0"/>
                    <a:pt x="193" y="0"/>
                  </a:cubicBezTo>
                  <a:cubicBezTo>
                    <a:pt x="70" y="0"/>
                    <a:pt x="0" y="151"/>
                    <a:pt x="0" y="182"/>
                  </a:cubicBezTo>
                  <a:cubicBezTo>
                    <a:pt x="0" y="190"/>
                    <a:pt x="8" y="190"/>
                    <a:pt x="20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FD06AE8-3341-3047-A266-59087271F7F5}"/>
                </a:ext>
              </a:extLst>
            </p:cNvPr>
            <p:cNvSpPr/>
            <p:nvPr/>
          </p:nvSpPr>
          <p:spPr>
            <a:xfrm>
              <a:off x="5504040" y="2080800"/>
              <a:ext cx="27684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0" h="437">
                  <a:moveTo>
                    <a:pt x="78" y="98"/>
                  </a:moveTo>
                  <a:lnTo>
                    <a:pt x="78" y="361"/>
                  </a:lnTo>
                  <a:cubicBezTo>
                    <a:pt x="78" y="406"/>
                    <a:pt x="67" y="406"/>
                    <a:pt x="0" y="406"/>
                  </a:cubicBezTo>
                  <a:lnTo>
                    <a:pt x="0" y="437"/>
                  </a:lnTo>
                  <a:cubicBezTo>
                    <a:pt x="34" y="437"/>
                    <a:pt x="84" y="434"/>
                    <a:pt x="112" y="434"/>
                  </a:cubicBezTo>
                  <a:cubicBezTo>
                    <a:pt x="137" y="434"/>
                    <a:pt x="188" y="437"/>
                    <a:pt x="221" y="437"/>
                  </a:cubicBezTo>
                  <a:lnTo>
                    <a:pt x="221" y="406"/>
                  </a:lnTo>
                  <a:cubicBezTo>
                    <a:pt x="157" y="406"/>
                    <a:pt x="146" y="406"/>
                    <a:pt x="146" y="361"/>
                  </a:cubicBezTo>
                  <a:lnTo>
                    <a:pt x="146" y="179"/>
                  </a:lnTo>
                  <a:cubicBezTo>
                    <a:pt x="146" y="78"/>
                    <a:pt x="216" y="22"/>
                    <a:pt x="277" y="22"/>
                  </a:cubicBezTo>
                  <a:cubicBezTo>
                    <a:pt x="342" y="22"/>
                    <a:pt x="353" y="76"/>
                    <a:pt x="353" y="132"/>
                  </a:cubicBezTo>
                  <a:lnTo>
                    <a:pt x="353" y="361"/>
                  </a:lnTo>
                  <a:cubicBezTo>
                    <a:pt x="353" y="406"/>
                    <a:pt x="342" y="406"/>
                    <a:pt x="274" y="406"/>
                  </a:cubicBezTo>
                  <a:lnTo>
                    <a:pt x="274" y="437"/>
                  </a:lnTo>
                  <a:cubicBezTo>
                    <a:pt x="308" y="437"/>
                    <a:pt x="358" y="434"/>
                    <a:pt x="386" y="434"/>
                  </a:cubicBezTo>
                  <a:cubicBezTo>
                    <a:pt x="412" y="434"/>
                    <a:pt x="462" y="437"/>
                    <a:pt x="496" y="437"/>
                  </a:cubicBezTo>
                  <a:lnTo>
                    <a:pt x="496" y="406"/>
                  </a:lnTo>
                  <a:cubicBezTo>
                    <a:pt x="431" y="406"/>
                    <a:pt x="420" y="406"/>
                    <a:pt x="420" y="361"/>
                  </a:cubicBezTo>
                  <a:lnTo>
                    <a:pt x="420" y="179"/>
                  </a:lnTo>
                  <a:cubicBezTo>
                    <a:pt x="420" y="78"/>
                    <a:pt x="490" y="22"/>
                    <a:pt x="554" y="22"/>
                  </a:cubicBezTo>
                  <a:cubicBezTo>
                    <a:pt x="616" y="22"/>
                    <a:pt x="627" y="76"/>
                    <a:pt x="627" y="132"/>
                  </a:cubicBezTo>
                  <a:lnTo>
                    <a:pt x="627" y="361"/>
                  </a:lnTo>
                  <a:cubicBezTo>
                    <a:pt x="627" y="406"/>
                    <a:pt x="616" y="406"/>
                    <a:pt x="549" y="406"/>
                  </a:cubicBezTo>
                  <a:lnTo>
                    <a:pt x="549" y="437"/>
                  </a:lnTo>
                  <a:cubicBezTo>
                    <a:pt x="582" y="437"/>
                    <a:pt x="633" y="434"/>
                    <a:pt x="661" y="434"/>
                  </a:cubicBezTo>
                  <a:cubicBezTo>
                    <a:pt x="686" y="434"/>
                    <a:pt x="736" y="437"/>
                    <a:pt x="770" y="437"/>
                  </a:cubicBezTo>
                  <a:lnTo>
                    <a:pt x="770" y="406"/>
                  </a:lnTo>
                  <a:cubicBezTo>
                    <a:pt x="720" y="406"/>
                    <a:pt x="694" y="406"/>
                    <a:pt x="694" y="378"/>
                  </a:cubicBezTo>
                  <a:lnTo>
                    <a:pt x="694" y="188"/>
                  </a:lnTo>
                  <a:cubicBezTo>
                    <a:pt x="694" y="104"/>
                    <a:pt x="694" y="73"/>
                    <a:pt x="664" y="36"/>
                  </a:cubicBezTo>
                  <a:cubicBezTo>
                    <a:pt x="650" y="20"/>
                    <a:pt x="616" y="0"/>
                    <a:pt x="560" y="0"/>
                  </a:cubicBezTo>
                  <a:cubicBezTo>
                    <a:pt x="476" y="0"/>
                    <a:pt x="434" y="59"/>
                    <a:pt x="417" y="98"/>
                  </a:cubicBezTo>
                  <a:cubicBezTo>
                    <a:pt x="403" y="11"/>
                    <a:pt x="330" y="0"/>
                    <a:pt x="286" y="0"/>
                  </a:cubicBezTo>
                  <a:cubicBezTo>
                    <a:pt x="213" y="0"/>
                    <a:pt x="168" y="42"/>
                    <a:pt x="140" y="104"/>
                  </a:cubicBezTo>
                  <a:lnTo>
                    <a:pt x="140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70" y="42"/>
                    <a:pt x="78" y="48"/>
                    <a:pt x="78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2CC2593-4CEB-8242-B792-62DD97398369}"/>
                </a:ext>
              </a:extLst>
            </p:cNvPr>
            <p:cNvSpPr/>
            <p:nvPr/>
          </p:nvSpPr>
          <p:spPr>
            <a:xfrm>
              <a:off x="5802480" y="2079000"/>
              <a:ext cx="160920" cy="16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8" h="454">
                  <a:moveTo>
                    <a:pt x="288" y="370"/>
                  </a:moveTo>
                  <a:cubicBezTo>
                    <a:pt x="291" y="409"/>
                    <a:pt x="319" y="451"/>
                    <a:pt x="367" y="451"/>
                  </a:cubicBezTo>
                  <a:cubicBezTo>
                    <a:pt x="386" y="451"/>
                    <a:pt x="448" y="437"/>
                    <a:pt x="448" y="356"/>
                  </a:cubicBezTo>
                  <a:lnTo>
                    <a:pt x="448" y="300"/>
                  </a:lnTo>
                  <a:lnTo>
                    <a:pt x="423" y="300"/>
                  </a:lnTo>
                  <a:lnTo>
                    <a:pt x="423" y="356"/>
                  </a:lnTo>
                  <a:cubicBezTo>
                    <a:pt x="423" y="412"/>
                    <a:pt x="398" y="420"/>
                    <a:pt x="386" y="420"/>
                  </a:cubicBezTo>
                  <a:cubicBezTo>
                    <a:pt x="353" y="420"/>
                    <a:pt x="350" y="375"/>
                    <a:pt x="350" y="370"/>
                  </a:cubicBezTo>
                  <a:lnTo>
                    <a:pt x="350" y="171"/>
                  </a:lnTo>
                  <a:cubicBezTo>
                    <a:pt x="350" y="129"/>
                    <a:pt x="350" y="92"/>
                    <a:pt x="314" y="53"/>
                  </a:cubicBezTo>
                  <a:cubicBezTo>
                    <a:pt x="274" y="17"/>
                    <a:pt x="227" y="0"/>
                    <a:pt x="179" y="0"/>
                  </a:cubicBezTo>
                  <a:cubicBezTo>
                    <a:pt x="98" y="0"/>
                    <a:pt x="28" y="48"/>
                    <a:pt x="28" y="112"/>
                  </a:cubicBezTo>
                  <a:cubicBezTo>
                    <a:pt x="28" y="143"/>
                    <a:pt x="48" y="160"/>
                    <a:pt x="76" y="160"/>
                  </a:cubicBezTo>
                  <a:cubicBezTo>
                    <a:pt x="101" y="160"/>
                    <a:pt x="120" y="140"/>
                    <a:pt x="120" y="112"/>
                  </a:cubicBezTo>
                  <a:cubicBezTo>
                    <a:pt x="120" y="101"/>
                    <a:pt x="115" y="67"/>
                    <a:pt x="70" y="67"/>
                  </a:cubicBezTo>
                  <a:cubicBezTo>
                    <a:pt x="95" y="34"/>
                    <a:pt x="146" y="22"/>
                    <a:pt x="176" y="22"/>
                  </a:cubicBezTo>
                  <a:cubicBezTo>
                    <a:pt x="224" y="22"/>
                    <a:pt x="280" y="62"/>
                    <a:pt x="280" y="148"/>
                  </a:cubicBezTo>
                  <a:lnTo>
                    <a:pt x="280" y="185"/>
                  </a:lnTo>
                  <a:cubicBezTo>
                    <a:pt x="230" y="188"/>
                    <a:pt x="162" y="190"/>
                    <a:pt x="98" y="221"/>
                  </a:cubicBezTo>
                  <a:cubicBezTo>
                    <a:pt x="25" y="255"/>
                    <a:pt x="0" y="305"/>
                    <a:pt x="0" y="350"/>
                  </a:cubicBezTo>
                  <a:cubicBezTo>
                    <a:pt x="0" y="428"/>
                    <a:pt x="95" y="454"/>
                    <a:pt x="160" y="454"/>
                  </a:cubicBezTo>
                  <a:cubicBezTo>
                    <a:pt x="224" y="454"/>
                    <a:pt x="269" y="414"/>
                    <a:pt x="288" y="370"/>
                  </a:cubicBezTo>
                  <a:close/>
                  <a:moveTo>
                    <a:pt x="280" y="207"/>
                  </a:moveTo>
                  <a:lnTo>
                    <a:pt x="280" y="305"/>
                  </a:lnTo>
                  <a:cubicBezTo>
                    <a:pt x="280" y="400"/>
                    <a:pt x="210" y="434"/>
                    <a:pt x="165" y="434"/>
                  </a:cubicBezTo>
                  <a:cubicBezTo>
                    <a:pt x="118" y="434"/>
                    <a:pt x="76" y="398"/>
                    <a:pt x="76" y="347"/>
                  </a:cubicBezTo>
                  <a:cubicBezTo>
                    <a:pt x="76" y="294"/>
                    <a:pt x="118" y="213"/>
                    <a:pt x="280" y="2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7DA6F78E-A21A-314D-9DA2-44D65E415BFE}"/>
                </a:ext>
              </a:extLst>
            </p:cNvPr>
            <p:cNvSpPr/>
            <p:nvPr/>
          </p:nvSpPr>
          <p:spPr>
            <a:xfrm>
              <a:off x="5969879" y="2084760"/>
              <a:ext cx="17892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8" h="426">
                  <a:moveTo>
                    <a:pt x="272" y="193"/>
                  </a:moveTo>
                  <a:cubicBezTo>
                    <a:pt x="302" y="157"/>
                    <a:pt x="339" y="109"/>
                    <a:pt x="364" y="81"/>
                  </a:cubicBezTo>
                  <a:cubicBezTo>
                    <a:pt x="395" y="48"/>
                    <a:pt x="434" y="31"/>
                    <a:pt x="482" y="31"/>
                  </a:cubicBezTo>
                  <a:lnTo>
                    <a:pt x="482" y="0"/>
                  </a:lnTo>
                  <a:cubicBezTo>
                    <a:pt x="456" y="3"/>
                    <a:pt x="426" y="3"/>
                    <a:pt x="400" y="3"/>
                  </a:cubicBezTo>
                  <a:cubicBezTo>
                    <a:pt x="370" y="3"/>
                    <a:pt x="316" y="0"/>
                    <a:pt x="305" y="0"/>
                  </a:cubicBezTo>
                  <a:lnTo>
                    <a:pt x="305" y="31"/>
                  </a:lnTo>
                  <a:cubicBezTo>
                    <a:pt x="325" y="34"/>
                    <a:pt x="333" y="45"/>
                    <a:pt x="333" y="62"/>
                  </a:cubicBezTo>
                  <a:cubicBezTo>
                    <a:pt x="333" y="78"/>
                    <a:pt x="325" y="90"/>
                    <a:pt x="319" y="95"/>
                  </a:cubicBezTo>
                  <a:lnTo>
                    <a:pt x="258" y="174"/>
                  </a:lnTo>
                  <a:lnTo>
                    <a:pt x="179" y="73"/>
                  </a:lnTo>
                  <a:cubicBezTo>
                    <a:pt x="171" y="64"/>
                    <a:pt x="171" y="62"/>
                    <a:pt x="171" y="56"/>
                  </a:cubicBezTo>
                  <a:cubicBezTo>
                    <a:pt x="171" y="42"/>
                    <a:pt x="185" y="31"/>
                    <a:pt x="207" y="31"/>
                  </a:cubicBezTo>
                  <a:lnTo>
                    <a:pt x="207" y="0"/>
                  </a:lnTo>
                  <a:cubicBezTo>
                    <a:pt x="179" y="0"/>
                    <a:pt x="115" y="3"/>
                    <a:pt x="98" y="3"/>
                  </a:cubicBezTo>
                  <a:cubicBezTo>
                    <a:pt x="78" y="3"/>
                    <a:pt x="31" y="3"/>
                    <a:pt x="6" y="0"/>
                  </a:cubicBezTo>
                  <a:lnTo>
                    <a:pt x="6" y="31"/>
                  </a:lnTo>
                  <a:cubicBezTo>
                    <a:pt x="76" y="31"/>
                    <a:pt x="76" y="31"/>
                    <a:pt x="120" y="92"/>
                  </a:cubicBezTo>
                  <a:lnTo>
                    <a:pt x="218" y="218"/>
                  </a:lnTo>
                  <a:lnTo>
                    <a:pt x="126" y="336"/>
                  </a:lnTo>
                  <a:cubicBezTo>
                    <a:pt x="78" y="395"/>
                    <a:pt x="20" y="398"/>
                    <a:pt x="0" y="398"/>
                  </a:cubicBezTo>
                  <a:lnTo>
                    <a:pt x="0" y="426"/>
                  </a:lnTo>
                  <a:cubicBezTo>
                    <a:pt x="25" y="426"/>
                    <a:pt x="56" y="423"/>
                    <a:pt x="81" y="423"/>
                  </a:cubicBezTo>
                  <a:cubicBezTo>
                    <a:pt x="112" y="423"/>
                    <a:pt x="151" y="426"/>
                    <a:pt x="176" y="426"/>
                  </a:cubicBezTo>
                  <a:lnTo>
                    <a:pt x="176" y="398"/>
                  </a:lnTo>
                  <a:cubicBezTo>
                    <a:pt x="154" y="392"/>
                    <a:pt x="148" y="381"/>
                    <a:pt x="148" y="367"/>
                  </a:cubicBezTo>
                  <a:cubicBezTo>
                    <a:pt x="148" y="344"/>
                    <a:pt x="176" y="311"/>
                    <a:pt x="235" y="241"/>
                  </a:cubicBezTo>
                  <a:lnTo>
                    <a:pt x="311" y="339"/>
                  </a:lnTo>
                  <a:cubicBezTo>
                    <a:pt x="319" y="350"/>
                    <a:pt x="333" y="367"/>
                    <a:pt x="333" y="372"/>
                  </a:cubicBezTo>
                  <a:cubicBezTo>
                    <a:pt x="333" y="381"/>
                    <a:pt x="325" y="395"/>
                    <a:pt x="297" y="398"/>
                  </a:cubicBezTo>
                  <a:lnTo>
                    <a:pt x="297" y="426"/>
                  </a:lnTo>
                  <a:cubicBezTo>
                    <a:pt x="328" y="426"/>
                    <a:pt x="381" y="423"/>
                    <a:pt x="403" y="423"/>
                  </a:cubicBezTo>
                  <a:cubicBezTo>
                    <a:pt x="431" y="423"/>
                    <a:pt x="470" y="426"/>
                    <a:pt x="498" y="426"/>
                  </a:cubicBezTo>
                  <a:lnTo>
                    <a:pt x="498" y="398"/>
                  </a:lnTo>
                  <a:cubicBezTo>
                    <a:pt x="445" y="398"/>
                    <a:pt x="428" y="395"/>
                    <a:pt x="406" y="3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63A8DC2-1023-FC4C-9959-CD6D6B579FFB}"/>
                </a:ext>
              </a:extLst>
            </p:cNvPr>
            <p:cNvSpPr/>
            <p:nvPr/>
          </p:nvSpPr>
          <p:spPr>
            <a:xfrm>
              <a:off x="5712840" y="2355840"/>
              <a:ext cx="126720" cy="112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3" h="314">
                  <a:moveTo>
                    <a:pt x="252" y="42"/>
                  </a:moveTo>
                  <a:cubicBezTo>
                    <a:pt x="235" y="17"/>
                    <a:pt x="213" y="0"/>
                    <a:pt x="179" y="0"/>
                  </a:cubicBezTo>
                  <a:cubicBezTo>
                    <a:pt x="90" y="0"/>
                    <a:pt x="0" y="98"/>
                    <a:pt x="0" y="199"/>
                  </a:cubicBezTo>
                  <a:cubicBezTo>
                    <a:pt x="0" y="266"/>
                    <a:pt x="45" y="314"/>
                    <a:pt x="104" y="314"/>
                  </a:cubicBezTo>
                  <a:cubicBezTo>
                    <a:pt x="143" y="314"/>
                    <a:pt x="176" y="291"/>
                    <a:pt x="204" y="266"/>
                  </a:cubicBezTo>
                  <a:cubicBezTo>
                    <a:pt x="216" y="305"/>
                    <a:pt x="258" y="314"/>
                    <a:pt x="274" y="314"/>
                  </a:cubicBezTo>
                  <a:cubicBezTo>
                    <a:pt x="300" y="314"/>
                    <a:pt x="316" y="297"/>
                    <a:pt x="330" y="277"/>
                  </a:cubicBezTo>
                  <a:cubicBezTo>
                    <a:pt x="344" y="249"/>
                    <a:pt x="353" y="210"/>
                    <a:pt x="353" y="207"/>
                  </a:cubicBezTo>
                  <a:cubicBezTo>
                    <a:pt x="353" y="199"/>
                    <a:pt x="344" y="199"/>
                    <a:pt x="344" y="199"/>
                  </a:cubicBezTo>
                  <a:cubicBezTo>
                    <a:pt x="333" y="199"/>
                    <a:pt x="333" y="202"/>
                    <a:pt x="328" y="218"/>
                  </a:cubicBezTo>
                  <a:cubicBezTo>
                    <a:pt x="319" y="252"/>
                    <a:pt x="305" y="294"/>
                    <a:pt x="277" y="294"/>
                  </a:cubicBezTo>
                  <a:cubicBezTo>
                    <a:pt x="260" y="294"/>
                    <a:pt x="255" y="280"/>
                    <a:pt x="255" y="260"/>
                  </a:cubicBezTo>
                  <a:cubicBezTo>
                    <a:pt x="255" y="249"/>
                    <a:pt x="260" y="224"/>
                    <a:pt x="263" y="204"/>
                  </a:cubicBezTo>
                  <a:cubicBezTo>
                    <a:pt x="269" y="188"/>
                    <a:pt x="277" y="157"/>
                    <a:pt x="280" y="143"/>
                  </a:cubicBezTo>
                  <a:lnTo>
                    <a:pt x="294" y="90"/>
                  </a:lnTo>
                  <a:cubicBezTo>
                    <a:pt x="297" y="73"/>
                    <a:pt x="305" y="39"/>
                    <a:pt x="305" y="36"/>
                  </a:cubicBezTo>
                  <a:cubicBezTo>
                    <a:pt x="305" y="20"/>
                    <a:pt x="294" y="14"/>
                    <a:pt x="283" y="14"/>
                  </a:cubicBezTo>
                  <a:cubicBezTo>
                    <a:pt x="272" y="14"/>
                    <a:pt x="255" y="22"/>
                    <a:pt x="252" y="42"/>
                  </a:cubicBezTo>
                  <a:close/>
                  <a:moveTo>
                    <a:pt x="207" y="218"/>
                  </a:moveTo>
                  <a:cubicBezTo>
                    <a:pt x="202" y="238"/>
                    <a:pt x="185" y="252"/>
                    <a:pt x="171" y="266"/>
                  </a:cubicBezTo>
                  <a:cubicBezTo>
                    <a:pt x="165" y="272"/>
                    <a:pt x="137" y="294"/>
                    <a:pt x="106" y="294"/>
                  </a:cubicBezTo>
                  <a:cubicBezTo>
                    <a:pt x="81" y="294"/>
                    <a:pt x="56" y="277"/>
                    <a:pt x="56" y="227"/>
                  </a:cubicBezTo>
                  <a:cubicBezTo>
                    <a:pt x="56" y="190"/>
                    <a:pt x="76" y="112"/>
                    <a:pt x="92" y="87"/>
                  </a:cubicBezTo>
                  <a:cubicBezTo>
                    <a:pt x="123" y="31"/>
                    <a:pt x="160" y="20"/>
                    <a:pt x="179" y="20"/>
                  </a:cubicBezTo>
                  <a:cubicBezTo>
                    <a:pt x="227" y="20"/>
                    <a:pt x="241" y="73"/>
                    <a:pt x="241" y="81"/>
                  </a:cubicBezTo>
                  <a:cubicBezTo>
                    <a:pt x="241" y="84"/>
                    <a:pt x="241" y="87"/>
                    <a:pt x="238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6D8043A-7496-B349-BD27-C474D2155FFC}"/>
                </a:ext>
              </a:extLst>
            </p:cNvPr>
            <p:cNvSpPr/>
            <p:nvPr/>
          </p:nvSpPr>
          <p:spPr>
            <a:xfrm>
              <a:off x="5868000" y="2295360"/>
              <a:ext cx="50040" cy="93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60">
                  <a:moveTo>
                    <a:pt x="134" y="48"/>
                  </a:moveTo>
                  <a:cubicBezTo>
                    <a:pt x="134" y="48"/>
                    <a:pt x="140" y="36"/>
                    <a:pt x="140" y="28"/>
                  </a:cubicBezTo>
                  <a:cubicBezTo>
                    <a:pt x="140" y="11"/>
                    <a:pt x="123" y="0"/>
                    <a:pt x="109" y="0"/>
                  </a:cubicBezTo>
                  <a:cubicBezTo>
                    <a:pt x="87" y="0"/>
                    <a:pt x="81" y="17"/>
                    <a:pt x="78" y="22"/>
                  </a:cubicBezTo>
                  <a:lnTo>
                    <a:pt x="3" y="238"/>
                  </a:lnTo>
                  <a:cubicBezTo>
                    <a:pt x="0" y="244"/>
                    <a:pt x="0" y="246"/>
                    <a:pt x="0" y="246"/>
                  </a:cubicBezTo>
                  <a:cubicBezTo>
                    <a:pt x="0" y="255"/>
                    <a:pt x="22" y="260"/>
                    <a:pt x="22" y="260"/>
                  </a:cubicBezTo>
                  <a:cubicBezTo>
                    <a:pt x="25" y="260"/>
                    <a:pt x="28" y="258"/>
                    <a:pt x="31" y="2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A635ACA-009B-6147-87B9-460F49573FCD}"/>
                </a:ext>
              </a:extLst>
            </p:cNvPr>
            <p:cNvSpPr/>
            <p:nvPr/>
          </p:nvSpPr>
          <p:spPr>
            <a:xfrm>
              <a:off x="62290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F421DAF-7D73-DA4B-B55E-9734B92974AB}"/>
                </a:ext>
              </a:extLst>
            </p:cNvPr>
            <p:cNvSpPr/>
            <p:nvPr/>
          </p:nvSpPr>
          <p:spPr>
            <a:xfrm>
              <a:off x="652644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6CE162E-0775-0546-A2F5-C93F890E4FE8}"/>
                </a:ext>
              </a:extLst>
            </p:cNvPr>
            <p:cNvSpPr/>
            <p:nvPr/>
          </p:nvSpPr>
          <p:spPr>
            <a:xfrm>
              <a:off x="664739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9F52B4C-BDCC-C14F-B28D-7148B1E26AAA}"/>
                </a:ext>
              </a:extLst>
            </p:cNvPr>
            <p:cNvSpPr/>
            <p:nvPr/>
          </p:nvSpPr>
          <p:spPr>
            <a:xfrm>
              <a:off x="6807600" y="1953000"/>
              <a:ext cx="6300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6" h="358">
                  <a:moveTo>
                    <a:pt x="168" y="62"/>
                  </a:moveTo>
                  <a:cubicBezTo>
                    <a:pt x="174" y="48"/>
                    <a:pt x="176" y="42"/>
                    <a:pt x="176" y="39"/>
                  </a:cubicBezTo>
                  <a:cubicBezTo>
                    <a:pt x="176" y="17"/>
                    <a:pt x="157" y="0"/>
                    <a:pt x="134" y="0"/>
                  </a:cubicBezTo>
                  <a:cubicBezTo>
                    <a:pt x="106" y="0"/>
                    <a:pt x="98" y="22"/>
                    <a:pt x="95" y="34"/>
                  </a:cubicBezTo>
                  <a:lnTo>
                    <a:pt x="3" y="333"/>
                  </a:lnTo>
                  <a:cubicBezTo>
                    <a:pt x="3" y="336"/>
                    <a:pt x="0" y="344"/>
                    <a:pt x="0" y="344"/>
                  </a:cubicBezTo>
                  <a:cubicBezTo>
                    <a:pt x="0" y="353"/>
                    <a:pt x="22" y="358"/>
                    <a:pt x="28" y="358"/>
                  </a:cubicBezTo>
                  <a:cubicBezTo>
                    <a:pt x="31" y="358"/>
                    <a:pt x="34" y="358"/>
                    <a:pt x="36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98FD32C9-41E1-C04D-9074-B225006B5F8F}"/>
                </a:ext>
              </a:extLst>
            </p:cNvPr>
            <p:cNvSpPr/>
            <p:nvPr/>
          </p:nvSpPr>
          <p:spPr>
            <a:xfrm>
              <a:off x="692532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843CCF6-CE5E-3349-93B3-BE4B2D3B0F1A}"/>
                </a:ext>
              </a:extLst>
            </p:cNvPr>
            <p:cNvSpPr/>
            <p:nvPr/>
          </p:nvSpPr>
          <p:spPr>
            <a:xfrm>
              <a:off x="706644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77F3E47-0218-904F-AB0B-CDC879D79174}"/>
                </a:ext>
              </a:extLst>
            </p:cNvPr>
            <p:cNvSpPr/>
            <p:nvPr/>
          </p:nvSpPr>
          <p:spPr>
            <a:xfrm>
              <a:off x="7251120" y="1953000"/>
              <a:ext cx="6300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6" h="358">
                  <a:moveTo>
                    <a:pt x="168" y="62"/>
                  </a:moveTo>
                  <a:cubicBezTo>
                    <a:pt x="174" y="48"/>
                    <a:pt x="176" y="42"/>
                    <a:pt x="176" y="39"/>
                  </a:cubicBezTo>
                  <a:cubicBezTo>
                    <a:pt x="176" y="17"/>
                    <a:pt x="157" y="0"/>
                    <a:pt x="134" y="0"/>
                  </a:cubicBezTo>
                  <a:cubicBezTo>
                    <a:pt x="106" y="0"/>
                    <a:pt x="98" y="22"/>
                    <a:pt x="95" y="34"/>
                  </a:cubicBezTo>
                  <a:lnTo>
                    <a:pt x="3" y="333"/>
                  </a:lnTo>
                  <a:cubicBezTo>
                    <a:pt x="3" y="336"/>
                    <a:pt x="0" y="344"/>
                    <a:pt x="0" y="344"/>
                  </a:cubicBezTo>
                  <a:cubicBezTo>
                    <a:pt x="0" y="353"/>
                    <a:pt x="22" y="358"/>
                    <a:pt x="28" y="358"/>
                  </a:cubicBezTo>
                  <a:cubicBezTo>
                    <a:pt x="31" y="358"/>
                    <a:pt x="34" y="358"/>
                    <a:pt x="36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9D60F3F7-C61B-5A44-BD91-BD7567B0C2E5}"/>
                </a:ext>
              </a:extLst>
            </p:cNvPr>
            <p:cNvSpPr/>
            <p:nvPr/>
          </p:nvSpPr>
          <p:spPr>
            <a:xfrm>
              <a:off x="73587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132F9450-EC5F-D649-87D3-72D694E304C3}"/>
                </a:ext>
              </a:extLst>
            </p:cNvPr>
            <p:cNvSpPr/>
            <p:nvPr/>
          </p:nvSpPr>
          <p:spPr>
            <a:xfrm>
              <a:off x="7584479" y="2141280"/>
              <a:ext cx="21744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42">
                  <a:moveTo>
                    <a:pt x="568" y="42"/>
                  </a:moveTo>
                  <a:cubicBezTo>
                    <a:pt x="585" y="42"/>
                    <a:pt x="605" y="42"/>
                    <a:pt x="605" y="22"/>
                  </a:cubicBezTo>
                  <a:cubicBezTo>
                    <a:pt x="605" y="0"/>
                    <a:pt x="585" y="0"/>
                    <a:pt x="568" y="0"/>
                  </a:cubicBezTo>
                  <a:lnTo>
                    <a:pt x="34" y="0"/>
                  </a:lnTo>
                  <a:cubicBezTo>
                    <a:pt x="17" y="0"/>
                    <a:pt x="0" y="0"/>
                    <a:pt x="0" y="22"/>
                  </a:cubicBezTo>
                  <a:cubicBezTo>
                    <a:pt x="0" y="42"/>
                    <a:pt x="17" y="42"/>
                    <a:pt x="34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C9B0728-5FD0-B043-9370-6602BD21E501}"/>
                </a:ext>
              </a:extLst>
            </p:cNvPr>
            <p:cNvSpPr/>
            <p:nvPr/>
          </p:nvSpPr>
          <p:spPr>
            <a:xfrm>
              <a:off x="79264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C112C40-DC24-E346-936A-E6982E9BAC75}"/>
                </a:ext>
              </a:extLst>
            </p:cNvPr>
            <p:cNvSpPr/>
            <p:nvPr/>
          </p:nvSpPr>
          <p:spPr>
            <a:xfrm>
              <a:off x="82245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B84DB2EE-13BC-174C-AFF9-54EC6073271D}"/>
                </a:ext>
              </a:extLst>
            </p:cNvPr>
            <p:cNvSpPr/>
            <p:nvPr/>
          </p:nvSpPr>
          <p:spPr>
            <a:xfrm>
              <a:off x="834551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4679B81-2A15-4649-ADFF-3B8C0645D625}"/>
                </a:ext>
              </a:extLst>
            </p:cNvPr>
            <p:cNvSpPr/>
            <p:nvPr/>
          </p:nvSpPr>
          <p:spPr>
            <a:xfrm>
              <a:off x="852408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D3F09CF3-38E2-B94E-9841-4BF11D7F35E2}"/>
                </a:ext>
              </a:extLst>
            </p:cNvPr>
            <p:cNvSpPr/>
            <p:nvPr/>
          </p:nvSpPr>
          <p:spPr>
            <a:xfrm>
              <a:off x="866520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9E8F0C6-5F7B-BC4B-9B87-4C21E2BF607B}"/>
                </a:ext>
              </a:extLst>
            </p:cNvPr>
            <p:cNvSpPr/>
            <p:nvPr/>
          </p:nvSpPr>
          <p:spPr>
            <a:xfrm>
              <a:off x="885780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0D915AB-6EE3-6249-8EC1-4F2DEE58C4C5}"/>
                </a:ext>
              </a:extLst>
            </p:cNvPr>
            <p:cNvSpPr/>
            <p:nvPr/>
          </p:nvSpPr>
          <p:spPr>
            <a:xfrm>
              <a:off x="8981640" y="1829880"/>
              <a:ext cx="81360" cy="63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1772">
                  <a:moveTo>
                    <a:pt x="179" y="1727"/>
                  </a:moveTo>
                  <a:lnTo>
                    <a:pt x="0" y="1727"/>
                  </a:lnTo>
                  <a:lnTo>
                    <a:pt x="0" y="1772"/>
                  </a:lnTo>
                  <a:lnTo>
                    <a:pt x="227" y="1772"/>
                  </a:lnTo>
                  <a:lnTo>
                    <a:pt x="227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9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36D69E56-5D7A-DD46-A0BB-2788FD210CB9}"/>
              </a:ext>
            </a:extLst>
          </p:cNvPr>
          <p:cNvSpPr txBox="1"/>
          <p:nvPr/>
        </p:nvSpPr>
        <p:spPr>
          <a:xfrm>
            <a:off x="822960" y="1483640"/>
            <a:ext cx="50576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Here’s the standard Q-learning update equation:</a:t>
            </a:r>
          </a:p>
        </p:txBody>
      </p:sp>
      <p:sp>
        <p:nvSpPr>
          <p:cNvPr id="48" name="Title 47">
            <a:extLst>
              <a:ext uri="{FF2B5EF4-FFF2-40B4-BE49-F238E27FC236}">
                <a16:creationId xmlns:a16="http://schemas.microsoft.com/office/drawing/2014/main" id="{0B45B736-8259-5148-B9A3-5F41844117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7156"/>
          </a:xfrm>
        </p:spPr>
        <p:txBody>
          <a:bodyPr/>
          <a:lstStyle/>
          <a:p>
            <a:r>
              <a:rPr lang="en-US" dirty="0"/>
              <a:t>Q-function updates in DQN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8§display§Q(s,a) \leftarrow&#10;Q(s,a) + \alpha \left[ &#10;r + \gamma \max_{a'}Q(s',a')&#10;- Q(s,a)&#10;\right]§svg§600§FALSE§" title="TexMaths">
            <a:extLst>
              <a:ext uri="{FF2B5EF4-FFF2-40B4-BE49-F238E27FC236}">
                <a16:creationId xmlns:a16="http://schemas.microsoft.com/office/drawing/2014/main" id="{4484AE00-0CF4-C64A-96FB-F12342927543}"/>
              </a:ext>
            </a:extLst>
          </p:cNvPr>
          <p:cNvGrpSpPr/>
          <p:nvPr/>
        </p:nvGrpSpPr>
        <p:grpSpPr>
          <a:xfrm>
            <a:off x="1056959" y="1922480"/>
            <a:ext cx="8086679" cy="638640"/>
            <a:chOff x="1056959" y="1829880"/>
            <a:chExt cx="8086679" cy="63864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875CECC7-63EB-4342-A417-7E58A6586116}"/>
                </a:ext>
              </a:extLst>
            </p:cNvPr>
            <p:cNvSpPr/>
            <p:nvPr/>
          </p:nvSpPr>
          <p:spPr>
            <a:xfrm>
              <a:off x="1056959" y="1829880"/>
              <a:ext cx="8086679" cy="638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464" h="1775">
                  <a:moveTo>
                    <a:pt x="11233" y="1775"/>
                  </a:moveTo>
                  <a:lnTo>
                    <a:pt x="0" y="1775"/>
                  </a:lnTo>
                  <a:lnTo>
                    <a:pt x="0" y="0"/>
                  </a:lnTo>
                  <a:lnTo>
                    <a:pt x="22464" y="0"/>
                  </a:lnTo>
                  <a:lnTo>
                    <a:pt x="22464" y="17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BED6552-F571-CE41-83DD-C8BD7B42C86F}"/>
                </a:ext>
              </a:extLst>
            </p:cNvPr>
            <p:cNvSpPr/>
            <p:nvPr/>
          </p:nvSpPr>
          <p:spPr>
            <a:xfrm>
              <a:off x="107424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93AA8C6-8FEC-8147-B66D-889B4673FC15}"/>
                </a:ext>
              </a:extLst>
            </p:cNvPr>
            <p:cNvSpPr/>
            <p:nvPr/>
          </p:nvSpPr>
          <p:spPr>
            <a:xfrm>
              <a:off x="1372319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6689F11B-3F21-624F-88DD-8E07FAB21FB5}"/>
                </a:ext>
              </a:extLst>
            </p:cNvPr>
            <p:cNvSpPr/>
            <p:nvPr/>
          </p:nvSpPr>
          <p:spPr>
            <a:xfrm>
              <a:off x="1493280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470F825-BA58-9744-A282-D29A023637AB}"/>
                </a:ext>
              </a:extLst>
            </p:cNvPr>
            <p:cNvSpPr/>
            <p:nvPr/>
          </p:nvSpPr>
          <p:spPr>
            <a:xfrm>
              <a:off x="1671839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672E6F45-EBA0-B042-BDF3-9A41F2E0DF0C}"/>
                </a:ext>
              </a:extLst>
            </p:cNvPr>
            <p:cNvSpPr/>
            <p:nvPr/>
          </p:nvSpPr>
          <p:spPr>
            <a:xfrm>
              <a:off x="181296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A88C125-81E6-6B45-9AF1-E4A293304CFE}"/>
                </a:ext>
              </a:extLst>
            </p:cNvPr>
            <p:cNvSpPr/>
            <p:nvPr/>
          </p:nvSpPr>
          <p:spPr>
            <a:xfrm>
              <a:off x="20055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E915757-24A8-3B48-845A-06D85BC2478C}"/>
                </a:ext>
              </a:extLst>
            </p:cNvPr>
            <p:cNvSpPr/>
            <p:nvPr/>
          </p:nvSpPr>
          <p:spPr>
            <a:xfrm>
              <a:off x="2241360" y="2056680"/>
              <a:ext cx="315000" cy="185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76" h="515">
                  <a:moveTo>
                    <a:pt x="840" y="277"/>
                  </a:moveTo>
                  <a:cubicBezTo>
                    <a:pt x="860" y="277"/>
                    <a:pt x="876" y="277"/>
                    <a:pt x="876" y="258"/>
                  </a:cubicBezTo>
                  <a:cubicBezTo>
                    <a:pt x="876" y="238"/>
                    <a:pt x="860" y="238"/>
                    <a:pt x="840" y="238"/>
                  </a:cubicBezTo>
                  <a:lnTo>
                    <a:pt x="106" y="238"/>
                  </a:lnTo>
                  <a:cubicBezTo>
                    <a:pt x="162" y="196"/>
                    <a:pt x="188" y="157"/>
                    <a:pt x="196" y="143"/>
                  </a:cubicBezTo>
                  <a:cubicBezTo>
                    <a:pt x="241" y="76"/>
                    <a:pt x="249" y="14"/>
                    <a:pt x="249" y="11"/>
                  </a:cubicBezTo>
                  <a:cubicBezTo>
                    <a:pt x="249" y="0"/>
                    <a:pt x="238" y="0"/>
                    <a:pt x="230" y="0"/>
                  </a:cubicBezTo>
                  <a:cubicBezTo>
                    <a:pt x="213" y="0"/>
                    <a:pt x="210" y="3"/>
                    <a:pt x="207" y="20"/>
                  </a:cubicBezTo>
                  <a:cubicBezTo>
                    <a:pt x="185" y="118"/>
                    <a:pt x="126" y="199"/>
                    <a:pt x="14" y="246"/>
                  </a:cubicBezTo>
                  <a:cubicBezTo>
                    <a:pt x="3" y="249"/>
                    <a:pt x="0" y="252"/>
                    <a:pt x="0" y="258"/>
                  </a:cubicBezTo>
                  <a:cubicBezTo>
                    <a:pt x="0" y="266"/>
                    <a:pt x="6" y="266"/>
                    <a:pt x="14" y="272"/>
                  </a:cubicBezTo>
                  <a:cubicBezTo>
                    <a:pt x="118" y="314"/>
                    <a:pt x="185" y="392"/>
                    <a:pt x="207" y="501"/>
                  </a:cubicBezTo>
                  <a:cubicBezTo>
                    <a:pt x="210" y="512"/>
                    <a:pt x="213" y="515"/>
                    <a:pt x="230" y="515"/>
                  </a:cubicBezTo>
                  <a:cubicBezTo>
                    <a:pt x="238" y="515"/>
                    <a:pt x="249" y="515"/>
                    <a:pt x="249" y="504"/>
                  </a:cubicBezTo>
                  <a:cubicBezTo>
                    <a:pt x="249" y="504"/>
                    <a:pt x="241" y="440"/>
                    <a:pt x="199" y="375"/>
                  </a:cubicBezTo>
                  <a:cubicBezTo>
                    <a:pt x="179" y="344"/>
                    <a:pt x="151" y="311"/>
                    <a:pt x="10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10A3A94-9991-DC45-A8E7-CEF27396DB45}"/>
                </a:ext>
              </a:extLst>
            </p:cNvPr>
            <p:cNvSpPr/>
            <p:nvPr/>
          </p:nvSpPr>
          <p:spPr>
            <a:xfrm>
              <a:off x="26920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A1C994F2-B3FA-4341-86AF-43F850A3136C}"/>
                </a:ext>
              </a:extLst>
            </p:cNvPr>
            <p:cNvSpPr/>
            <p:nvPr/>
          </p:nvSpPr>
          <p:spPr>
            <a:xfrm>
              <a:off x="298944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E4BCD0F-478F-CC4D-B4F3-C3DB9DBE5218}"/>
                </a:ext>
              </a:extLst>
            </p:cNvPr>
            <p:cNvSpPr/>
            <p:nvPr/>
          </p:nvSpPr>
          <p:spPr>
            <a:xfrm>
              <a:off x="311003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DBDBB53-CB95-6A46-87C6-AECCC0D8D8E9}"/>
                </a:ext>
              </a:extLst>
            </p:cNvPr>
            <p:cNvSpPr/>
            <p:nvPr/>
          </p:nvSpPr>
          <p:spPr>
            <a:xfrm>
              <a:off x="328860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BE372B68-E6E1-6B46-8A71-3A57F8978C66}"/>
                </a:ext>
              </a:extLst>
            </p:cNvPr>
            <p:cNvSpPr/>
            <p:nvPr/>
          </p:nvSpPr>
          <p:spPr>
            <a:xfrm>
              <a:off x="3429719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14F8BFC-17B1-844C-A7D9-DFAB3B18F767}"/>
                </a:ext>
              </a:extLst>
            </p:cNvPr>
            <p:cNvSpPr/>
            <p:nvPr/>
          </p:nvSpPr>
          <p:spPr>
            <a:xfrm>
              <a:off x="362340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215AFBC-3250-8944-8285-BB936A7D0828}"/>
                </a:ext>
              </a:extLst>
            </p:cNvPr>
            <p:cNvSpPr/>
            <p:nvPr/>
          </p:nvSpPr>
          <p:spPr>
            <a:xfrm>
              <a:off x="3839040" y="2030400"/>
              <a:ext cx="236520" cy="236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8" h="658">
                  <a:moveTo>
                    <a:pt x="350" y="350"/>
                  </a:moveTo>
                  <a:lnTo>
                    <a:pt x="624" y="350"/>
                  </a:lnTo>
                  <a:cubicBezTo>
                    <a:pt x="638" y="350"/>
                    <a:pt x="658" y="350"/>
                    <a:pt x="658" y="330"/>
                  </a:cubicBezTo>
                  <a:cubicBezTo>
                    <a:pt x="658" y="308"/>
                    <a:pt x="638" y="308"/>
                    <a:pt x="624" y="308"/>
                  </a:cubicBezTo>
                  <a:lnTo>
                    <a:pt x="350" y="308"/>
                  </a:lnTo>
                  <a:lnTo>
                    <a:pt x="350" y="34"/>
                  </a:lnTo>
                  <a:cubicBezTo>
                    <a:pt x="350" y="20"/>
                    <a:pt x="350" y="0"/>
                    <a:pt x="330" y="0"/>
                  </a:cubicBezTo>
                  <a:cubicBezTo>
                    <a:pt x="308" y="0"/>
                    <a:pt x="308" y="20"/>
                    <a:pt x="308" y="34"/>
                  </a:cubicBezTo>
                  <a:lnTo>
                    <a:pt x="308" y="308"/>
                  </a:lnTo>
                  <a:lnTo>
                    <a:pt x="34" y="308"/>
                  </a:lnTo>
                  <a:cubicBezTo>
                    <a:pt x="20" y="308"/>
                    <a:pt x="0" y="308"/>
                    <a:pt x="0" y="330"/>
                  </a:cubicBezTo>
                  <a:cubicBezTo>
                    <a:pt x="0" y="350"/>
                    <a:pt x="20" y="350"/>
                    <a:pt x="34" y="350"/>
                  </a:cubicBezTo>
                  <a:lnTo>
                    <a:pt x="308" y="350"/>
                  </a:lnTo>
                  <a:lnTo>
                    <a:pt x="308" y="624"/>
                  </a:lnTo>
                  <a:cubicBezTo>
                    <a:pt x="308" y="638"/>
                    <a:pt x="308" y="658"/>
                    <a:pt x="330" y="658"/>
                  </a:cubicBezTo>
                  <a:cubicBezTo>
                    <a:pt x="350" y="658"/>
                    <a:pt x="350" y="638"/>
                    <a:pt x="350" y="6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902336F-F4C5-2349-AF31-0D15AD59455F}"/>
                </a:ext>
              </a:extLst>
            </p:cNvPr>
            <p:cNvSpPr/>
            <p:nvPr/>
          </p:nvSpPr>
          <p:spPr>
            <a:xfrm>
              <a:off x="4188600" y="2080800"/>
              <a:ext cx="199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4" h="448">
                  <a:moveTo>
                    <a:pt x="431" y="204"/>
                  </a:moveTo>
                  <a:cubicBezTo>
                    <a:pt x="431" y="48"/>
                    <a:pt x="339" y="0"/>
                    <a:pt x="266" y="0"/>
                  </a:cubicBezTo>
                  <a:cubicBezTo>
                    <a:pt x="132" y="0"/>
                    <a:pt x="0" y="143"/>
                    <a:pt x="0" y="280"/>
                  </a:cubicBezTo>
                  <a:cubicBezTo>
                    <a:pt x="0" y="372"/>
                    <a:pt x="59" y="448"/>
                    <a:pt x="160" y="448"/>
                  </a:cubicBezTo>
                  <a:cubicBezTo>
                    <a:pt x="221" y="448"/>
                    <a:pt x="294" y="426"/>
                    <a:pt x="370" y="367"/>
                  </a:cubicBezTo>
                  <a:cubicBezTo>
                    <a:pt x="381" y="417"/>
                    <a:pt x="414" y="448"/>
                    <a:pt x="459" y="448"/>
                  </a:cubicBezTo>
                  <a:cubicBezTo>
                    <a:pt x="512" y="448"/>
                    <a:pt x="543" y="395"/>
                    <a:pt x="543" y="378"/>
                  </a:cubicBezTo>
                  <a:cubicBezTo>
                    <a:pt x="543" y="372"/>
                    <a:pt x="535" y="370"/>
                    <a:pt x="529" y="370"/>
                  </a:cubicBezTo>
                  <a:cubicBezTo>
                    <a:pt x="524" y="370"/>
                    <a:pt x="521" y="372"/>
                    <a:pt x="518" y="378"/>
                  </a:cubicBezTo>
                  <a:cubicBezTo>
                    <a:pt x="498" y="426"/>
                    <a:pt x="465" y="426"/>
                    <a:pt x="462" y="426"/>
                  </a:cubicBezTo>
                  <a:cubicBezTo>
                    <a:pt x="431" y="426"/>
                    <a:pt x="431" y="350"/>
                    <a:pt x="431" y="325"/>
                  </a:cubicBezTo>
                  <a:cubicBezTo>
                    <a:pt x="431" y="305"/>
                    <a:pt x="431" y="302"/>
                    <a:pt x="442" y="291"/>
                  </a:cubicBezTo>
                  <a:cubicBezTo>
                    <a:pt x="535" y="174"/>
                    <a:pt x="554" y="59"/>
                    <a:pt x="554" y="59"/>
                  </a:cubicBezTo>
                  <a:cubicBezTo>
                    <a:pt x="554" y="56"/>
                    <a:pt x="554" y="48"/>
                    <a:pt x="543" y="48"/>
                  </a:cubicBezTo>
                  <a:cubicBezTo>
                    <a:pt x="532" y="48"/>
                    <a:pt x="532" y="50"/>
                    <a:pt x="529" y="70"/>
                  </a:cubicBezTo>
                  <a:cubicBezTo>
                    <a:pt x="510" y="132"/>
                    <a:pt x="479" y="207"/>
                    <a:pt x="431" y="266"/>
                  </a:cubicBezTo>
                  <a:close/>
                  <a:moveTo>
                    <a:pt x="364" y="339"/>
                  </a:moveTo>
                  <a:cubicBezTo>
                    <a:pt x="277" y="417"/>
                    <a:pt x="202" y="426"/>
                    <a:pt x="162" y="426"/>
                  </a:cubicBezTo>
                  <a:cubicBezTo>
                    <a:pt x="104" y="426"/>
                    <a:pt x="73" y="384"/>
                    <a:pt x="73" y="319"/>
                  </a:cubicBezTo>
                  <a:cubicBezTo>
                    <a:pt x="73" y="272"/>
                    <a:pt x="98" y="162"/>
                    <a:pt x="132" y="112"/>
                  </a:cubicBezTo>
                  <a:cubicBezTo>
                    <a:pt x="176" y="42"/>
                    <a:pt x="230" y="22"/>
                    <a:pt x="266" y="22"/>
                  </a:cubicBezTo>
                  <a:cubicBezTo>
                    <a:pt x="364" y="22"/>
                    <a:pt x="364" y="151"/>
                    <a:pt x="364" y="230"/>
                  </a:cubicBezTo>
                  <a:cubicBezTo>
                    <a:pt x="364" y="266"/>
                    <a:pt x="364" y="322"/>
                    <a:pt x="364" y="3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15D2C76-72E3-A54D-AA01-E511A00030D0}"/>
                </a:ext>
              </a:extLst>
            </p:cNvPr>
            <p:cNvSpPr/>
            <p:nvPr/>
          </p:nvSpPr>
          <p:spPr>
            <a:xfrm>
              <a:off x="4540680" y="1829880"/>
              <a:ext cx="81360" cy="63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1772">
                  <a:moveTo>
                    <a:pt x="0" y="1772"/>
                  </a:moveTo>
                  <a:lnTo>
                    <a:pt x="227" y="1772"/>
                  </a:lnTo>
                  <a:lnTo>
                    <a:pt x="227" y="1727"/>
                  </a:lnTo>
                  <a:lnTo>
                    <a:pt x="48" y="1727"/>
                  </a:lnTo>
                  <a:lnTo>
                    <a:pt x="48" y="48"/>
                  </a:lnTo>
                  <a:lnTo>
                    <a:pt x="227" y="48"/>
                  </a:lnTo>
                  <a:lnTo>
                    <a:pt x="2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E31CFBB-553D-5D46-829E-525B8681EF29}"/>
                </a:ext>
              </a:extLst>
            </p:cNvPr>
            <p:cNvSpPr/>
            <p:nvPr/>
          </p:nvSpPr>
          <p:spPr>
            <a:xfrm>
              <a:off x="4638240" y="2080800"/>
              <a:ext cx="14472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448">
                  <a:moveTo>
                    <a:pt x="59" y="378"/>
                  </a:moveTo>
                  <a:cubicBezTo>
                    <a:pt x="56" y="395"/>
                    <a:pt x="50" y="417"/>
                    <a:pt x="50" y="423"/>
                  </a:cubicBezTo>
                  <a:cubicBezTo>
                    <a:pt x="50" y="440"/>
                    <a:pt x="64" y="448"/>
                    <a:pt x="78" y="448"/>
                  </a:cubicBezTo>
                  <a:cubicBezTo>
                    <a:pt x="90" y="448"/>
                    <a:pt x="109" y="440"/>
                    <a:pt x="115" y="420"/>
                  </a:cubicBezTo>
                  <a:cubicBezTo>
                    <a:pt x="118" y="417"/>
                    <a:pt x="151" y="283"/>
                    <a:pt x="154" y="263"/>
                  </a:cubicBezTo>
                  <a:cubicBezTo>
                    <a:pt x="162" y="232"/>
                    <a:pt x="179" y="162"/>
                    <a:pt x="188" y="134"/>
                  </a:cubicBezTo>
                  <a:cubicBezTo>
                    <a:pt x="190" y="123"/>
                    <a:pt x="218" y="76"/>
                    <a:pt x="241" y="53"/>
                  </a:cubicBezTo>
                  <a:cubicBezTo>
                    <a:pt x="249" y="48"/>
                    <a:pt x="277" y="22"/>
                    <a:pt x="322" y="22"/>
                  </a:cubicBezTo>
                  <a:cubicBezTo>
                    <a:pt x="347" y="22"/>
                    <a:pt x="361" y="34"/>
                    <a:pt x="364" y="34"/>
                  </a:cubicBezTo>
                  <a:cubicBezTo>
                    <a:pt x="333" y="39"/>
                    <a:pt x="311" y="62"/>
                    <a:pt x="311" y="87"/>
                  </a:cubicBezTo>
                  <a:cubicBezTo>
                    <a:pt x="311" y="104"/>
                    <a:pt x="322" y="123"/>
                    <a:pt x="350" y="123"/>
                  </a:cubicBezTo>
                  <a:cubicBezTo>
                    <a:pt x="375" y="123"/>
                    <a:pt x="403" y="101"/>
                    <a:pt x="403" y="64"/>
                  </a:cubicBezTo>
                  <a:cubicBezTo>
                    <a:pt x="403" y="31"/>
                    <a:pt x="372" y="0"/>
                    <a:pt x="322" y="0"/>
                  </a:cubicBezTo>
                  <a:cubicBezTo>
                    <a:pt x="258" y="0"/>
                    <a:pt x="213" y="48"/>
                    <a:pt x="193" y="76"/>
                  </a:cubicBezTo>
                  <a:cubicBezTo>
                    <a:pt x="188" y="31"/>
                    <a:pt x="151" y="0"/>
                    <a:pt x="104" y="0"/>
                  </a:cubicBezTo>
                  <a:cubicBezTo>
                    <a:pt x="59" y="0"/>
                    <a:pt x="39" y="39"/>
                    <a:pt x="31" y="56"/>
                  </a:cubicBezTo>
                  <a:cubicBezTo>
                    <a:pt x="14" y="90"/>
                    <a:pt x="0" y="148"/>
                    <a:pt x="0" y="151"/>
                  </a:cubicBezTo>
                  <a:cubicBezTo>
                    <a:pt x="0" y="162"/>
                    <a:pt x="11" y="162"/>
                    <a:pt x="11" y="162"/>
                  </a:cubicBezTo>
                  <a:cubicBezTo>
                    <a:pt x="22" y="162"/>
                    <a:pt x="22" y="162"/>
                    <a:pt x="28" y="140"/>
                  </a:cubicBezTo>
                  <a:cubicBezTo>
                    <a:pt x="45" y="70"/>
                    <a:pt x="64" y="22"/>
                    <a:pt x="101" y="22"/>
                  </a:cubicBezTo>
                  <a:cubicBezTo>
                    <a:pt x="118" y="22"/>
                    <a:pt x="132" y="31"/>
                    <a:pt x="132" y="67"/>
                  </a:cubicBezTo>
                  <a:cubicBezTo>
                    <a:pt x="132" y="87"/>
                    <a:pt x="129" y="98"/>
                    <a:pt x="115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FAE0167-2C23-0B4A-B058-F91071B06CC4}"/>
                </a:ext>
              </a:extLst>
            </p:cNvPr>
            <p:cNvSpPr/>
            <p:nvPr/>
          </p:nvSpPr>
          <p:spPr>
            <a:xfrm>
              <a:off x="4896360" y="2030400"/>
              <a:ext cx="236520" cy="236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8" h="658">
                  <a:moveTo>
                    <a:pt x="350" y="350"/>
                  </a:moveTo>
                  <a:lnTo>
                    <a:pt x="624" y="350"/>
                  </a:lnTo>
                  <a:cubicBezTo>
                    <a:pt x="638" y="350"/>
                    <a:pt x="658" y="350"/>
                    <a:pt x="658" y="330"/>
                  </a:cubicBezTo>
                  <a:cubicBezTo>
                    <a:pt x="658" y="308"/>
                    <a:pt x="638" y="308"/>
                    <a:pt x="624" y="308"/>
                  </a:cubicBezTo>
                  <a:lnTo>
                    <a:pt x="350" y="308"/>
                  </a:lnTo>
                  <a:lnTo>
                    <a:pt x="350" y="34"/>
                  </a:lnTo>
                  <a:cubicBezTo>
                    <a:pt x="350" y="20"/>
                    <a:pt x="350" y="0"/>
                    <a:pt x="330" y="0"/>
                  </a:cubicBezTo>
                  <a:cubicBezTo>
                    <a:pt x="308" y="0"/>
                    <a:pt x="308" y="20"/>
                    <a:pt x="308" y="34"/>
                  </a:cubicBezTo>
                  <a:lnTo>
                    <a:pt x="308" y="308"/>
                  </a:lnTo>
                  <a:lnTo>
                    <a:pt x="34" y="308"/>
                  </a:lnTo>
                  <a:cubicBezTo>
                    <a:pt x="20" y="308"/>
                    <a:pt x="0" y="308"/>
                    <a:pt x="0" y="330"/>
                  </a:cubicBezTo>
                  <a:cubicBezTo>
                    <a:pt x="0" y="350"/>
                    <a:pt x="20" y="350"/>
                    <a:pt x="34" y="350"/>
                  </a:cubicBezTo>
                  <a:lnTo>
                    <a:pt x="308" y="350"/>
                  </a:lnTo>
                  <a:lnTo>
                    <a:pt x="308" y="624"/>
                  </a:lnTo>
                  <a:cubicBezTo>
                    <a:pt x="308" y="638"/>
                    <a:pt x="308" y="658"/>
                    <a:pt x="330" y="658"/>
                  </a:cubicBezTo>
                  <a:cubicBezTo>
                    <a:pt x="350" y="658"/>
                    <a:pt x="350" y="638"/>
                    <a:pt x="350" y="6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CCD7395-E1F6-694F-900F-7EDAE29AB052}"/>
                </a:ext>
              </a:extLst>
            </p:cNvPr>
            <p:cNvSpPr/>
            <p:nvPr/>
          </p:nvSpPr>
          <p:spPr>
            <a:xfrm>
              <a:off x="5236920" y="2080800"/>
              <a:ext cx="187200" cy="23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1" h="650">
                  <a:moveTo>
                    <a:pt x="22" y="185"/>
                  </a:moveTo>
                  <a:cubicBezTo>
                    <a:pt x="62" y="73"/>
                    <a:pt x="168" y="70"/>
                    <a:pt x="179" y="70"/>
                  </a:cubicBezTo>
                  <a:cubicBezTo>
                    <a:pt x="330" y="70"/>
                    <a:pt x="342" y="244"/>
                    <a:pt x="342" y="322"/>
                  </a:cubicBezTo>
                  <a:cubicBezTo>
                    <a:pt x="342" y="384"/>
                    <a:pt x="336" y="400"/>
                    <a:pt x="328" y="420"/>
                  </a:cubicBezTo>
                  <a:cubicBezTo>
                    <a:pt x="308" y="490"/>
                    <a:pt x="277" y="605"/>
                    <a:pt x="277" y="633"/>
                  </a:cubicBezTo>
                  <a:cubicBezTo>
                    <a:pt x="277" y="641"/>
                    <a:pt x="283" y="650"/>
                    <a:pt x="291" y="650"/>
                  </a:cubicBezTo>
                  <a:cubicBezTo>
                    <a:pt x="302" y="650"/>
                    <a:pt x="311" y="627"/>
                    <a:pt x="322" y="591"/>
                  </a:cubicBezTo>
                  <a:cubicBezTo>
                    <a:pt x="344" y="507"/>
                    <a:pt x="356" y="451"/>
                    <a:pt x="358" y="420"/>
                  </a:cubicBezTo>
                  <a:cubicBezTo>
                    <a:pt x="361" y="406"/>
                    <a:pt x="361" y="395"/>
                    <a:pt x="367" y="381"/>
                  </a:cubicBezTo>
                  <a:cubicBezTo>
                    <a:pt x="398" y="283"/>
                    <a:pt x="462" y="137"/>
                    <a:pt x="501" y="59"/>
                  </a:cubicBezTo>
                  <a:cubicBezTo>
                    <a:pt x="507" y="48"/>
                    <a:pt x="521" y="25"/>
                    <a:pt x="521" y="20"/>
                  </a:cubicBezTo>
                  <a:cubicBezTo>
                    <a:pt x="521" y="11"/>
                    <a:pt x="510" y="11"/>
                    <a:pt x="507" y="11"/>
                  </a:cubicBezTo>
                  <a:cubicBezTo>
                    <a:pt x="504" y="11"/>
                    <a:pt x="498" y="11"/>
                    <a:pt x="496" y="17"/>
                  </a:cubicBezTo>
                  <a:cubicBezTo>
                    <a:pt x="445" y="112"/>
                    <a:pt x="406" y="210"/>
                    <a:pt x="364" y="311"/>
                  </a:cubicBezTo>
                  <a:cubicBezTo>
                    <a:pt x="364" y="280"/>
                    <a:pt x="364" y="204"/>
                    <a:pt x="325" y="109"/>
                  </a:cubicBezTo>
                  <a:cubicBezTo>
                    <a:pt x="300" y="48"/>
                    <a:pt x="260" y="0"/>
                    <a:pt x="193" y="0"/>
                  </a:cubicBezTo>
                  <a:cubicBezTo>
                    <a:pt x="70" y="0"/>
                    <a:pt x="0" y="151"/>
                    <a:pt x="0" y="182"/>
                  </a:cubicBezTo>
                  <a:cubicBezTo>
                    <a:pt x="0" y="190"/>
                    <a:pt x="8" y="190"/>
                    <a:pt x="20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FD06AE8-3341-3047-A266-59087271F7F5}"/>
                </a:ext>
              </a:extLst>
            </p:cNvPr>
            <p:cNvSpPr/>
            <p:nvPr/>
          </p:nvSpPr>
          <p:spPr>
            <a:xfrm>
              <a:off x="5504040" y="2080800"/>
              <a:ext cx="27684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0" h="437">
                  <a:moveTo>
                    <a:pt x="78" y="98"/>
                  </a:moveTo>
                  <a:lnTo>
                    <a:pt x="78" y="361"/>
                  </a:lnTo>
                  <a:cubicBezTo>
                    <a:pt x="78" y="406"/>
                    <a:pt x="67" y="406"/>
                    <a:pt x="0" y="406"/>
                  </a:cubicBezTo>
                  <a:lnTo>
                    <a:pt x="0" y="437"/>
                  </a:lnTo>
                  <a:cubicBezTo>
                    <a:pt x="34" y="437"/>
                    <a:pt x="84" y="434"/>
                    <a:pt x="112" y="434"/>
                  </a:cubicBezTo>
                  <a:cubicBezTo>
                    <a:pt x="137" y="434"/>
                    <a:pt x="188" y="437"/>
                    <a:pt x="221" y="437"/>
                  </a:cubicBezTo>
                  <a:lnTo>
                    <a:pt x="221" y="406"/>
                  </a:lnTo>
                  <a:cubicBezTo>
                    <a:pt x="157" y="406"/>
                    <a:pt x="146" y="406"/>
                    <a:pt x="146" y="361"/>
                  </a:cubicBezTo>
                  <a:lnTo>
                    <a:pt x="146" y="179"/>
                  </a:lnTo>
                  <a:cubicBezTo>
                    <a:pt x="146" y="78"/>
                    <a:pt x="216" y="22"/>
                    <a:pt x="277" y="22"/>
                  </a:cubicBezTo>
                  <a:cubicBezTo>
                    <a:pt x="342" y="22"/>
                    <a:pt x="353" y="76"/>
                    <a:pt x="353" y="132"/>
                  </a:cubicBezTo>
                  <a:lnTo>
                    <a:pt x="353" y="361"/>
                  </a:lnTo>
                  <a:cubicBezTo>
                    <a:pt x="353" y="406"/>
                    <a:pt x="342" y="406"/>
                    <a:pt x="274" y="406"/>
                  </a:cubicBezTo>
                  <a:lnTo>
                    <a:pt x="274" y="437"/>
                  </a:lnTo>
                  <a:cubicBezTo>
                    <a:pt x="308" y="437"/>
                    <a:pt x="358" y="434"/>
                    <a:pt x="386" y="434"/>
                  </a:cubicBezTo>
                  <a:cubicBezTo>
                    <a:pt x="412" y="434"/>
                    <a:pt x="462" y="437"/>
                    <a:pt x="496" y="437"/>
                  </a:cubicBezTo>
                  <a:lnTo>
                    <a:pt x="496" y="406"/>
                  </a:lnTo>
                  <a:cubicBezTo>
                    <a:pt x="431" y="406"/>
                    <a:pt x="420" y="406"/>
                    <a:pt x="420" y="361"/>
                  </a:cubicBezTo>
                  <a:lnTo>
                    <a:pt x="420" y="179"/>
                  </a:lnTo>
                  <a:cubicBezTo>
                    <a:pt x="420" y="78"/>
                    <a:pt x="490" y="22"/>
                    <a:pt x="554" y="22"/>
                  </a:cubicBezTo>
                  <a:cubicBezTo>
                    <a:pt x="616" y="22"/>
                    <a:pt x="627" y="76"/>
                    <a:pt x="627" y="132"/>
                  </a:cubicBezTo>
                  <a:lnTo>
                    <a:pt x="627" y="361"/>
                  </a:lnTo>
                  <a:cubicBezTo>
                    <a:pt x="627" y="406"/>
                    <a:pt x="616" y="406"/>
                    <a:pt x="549" y="406"/>
                  </a:cubicBezTo>
                  <a:lnTo>
                    <a:pt x="549" y="437"/>
                  </a:lnTo>
                  <a:cubicBezTo>
                    <a:pt x="582" y="437"/>
                    <a:pt x="633" y="434"/>
                    <a:pt x="661" y="434"/>
                  </a:cubicBezTo>
                  <a:cubicBezTo>
                    <a:pt x="686" y="434"/>
                    <a:pt x="736" y="437"/>
                    <a:pt x="770" y="437"/>
                  </a:cubicBezTo>
                  <a:lnTo>
                    <a:pt x="770" y="406"/>
                  </a:lnTo>
                  <a:cubicBezTo>
                    <a:pt x="720" y="406"/>
                    <a:pt x="694" y="406"/>
                    <a:pt x="694" y="378"/>
                  </a:cubicBezTo>
                  <a:lnTo>
                    <a:pt x="694" y="188"/>
                  </a:lnTo>
                  <a:cubicBezTo>
                    <a:pt x="694" y="104"/>
                    <a:pt x="694" y="73"/>
                    <a:pt x="664" y="36"/>
                  </a:cubicBezTo>
                  <a:cubicBezTo>
                    <a:pt x="650" y="20"/>
                    <a:pt x="616" y="0"/>
                    <a:pt x="560" y="0"/>
                  </a:cubicBezTo>
                  <a:cubicBezTo>
                    <a:pt x="476" y="0"/>
                    <a:pt x="434" y="59"/>
                    <a:pt x="417" y="98"/>
                  </a:cubicBezTo>
                  <a:cubicBezTo>
                    <a:pt x="403" y="11"/>
                    <a:pt x="330" y="0"/>
                    <a:pt x="286" y="0"/>
                  </a:cubicBezTo>
                  <a:cubicBezTo>
                    <a:pt x="213" y="0"/>
                    <a:pt x="168" y="42"/>
                    <a:pt x="140" y="104"/>
                  </a:cubicBezTo>
                  <a:lnTo>
                    <a:pt x="140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70" y="42"/>
                    <a:pt x="78" y="48"/>
                    <a:pt x="78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2CC2593-4CEB-8242-B792-62DD97398369}"/>
                </a:ext>
              </a:extLst>
            </p:cNvPr>
            <p:cNvSpPr/>
            <p:nvPr/>
          </p:nvSpPr>
          <p:spPr>
            <a:xfrm>
              <a:off x="5802480" y="2079000"/>
              <a:ext cx="160920" cy="16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8" h="454">
                  <a:moveTo>
                    <a:pt x="288" y="370"/>
                  </a:moveTo>
                  <a:cubicBezTo>
                    <a:pt x="291" y="409"/>
                    <a:pt x="319" y="451"/>
                    <a:pt x="367" y="451"/>
                  </a:cubicBezTo>
                  <a:cubicBezTo>
                    <a:pt x="386" y="451"/>
                    <a:pt x="448" y="437"/>
                    <a:pt x="448" y="356"/>
                  </a:cubicBezTo>
                  <a:lnTo>
                    <a:pt x="448" y="300"/>
                  </a:lnTo>
                  <a:lnTo>
                    <a:pt x="423" y="300"/>
                  </a:lnTo>
                  <a:lnTo>
                    <a:pt x="423" y="356"/>
                  </a:lnTo>
                  <a:cubicBezTo>
                    <a:pt x="423" y="412"/>
                    <a:pt x="398" y="420"/>
                    <a:pt x="386" y="420"/>
                  </a:cubicBezTo>
                  <a:cubicBezTo>
                    <a:pt x="353" y="420"/>
                    <a:pt x="350" y="375"/>
                    <a:pt x="350" y="370"/>
                  </a:cubicBezTo>
                  <a:lnTo>
                    <a:pt x="350" y="171"/>
                  </a:lnTo>
                  <a:cubicBezTo>
                    <a:pt x="350" y="129"/>
                    <a:pt x="350" y="92"/>
                    <a:pt x="314" y="53"/>
                  </a:cubicBezTo>
                  <a:cubicBezTo>
                    <a:pt x="274" y="17"/>
                    <a:pt x="227" y="0"/>
                    <a:pt x="179" y="0"/>
                  </a:cubicBezTo>
                  <a:cubicBezTo>
                    <a:pt x="98" y="0"/>
                    <a:pt x="28" y="48"/>
                    <a:pt x="28" y="112"/>
                  </a:cubicBezTo>
                  <a:cubicBezTo>
                    <a:pt x="28" y="143"/>
                    <a:pt x="48" y="160"/>
                    <a:pt x="76" y="160"/>
                  </a:cubicBezTo>
                  <a:cubicBezTo>
                    <a:pt x="101" y="160"/>
                    <a:pt x="120" y="140"/>
                    <a:pt x="120" y="112"/>
                  </a:cubicBezTo>
                  <a:cubicBezTo>
                    <a:pt x="120" y="101"/>
                    <a:pt x="115" y="67"/>
                    <a:pt x="70" y="67"/>
                  </a:cubicBezTo>
                  <a:cubicBezTo>
                    <a:pt x="95" y="34"/>
                    <a:pt x="146" y="22"/>
                    <a:pt x="176" y="22"/>
                  </a:cubicBezTo>
                  <a:cubicBezTo>
                    <a:pt x="224" y="22"/>
                    <a:pt x="280" y="62"/>
                    <a:pt x="280" y="148"/>
                  </a:cubicBezTo>
                  <a:lnTo>
                    <a:pt x="280" y="185"/>
                  </a:lnTo>
                  <a:cubicBezTo>
                    <a:pt x="230" y="188"/>
                    <a:pt x="162" y="190"/>
                    <a:pt x="98" y="221"/>
                  </a:cubicBezTo>
                  <a:cubicBezTo>
                    <a:pt x="25" y="255"/>
                    <a:pt x="0" y="305"/>
                    <a:pt x="0" y="350"/>
                  </a:cubicBezTo>
                  <a:cubicBezTo>
                    <a:pt x="0" y="428"/>
                    <a:pt x="95" y="454"/>
                    <a:pt x="160" y="454"/>
                  </a:cubicBezTo>
                  <a:cubicBezTo>
                    <a:pt x="224" y="454"/>
                    <a:pt x="269" y="414"/>
                    <a:pt x="288" y="370"/>
                  </a:cubicBezTo>
                  <a:close/>
                  <a:moveTo>
                    <a:pt x="280" y="207"/>
                  </a:moveTo>
                  <a:lnTo>
                    <a:pt x="280" y="305"/>
                  </a:lnTo>
                  <a:cubicBezTo>
                    <a:pt x="280" y="400"/>
                    <a:pt x="210" y="434"/>
                    <a:pt x="165" y="434"/>
                  </a:cubicBezTo>
                  <a:cubicBezTo>
                    <a:pt x="118" y="434"/>
                    <a:pt x="76" y="398"/>
                    <a:pt x="76" y="347"/>
                  </a:cubicBezTo>
                  <a:cubicBezTo>
                    <a:pt x="76" y="294"/>
                    <a:pt x="118" y="213"/>
                    <a:pt x="280" y="2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7DA6F78E-A21A-314D-9DA2-44D65E415BFE}"/>
                </a:ext>
              </a:extLst>
            </p:cNvPr>
            <p:cNvSpPr/>
            <p:nvPr/>
          </p:nvSpPr>
          <p:spPr>
            <a:xfrm>
              <a:off x="5969879" y="2084760"/>
              <a:ext cx="17892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8" h="426">
                  <a:moveTo>
                    <a:pt x="272" y="193"/>
                  </a:moveTo>
                  <a:cubicBezTo>
                    <a:pt x="302" y="157"/>
                    <a:pt x="339" y="109"/>
                    <a:pt x="364" y="81"/>
                  </a:cubicBezTo>
                  <a:cubicBezTo>
                    <a:pt x="395" y="48"/>
                    <a:pt x="434" y="31"/>
                    <a:pt x="482" y="31"/>
                  </a:cubicBezTo>
                  <a:lnTo>
                    <a:pt x="482" y="0"/>
                  </a:lnTo>
                  <a:cubicBezTo>
                    <a:pt x="456" y="3"/>
                    <a:pt x="426" y="3"/>
                    <a:pt x="400" y="3"/>
                  </a:cubicBezTo>
                  <a:cubicBezTo>
                    <a:pt x="370" y="3"/>
                    <a:pt x="316" y="0"/>
                    <a:pt x="305" y="0"/>
                  </a:cubicBezTo>
                  <a:lnTo>
                    <a:pt x="305" y="31"/>
                  </a:lnTo>
                  <a:cubicBezTo>
                    <a:pt x="325" y="34"/>
                    <a:pt x="333" y="45"/>
                    <a:pt x="333" y="62"/>
                  </a:cubicBezTo>
                  <a:cubicBezTo>
                    <a:pt x="333" y="78"/>
                    <a:pt x="325" y="90"/>
                    <a:pt x="319" y="95"/>
                  </a:cubicBezTo>
                  <a:lnTo>
                    <a:pt x="258" y="174"/>
                  </a:lnTo>
                  <a:lnTo>
                    <a:pt x="179" y="73"/>
                  </a:lnTo>
                  <a:cubicBezTo>
                    <a:pt x="171" y="64"/>
                    <a:pt x="171" y="62"/>
                    <a:pt x="171" y="56"/>
                  </a:cubicBezTo>
                  <a:cubicBezTo>
                    <a:pt x="171" y="42"/>
                    <a:pt x="185" y="31"/>
                    <a:pt x="207" y="31"/>
                  </a:cubicBezTo>
                  <a:lnTo>
                    <a:pt x="207" y="0"/>
                  </a:lnTo>
                  <a:cubicBezTo>
                    <a:pt x="179" y="0"/>
                    <a:pt x="115" y="3"/>
                    <a:pt x="98" y="3"/>
                  </a:cubicBezTo>
                  <a:cubicBezTo>
                    <a:pt x="78" y="3"/>
                    <a:pt x="31" y="3"/>
                    <a:pt x="6" y="0"/>
                  </a:cubicBezTo>
                  <a:lnTo>
                    <a:pt x="6" y="31"/>
                  </a:lnTo>
                  <a:cubicBezTo>
                    <a:pt x="76" y="31"/>
                    <a:pt x="76" y="31"/>
                    <a:pt x="120" y="92"/>
                  </a:cubicBezTo>
                  <a:lnTo>
                    <a:pt x="218" y="218"/>
                  </a:lnTo>
                  <a:lnTo>
                    <a:pt x="126" y="336"/>
                  </a:lnTo>
                  <a:cubicBezTo>
                    <a:pt x="78" y="395"/>
                    <a:pt x="20" y="398"/>
                    <a:pt x="0" y="398"/>
                  </a:cubicBezTo>
                  <a:lnTo>
                    <a:pt x="0" y="426"/>
                  </a:lnTo>
                  <a:cubicBezTo>
                    <a:pt x="25" y="426"/>
                    <a:pt x="56" y="423"/>
                    <a:pt x="81" y="423"/>
                  </a:cubicBezTo>
                  <a:cubicBezTo>
                    <a:pt x="112" y="423"/>
                    <a:pt x="151" y="426"/>
                    <a:pt x="176" y="426"/>
                  </a:cubicBezTo>
                  <a:lnTo>
                    <a:pt x="176" y="398"/>
                  </a:lnTo>
                  <a:cubicBezTo>
                    <a:pt x="154" y="392"/>
                    <a:pt x="148" y="381"/>
                    <a:pt x="148" y="367"/>
                  </a:cubicBezTo>
                  <a:cubicBezTo>
                    <a:pt x="148" y="344"/>
                    <a:pt x="176" y="311"/>
                    <a:pt x="235" y="241"/>
                  </a:cubicBezTo>
                  <a:lnTo>
                    <a:pt x="311" y="339"/>
                  </a:lnTo>
                  <a:cubicBezTo>
                    <a:pt x="319" y="350"/>
                    <a:pt x="333" y="367"/>
                    <a:pt x="333" y="372"/>
                  </a:cubicBezTo>
                  <a:cubicBezTo>
                    <a:pt x="333" y="381"/>
                    <a:pt x="325" y="395"/>
                    <a:pt x="297" y="398"/>
                  </a:cubicBezTo>
                  <a:lnTo>
                    <a:pt x="297" y="426"/>
                  </a:lnTo>
                  <a:cubicBezTo>
                    <a:pt x="328" y="426"/>
                    <a:pt x="381" y="423"/>
                    <a:pt x="403" y="423"/>
                  </a:cubicBezTo>
                  <a:cubicBezTo>
                    <a:pt x="431" y="423"/>
                    <a:pt x="470" y="426"/>
                    <a:pt x="498" y="426"/>
                  </a:cubicBezTo>
                  <a:lnTo>
                    <a:pt x="498" y="398"/>
                  </a:lnTo>
                  <a:cubicBezTo>
                    <a:pt x="445" y="398"/>
                    <a:pt x="428" y="395"/>
                    <a:pt x="406" y="3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63A8DC2-1023-FC4C-9959-CD6D6B579FFB}"/>
                </a:ext>
              </a:extLst>
            </p:cNvPr>
            <p:cNvSpPr/>
            <p:nvPr/>
          </p:nvSpPr>
          <p:spPr>
            <a:xfrm>
              <a:off x="5712840" y="2355840"/>
              <a:ext cx="126720" cy="112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3" h="314">
                  <a:moveTo>
                    <a:pt x="252" y="42"/>
                  </a:moveTo>
                  <a:cubicBezTo>
                    <a:pt x="235" y="17"/>
                    <a:pt x="213" y="0"/>
                    <a:pt x="179" y="0"/>
                  </a:cubicBezTo>
                  <a:cubicBezTo>
                    <a:pt x="90" y="0"/>
                    <a:pt x="0" y="98"/>
                    <a:pt x="0" y="199"/>
                  </a:cubicBezTo>
                  <a:cubicBezTo>
                    <a:pt x="0" y="266"/>
                    <a:pt x="45" y="314"/>
                    <a:pt x="104" y="314"/>
                  </a:cubicBezTo>
                  <a:cubicBezTo>
                    <a:pt x="143" y="314"/>
                    <a:pt x="176" y="291"/>
                    <a:pt x="204" y="266"/>
                  </a:cubicBezTo>
                  <a:cubicBezTo>
                    <a:pt x="216" y="305"/>
                    <a:pt x="258" y="314"/>
                    <a:pt x="274" y="314"/>
                  </a:cubicBezTo>
                  <a:cubicBezTo>
                    <a:pt x="300" y="314"/>
                    <a:pt x="316" y="297"/>
                    <a:pt x="330" y="277"/>
                  </a:cubicBezTo>
                  <a:cubicBezTo>
                    <a:pt x="344" y="249"/>
                    <a:pt x="353" y="210"/>
                    <a:pt x="353" y="207"/>
                  </a:cubicBezTo>
                  <a:cubicBezTo>
                    <a:pt x="353" y="199"/>
                    <a:pt x="344" y="199"/>
                    <a:pt x="344" y="199"/>
                  </a:cubicBezTo>
                  <a:cubicBezTo>
                    <a:pt x="333" y="199"/>
                    <a:pt x="333" y="202"/>
                    <a:pt x="328" y="218"/>
                  </a:cubicBezTo>
                  <a:cubicBezTo>
                    <a:pt x="319" y="252"/>
                    <a:pt x="305" y="294"/>
                    <a:pt x="277" y="294"/>
                  </a:cubicBezTo>
                  <a:cubicBezTo>
                    <a:pt x="260" y="294"/>
                    <a:pt x="255" y="280"/>
                    <a:pt x="255" y="260"/>
                  </a:cubicBezTo>
                  <a:cubicBezTo>
                    <a:pt x="255" y="249"/>
                    <a:pt x="260" y="224"/>
                    <a:pt x="263" y="204"/>
                  </a:cubicBezTo>
                  <a:cubicBezTo>
                    <a:pt x="269" y="188"/>
                    <a:pt x="277" y="157"/>
                    <a:pt x="280" y="143"/>
                  </a:cubicBezTo>
                  <a:lnTo>
                    <a:pt x="294" y="90"/>
                  </a:lnTo>
                  <a:cubicBezTo>
                    <a:pt x="297" y="73"/>
                    <a:pt x="305" y="39"/>
                    <a:pt x="305" y="36"/>
                  </a:cubicBezTo>
                  <a:cubicBezTo>
                    <a:pt x="305" y="20"/>
                    <a:pt x="294" y="14"/>
                    <a:pt x="283" y="14"/>
                  </a:cubicBezTo>
                  <a:cubicBezTo>
                    <a:pt x="272" y="14"/>
                    <a:pt x="255" y="22"/>
                    <a:pt x="252" y="42"/>
                  </a:cubicBezTo>
                  <a:close/>
                  <a:moveTo>
                    <a:pt x="207" y="218"/>
                  </a:moveTo>
                  <a:cubicBezTo>
                    <a:pt x="202" y="238"/>
                    <a:pt x="185" y="252"/>
                    <a:pt x="171" y="266"/>
                  </a:cubicBezTo>
                  <a:cubicBezTo>
                    <a:pt x="165" y="272"/>
                    <a:pt x="137" y="294"/>
                    <a:pt x="106" y="294"/>
                  </a:cubicBezTo>
                  <a:cubicBezTo>
                    <a:pt x="81" y="294"/>
                    <a:pt x="56" y="277"/>
                    <a:pt x="56" y="227"/>
                  </a:cubicBezTo>
                  <a:cubicBezTo>
                    <a:pt x="56" y="190"/>
                    <a:pt x="76" y="112"/>
                    <a:pt x="92" y="87"/>
                  </a:cubicBezTo>
                  <a:cubicBezTo>
                    <a:pt x="123" y="31"/>
                    <a:pt x="160" y="20"/>
                    <a:pt x="179" y="20"/>
                  </a:cubicBezTo>
                  <a:cubicBezTo>
                    <a:pt x="227" y="20"/>
                    <a:pt x="241" y="73"/>
                    <a:pt x="241" y="81"/>
                  </a:cubicBezTo>
                  <a:cubicBezTo>
                    <a:pt x="241" y="84"/>
                    <a:pt x="241" y="87"/>
                    <a:pt x="238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6D8043A-7496-B349-BD27-C474D2155FFC}"/>
                </a:ext>
              </a:extLst>
            </p:cNvPr>
            <p:cNvSpPr/>
            <p:nvPr/>
          </p:nvSpPr>
          <p:spPr>
            <a:xfrm>
              <a:off x="5868000" y="2295360"/>
              <a:ext cx="50040" cy="93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60">
                  <a:moveTo>
                    <a:pt x="134" y="48"/>
                  </a:moveTo>
                  <a:cubicBezTo>
                    <a:pt x="134" y="48"/>
                    <a:pt x="140" y="36"/>
                    <a:pt x="140" y="28"/>
                  </a:cubicBezTo>
                  <a:cubicBezTo>
                    <a:pt x="140" y="11"/>
                    <a:pt x="123" y="0"/>
                    <a:pt x="109" y="0"/>
                  </a:cubicBezTo>
                  <a:cubicBezTo>
                    <a:pt x="87" y="0"/>
                    <a:pt x="81" y="17"/>
                    <a:pt x="78" y="22"/>
                  </a:cubicBezTo>
                  <a:lnTo>
                    <a:pt x="3" y="238"/>
                  </a:lnTo>
                  <a:cubicBezTo>
                    <a:pt x="0" y="244"/>
                    <a:pt x="0" y="246"/>
                    <a:pt x="0" y="246"/>
                  </a:cubicBezTo>
                  <a:cubicBezTo>
                    <a:pt x="0" y="255"/>
                    <a:pt x="22" y="260"/>
                    <a:pt x="22" y="260"/>
                  </a:cubicBezTo>
                  <a:cubicBezTo>
                    <a:pt x="25" y="260"/>
                    <a:pt x="28" y="258"/>
                    <a:pt x="31" y="2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A635ACA-009B-6147-87B9-460F49573FCD}"/>
                </a:ext>
              </a:extLst>
            </p:cNvPr>
            <p:cNvSpPr/>
            <p:nvPr/>
          </p:nvSpPr>
          <p:spPr>
            <a:xfrm>
              <a:off x="62290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F421DAF-7D73-DA4B-B55E-9734B92974AB}"/>
                </a:ext>
              </a:extLst>
            </p:cNvPr>
            <p:cNvSpPr/>
            <p:nvPr/>
          </p:nvSpPr>
          <p:spPr>
            <a:xfrm>
              <a:off x="652644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6CE162E-0775-0546-A2F5-C93F890E4FE8}"/>
                </a:ext>
              </a:extLst>
            </p:cNvPr>
            <p:cNvSpPr/>
            <p:nvPr/>
          </p:nvSpPr>
          <p:spPr>
            <a:xfrm>
              <a:off x="664739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9F52B4C-BDCC-C14F-B28D-7148B1E26AAA}"/>
                </a:ext>
              </a:extLst>
            </p:cNvPr>
            <p:cNvSpPr/>
            <p:nvPr/>
          </p:nvSpPr>
          <p:spPr>
            <a:xfrm>
              <a:off x="6807600" y="1953000"/>
              <a:ext cx="6300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6" h="358">
                  <a:moveTo>
                    <a:pt x="168" y="62"/>
                  </a:moveTo>
                  <a:cubicBezTo>
                    <a:pt x="174" y="48"/>
                    <a:pt x="176" y="42"/>
                    <a:pt x="176" y="39"/>
                  </a:cubicBezTo>
                  <a:cubicBezTo>
                    <a:pt x="176" y="17"/>
                    <a:pt x="157" y="0"/>
                    <a:pt x="134" y="0"/>
                  </a:cubicBezTo>
                  <a:cubicBezTo>
                    <a:pt x="106" y="0"/>
                    <a:pt x="98" y="22"/>
                    <a:pt x="95" y="34"/>
                  </a:cubicBezTo>
                  <a:lnTo>
                    <a:pt x="3" y="333"/>
                  </a:lnTo>
                  <a:cubicBezTo>
                    <a:pt x="3" y="336"/>
                    <a:pt x="0" y="344"/>
                    <a:pt x="0" y="344"/>
                  </a:cubicBezTo>
                  <a:cubicBezTo>
                    <a:pt x="0" y="353"/>
                    <a:pt x="22" y="358"/>
                    <a:pt x="28" y="358"/>
                  </a:cubicBezTo>
                  <a:cubicBezTo>
                    <a:pt x="31" y="358"/>
                    <a:pt x="34" y="358"/>
                    <a:pt x="36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98FD32C9-41E1-C04D-9074-B225006B5F8F}"/>
                </a:ext>
              </a:extLst>
            </p:cNvPr>
            <p:cNvSpPr/>
            <p:nvPr/>
          </p:nvSpPr>
          <p:spPr>
            <a:xfrm>
              <a:off x="692532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843CCF6-CE5E-3349-93B3-BE4B2D3B0F1A}"/>
                </a:ext>
              </a:extLst>
            </p:cNvPr>
            <p:cNvSpPr/>
            <p:nvPr/>
          </p:nvSpPr>
          <p:spPr>
            <a:xfrm>
              <a:off x="706644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77F3E47-0218-904F-AB0B-CDC879D79174}"/>
                </a:ext>
              </a:extLst>
            </p:cNvPr>
            <p:cNvSpPr/>
            <p:nvPr/>
          </p:nvSpPr>
          <p:spPr>
            <a:xfrm>
              <a:off x="7251120" y="1953000"/>
              <a:ext cx="6300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6" h="358">
                  <a:moveTo>
                    <a:pt x="168" y="62"/>
                  </a:moveTo>
                  <a:cubicBezTo>
                    <a:pt x="174" y="48"/>
                    <a:pt x="176" y="42"/>
                    <a:pt x="176" y="39"/>
                  </a:cubicBezTo>
                  <a:cubicBezTo>
                    <a:pt x="176" y="17"/>
                    <a:pt x="157" y="0"/>
                    <a:pt x="134" y="0"/>
                  </a:cubicBezTo>
                  <a:cubicBezTo>
                    <a:pt x="106" y="0"/>
                    <a:pt x="98" y="22"/>
                    <a:pt x="95" y="34"/>
                  </a:cubicBezTo>
                  <a:lnTo>
                    <a:pt x="3" y="333"/>
                  </a:lnTo>
                  <a:cubicBezTo>
                    <a:pt x="3" y="336"/>
                    <a:pt x="0" y="344"/>
                    <a:pt x="0" y="344"/>
                  </a:cubicBezTo>
                  <a:cubicBezTo>
                    <a:pt x="0" y="353"/>
                    <a:pt x="22" y="358"/>
                    <a:pt x="28" y="358"/>
                  </a:cubicBezTo>
                  <a:cubicBezTo>
                    <a:pt x="31" y="358"/>
                    <a:pt x="34" y="358"/>
                    <a:pt x="36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9D60F3F7-C61B-5A44-BD91-BD7567B0C2E5}"/>
                </a:ext>
              </a:extLst>
            </p:cNvPr>
            <p:cNvSpPr/>
            <p:nvPr/>
          </p:nvSpPr>
          <p:spPr>
            <a:xfrm>
              <a:off x="73587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132F9450-EC5F-D649-87D3-72D694E304C3}"/>
                </a:ext>
              </a:extLst>
            </p:cNvPr>
            <p:cNvSpPr/>
            <p:nvPr/>
          </p:nvSpPr>
          <p:spPr>
            <a:xfrm>
              <a:off x="7584479" y="2141280"/>
              <a:ext cx="21744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42">
                  <a:moveTo>
                    <a:pt x="568" y="42"/>
                  </a:moveTo>
                  <a:cubicBezTo>
                    <a:pt x="585" y="42"/>
                    <a:pt x="605" y="42"/>
                    <a:pt x="605" y="22"/>
                  </a:cubicBezTo>
                  <a:cubicBezTo>
                    <a:pt x="605" y="0"/>
                    <a:pt x="585" y="0"/>
                    <a:pt x="568" y="0"/>
                  </a:cubicBezTo>
                  <a:lnTo>
                    <a:pt x="34" y="0"/>
                  </a:lnTo>
                  <a:cubicBezTo>
                    <a:pt x="17" y="0"/>
                    <a:pt x="0" y="0"/>
                    <a:pt x="0" y="22"/>
                  </a:cubicBezTo>
                  <a:cubicBezTo>
                    <a:pt x="0" y="42"/>
                    <a:pt x="17" y="42"/>
                    <a:pt x="34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C9B0728-5FD0-B043-9370-6602BD21E501}"/>
                </a:ext>
              </a:extLst>
            </p:cNvPr>
            <p:cNvSpPr/>
            <p:nvPr/>
          </p:nvSpPr>
          <p:spPr>
            <a:xfrm>
              <a:off x="79264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C112C40-DC24-E346-936A-E6982E9BAC75}"/>
                </a:ext>
              </a:extLst>
            </p:cNvPr>
            <p:cNvSpPr/>
            <p:nvPr/>
          </p:nvSpPr>
          <p:spPr>
            <a:xfrm>
              <a:off x="82245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B84DB2EE-13BC-174C-AFF9-54EC6073271D}"/>
                </a:ext>
              </a:extLst>
            </p:cNvPr>
            <p:cNvSpPr/>
            <p:nvPr/>
          </p:nvSpPr>
          <p:spPr>
            <a:xfrm>
              <a:off x="834551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4679B81-2A15-4649-ADFF-3B8C0645D625}"/>
                </a:ext>
              </a:extLst>
            </p:cNvPr>
            <p:cNvSpPr/>
            <p:nvPr/>
          </p:nvSpPr>
          <p:spPr>
            <a:xfrm>
              <a:off x="852408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D3F09CF3-38E2-B94E-9841-4BF11D7F35E2}"/>
                </a:ext>
              </a:extLst>
            </p:cNvPr>
            <p:cNvSpPr/>
            <p:nvPr/>
          </p:nvSpPr>
          <p:spPr>
            <a:xfrm>
              <a:off x="866520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9E8F0C6-5F7B-BC4B-9B87-4C21E2BF607B}"/>
                </a:ext>
              </a:extLst>
            </p:cNvPr>
            <p:cNvSpPr/>
            <p:nvPr/>
          </p:nvSpPr>
          <p:spPr>
            <a:xfrm>
              <a:off x="885780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0D915AB-6EE3-6249-8EC1-4F2DEE58C4C5}"/>
                </a:ext>
              </a:extLst>
            </p:cNvPr>
            <p:cNvSpPr/>
            <p:nvPr/>
          </p:nvSpPr>
          <p:spPr>
            <a:xfrm>
              <a:off x="8981640" y="1829880"/>
              <a:ext cx="81360" cy="63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1772">
                  <a:moveTo>
                    <a:pt x="179" y="1727"/>
                  </a:moveTo>
                  <a:lnTo>
                    <a:pt x="0" y="1727"/>
                  </a:lnTo>
                  <a:lnTo>
                    <a:pt x="0" y="1772"/>
                  </a:lnTo>
                  <a:lnTo>
                    <a:pt x="227" y="1772"/>
                  </a:lnTo>
                  <a:lnTo>
                    <a:pt x="227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9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36D69E56-5D7A-DD46-A0BB-2788FD210CB9}"/>
              </a:ext>
            </a:extLst>
          </p:cNvPr>
          <p:cNvSpPr txBox="1"/>
          <p:nvPr/>
        </p:nvSpPr>
        <p:spPr>
          <a:xfrm>
            <a:off x="822960" y="1483640"/>
            <a:ext cx="50576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Here’s the standard Q-learning update equation:</a:t>
            </a:r>
          </a:p>
        </p:txBody>
      </p:sp>
      <p:pic>
        <p:nvPicPr>
          <p:cNvPr id="45" name="Picture 44">
            <a:extLst>
              <a:ext uri="{FF2B5EF4-FFF2-40B4-BE49-F238E27FC236}">
                <a16:creationId xmlns:a16="http://schemas.microsoft.com/office/drawing/2014/main" id="{D900D583-AB29-4D48-AB1D-B473FA1F93E6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548640" y="3396679"/>
            <a:ext cx="9131040" cy="3279600"/>
          </a:xfrm>
          <a:prstGeom prst="rect">
            <a:avLst/>
          </a:prstGeom>
          <a:noFill/>
          <a:ln>
            <a:noFill/>
          </a:ln>
        </p:spPr>
      </p:pic>
      <p:sp>
        <p:nvSpPr>
          <p:cNvPr id="46" name="Freeform 45">
            <a:extLst>
              <a:ext uri="{FF2B5EF4-FFF2-40B4-BE49-F238E27FC236}">
                <a16:creationId xmlns:a16="http://schemas.microsoft.com/office/drawing/2014/main" id="{E5190AAF-F161-A541-8903-8B2A511DFE2F}"/>
              </a:ext>
            </a:extLst>
          </p:cNvPr>
          <p:cNvSpPr/>
          <p:nvPr/>
        </p:nvSpPr>
        <p:spPr>
          <a:xfrm>
            <a:off x="274320" y="3018679"/>
            <a:ext cx="9601200" cy="4023360"/>
          </a:xfrm>
          <a:custGeom>
            <a:avLst>
              <a:gd name="f0" fmla="val 6692"/>
              <a:gd name="f1" fmla="val -256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8" name="Title 47">
            <a:extLst>
              <a:ext uri="{FF2B5EF4-FFF2-40B4-BE49-F238E27FC236}">
                <a16:creationId xmlns:a16="http://schemas.microsoft.com/office/drawing/2014/main" id="{0B45B736-8259-5148-B9A3-5F41844117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7156"/>
          </a:xfrm>
        </p:spPr>
        <p:txBody>
          <a:bodyPr/>
          <a:lstStyle/>
          <a:p>
            <a:r>
              <a:rPr lang="en-US" dirty="0"/>
              <a:t>Q-function updates in DQN</a:t>
            </a:r>
          </a:p>
        </p:txBody>
      </p:sp>
    </p:spTree>
    <p:extLst>
      <p:ext uri="{BB962C8B-B14F-4D97-AF65-F5344CB8AC3E}">
        <p14:creationId xmlns:p14="http://schemas.microsoft.com/office/powerpoint/2010/main" val="3379646623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8§display§Q(s,a) \leftarrow&#10;Q(s,a) + \alpha \left[ &#10;r + \gamma \max_{a'}Q(s',a')&#10;- Q(s,a)&#10;\right]§svg§600§FALSE§" title="TexMaths">
            <a:extLst>
              <a:ext uri="{FF2B5EF4-FFF2-40B4-BE49-F238E27FC236}">
                <a16:creationId xmlns:a16="http://schemas.microsoft.com/office/drawing/2014/main" id="{6D068D1B-DAFC-9442-AF4B-3F768DCB2192}"/>
              </a:ext>
            </a:extLst>
          </p:cNvPr>
          <p:cNvGrpSpPr/>
          <p:nvPr/>
        </p:nvGrpSpPr>
        <p:grpSpPr>
          <a:xfrm>
            <a:off x="1056959" y="2038227"/>
            <a:ext cx="8086679" cy="638640"/>
            <a:chOff x="1056959" y="1829880"/>
            <a:chExt cx="8086679" cy="63864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A1BDBCB4-1B2E-4444-8248-C8747321FECA}"/>
                </a:ext>
              </a:extLst>
            </p:cNvPr>
            <p:cNvSpPr/>
            <p:nvPr/>
          </p:nvSpPr>
          <p:spPr>
            <a:xfrm>
              <a:off x="1056959" y="1829880"/>
              <a:ext cx="8086679" cy="638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464" h="1775">
                  <a:moveTo>
                    <a:pt x="11233" y="1775"/>
                  </a:moveTo>
                  <a:lnTo>
                    <a:pt x="0" y="1775"/>
                  </a:lnTo>
                  <a:lnTo>
                    <a:pt x="0" y="0"/>
                  </a:lnTo>
                  <a:lnTo>
                    <a:pt x="22464" y="0"/>
                  </a:lnTo>
                  <a:lnTo>
                    <a:pt x="22464" y="17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1FC92558-423F-B34B-A832-F729075AC20B}"/>
                </a:ext>
              </a:extLst>
            </p:cNvPr>
            <p:cNvSpPr/>
            <p:nvPr/>
          </p:nvSpPr>
          <p:spPr>
            <a:xfrm>
              <a:off x="107424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0196D15-AC3A-0A45-B061-CD883108AADF}"/>
                </a:ext>
              </a:extLst>
            </p:cNvPr>
            <p:cNvSpPr/>
            <p:nvPr/>
          </p:nvSpPr>
          <p:spPr>
            <a:xfrm>
              <a:off x="1372319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7BBFE06-EBBD-BB4E-947E-FAE50F6B2DC3}"/>
                </a:ext>
              </a:extLst>
            </p:cNvPr>
            <p:cNvSpPr/>
            <p:nvPr/>
          </p:nvSpPr>
          <p:spPr>
            <a:xfrm>
              <a:off x="1493280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25F1EB2-3BA6-5140-B0E8-68FEB926526D}"/>
                </a:ext>
              </a:extLst>
            </p:cNvPr>
            <p:cNvSpPr/>
            <p:nvPr/>
          </p:nvSpPr>
          <p:spPr>
            <a:xfrm>
              <a:off x="1671839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75A45EC-6E3A-2B40-9566-600B83BDCF6B}"/>
                </a:ext>
              </a:extLst>
            </p:cNvPr>
            <p:cNvSpPr/>
            <p:nvPr/>
          </p:nvSpPr>
          <p:spPr>
            <a:xfrm>
              <a:off x="181296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2D9967BE-1CF4-6C4C-9B24-126D25E52F3E}"/>
                </a:ext>
              </a:extLst>
            </p:cNvPr>
            <p:cNvSpPr/>
            <p:nvPr/>
          </p:nvSpPr>
          <p:spPr>
            <a:xfrm>
              <a:off x="20055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8FBAB31-7248-FF48-B9C3-73ECA6F00358}"/>
                </a:ext>
              </a:extLst>
            </p:cNvPr>
            <p:cNvSpPr/>
            <p:nvPr/>
          </p:nvSpPr>
          <p:spPr>
            <a:xfrm>
              <a:off x="2241360" y="2056680"/>
              <a:ext cx="315000" cy="185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76" h="515">
                  <a:moveTo>
                    <a:pt x="840" y="277"/>
                  </a:moveTo>
                  <a:cubicBezTo>
                    <a:pt x="860" y="277"/>
                    <a:pt x="876" y="277"/>
                    <a:pt x="876" y="258"/>
                  </a:cubicBezTo>
                  <a:cubicBezTo>
                    <a:pt x="876" y="238"/>
                    <a:pt x="860" y="238"/>
                    <a:pt x="840" y="238"/>
                  </a:cubicBezTo>
                  <a:lnTo>
                    <a:pt x="106" y="238"/>
                  </a:lnTo>
                  <a:cubicBezTo>
                    <a:pt x="162" y="196"/>
                    <a:pt x="188" y="157"/>
                    <a:pt x="196" y="143"/>
                  </a:cubicBezTo>
                  <a:cubicBezTo>
                    <a:pt x="241" y="76"/>
                    <a:pt x="249" y="14"/>
                    <a:pt x="249" y="11"/>
                  </a:cubicBezTo>
                  <a:cubicBezTo>
                    <a:pt x="249" y="0"/>
                    <a:pt x="238" y="0"/>
                    <a:pt x="230" y="0"/>
                  </a:cubicBezTo>
                  <a:cubicBezTo>
                    <a:pt x="213" y="0"/>
                    <a:pt x="210" y="3"/>
                    <a:pt x="207" y="20"/>
                  </a:cubicBezTo>
                  <a:cubicBezTo>
                    <a:pt x="185" y="118"/>
                    <a:pt x="126" y="199"/>
                    <a:pt x="14" y="246"/>
                  </a:cubicBezTo>
                  <a:cubicBezTo>
                    <a:pt x="3" y="249"/>
                    <a:pt x="0" y="252"/>
                    <a:pt x="0" y="258"/>
                  </a:cubicBezTo>
                  <a:cubicBezTo>
                    <a:pt x="0" y="266"/>
                    <a:pt x="6" y="266"/>
                    <a:pt x="14" y="272"/>
                  </a:cubicBezTo>
                  <a:cubicBezTo>
                    <a:pt x="118" y="314"/>
                    <a:pt x="185" y="392"/>
                    <a:pt x="207" y="501"/>
                  </a:cubicBezTo>
                  <a:cubicBezTo>
                    <a:pt x="210" y="512"/>
                    <a:pt x="213" y="515"/>
                    <a:pt x="230" y="515"/>
                  </a:cubicBezTo>
                  <a:cubicBezTo>
                    <a:pt x="238" y="515"/>
                    <a:pt x="249" y="515"/>
                    <a:pt x="249" y="504"/>
                  </a:cubicBezTo>
                  <a:cubicBezTo>
                    <a:pt x="249" y="504"/>
                    <a:pt x="241" y="440"/>
                    <a:pt x="199" y="375"/>
                  </a:cubicBezTo>
                  <a:cubicBezTo>
                    <a:pt x="179" y="344"/>
                    <a:pt x="151" y="311"/>
                    <a:pt x="10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B236DAF-43EA-8442-9A87-2D60D4137F58}"/>
                </a:ext>
              </a:extLst>
            </p:cNvPr>
            <p:cNvSpPr/>
            <p:nvPr/>
          </p:nvSpPr>
          <p:spPr>
            <a:xfrm>
              <a:off x="26920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B4FB8D3-C08C-4241-A4AF-66878CD0FB26}"/>
                </a:ext>
              </a:extLst>
            </p:cNvPr>
            <p:cNvSpPr/>
            <p:nvPr/>
          </p:nvSpPr>
          <p:spPr>
            <a:xfrm>
              <a:off x="298944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8364E51B-B76D-CD4A-9F44-73D89BA3EE41}"/>
                </a:ext>
              </a:extLst>
            </p:cNvPr>
            <p:cNvSpPr/>
            <p:nvPr/>
          </p:nvSpPr>
          <p:spPr>
            <a:xfrm>
              <a:off x="311003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9FA4BCD-AB73-6F4C-97BE-1C9DC208FE1E}"/>
                </a:ext>
              </a:extLst>
            </p:cNvPr>
            <p:cNvSpPr/>
            <p:nvPr/>
          </p:nvSpPr>
          <p:spPr>
            <a:xfrm>
              <a:off x="328860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74D8CEE-D3BD-394C-A384-022E0A08AA19}"/>
                </a:ext>
              </a:extLst>
            </p:cNvPr>
            <p:cNvSpPr/>
            <p:nvPr/>
          </p:nvSpPr>
          <p:spPr>
            <a:xfrm>
              <a:off x="3429719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FBC7A04-EF18-034E-A953-499377C7BF9B}"/>
                </a:ext>
              </a:extLst>
            </p:cNvPr>
            <p:cNvSpPr/>
            <p:nvPr/>
          </p:nvSpPr>
          <p:spPr>
            <a:xfrm>
              <a:off x="362340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D88A349-F43D-304D-8435-1FA8BF1463F3}"/>
                </a:ext>
              </a:extLst>
            </p:cNvPr>
            <p:cNvSpPr/>
            <p:nvPr/>
          </p:nvSpPr>
          <p:spPr>
            <a:xfrm>
              <a:off x="3839040" y="2030400"/>
              <a:ext cx="236520" cy="236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8" h="658">
                  <a:moveTo>
                    <a:pt x="350" y="350"/>
                  </a:moveTo>
                  <a:lnTo>
                    <a:pt x="624" y="350"/>
                  </a:lnTo>
                  <a:cubicBezTo>
                    <a:pt x="638" y="350"/>
                    <a:pt x="658" y="350"/>
                    <a:pt x="658" y="330"/>
                  </a:cubicBezTo>
                  <a:cubicBezTo>
                    <a:pt x="658" y="308"/>
                    <a:pt x="638" y="308"/>
                    <a:pt x="624" y="308"/>
                  </a:cubicBezTo>
                  <a:lnTo>
                    <a:pt x="350" y="308"/>
                  </a:lnTo>
                  <a:lnTo>
                    <a:pt x="350" y="34"/>
                  </a:lnTo>
                  <a:cubicBezTo>
                    <a:pt x="350" y="20"/>
                    <a:pt x="350" y="0"/>
                    <a:pt x="330" y="0"/>
                  </a:cubicBezTo>
                  <a:cubicBezTo>
                    <a:pt x="308" y="0"/>
                    <a:pt x="308" y="20"/>
                    <a:pt x="308" y="34"/>
                  </a:cubicBezTo>
                  <a:lnTo>
                    <a:pt x="308" y="308"/>
                  </a:lnTo>
                  <a:lnTo>
                    <a:pt x="34" y="308"/>
                  </a:lnTo>
                  <a:cubicBezTo>
                    <a:pt x="20" y="308"/>
                    <a:pt x="0" y="308"/>
                    <a:pt x="0" y="330"/>
                  </a:cubicBezTo>
                  <a:cubicBezTo>
                    <a:pt x="0" y="350"/>
                    <a:pt x="20" y="350"/>
                    <a:pt x="34" y="350"/>
                  </a:cubicBezTo>
                  <a:lnTo>
                    <a:pt x="308" y="350"/>
                  </a:lnTo>
                  <a:lnTo>
                    <a:pt x="308" y="624"/>
                  </a:lnTo>
                  <a:cubicBezTo>
                    <a:pt x="308" y="638"/>
                    <a:pt x="308" y="658"/>
                    <a:pt x="330" y="658"/>
                  </a:cubicBezTo>
                  <a:cubicBezTo>
                    <a:pt x="350" y="658"/>
                    <a:pt x="350" y="638"/>
                    <a:pt x="350" y="6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83E357F-048C-FD45-B5CA-97F877786582}"/>
                </a:ext>
              </a:extLst>
            </p:cNvPr>
            <p:cNvSpPr/>
            <p:nvPr/>
          </p:nvSpPr>
          <p:spPr>
            <a:xfrm>
              <a:off x="4188600" y="2080800"/>
              <a:ext cx="199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4" h="448">
                  <a:moveTo>
                    <a:pt x="431" y="204"/>
                  </a:moveTo>
                  <a:cubicBezTo>
                    <a:pt x="431" y="48"/>
                    <a:pt x="339" y="0"/>
                    <a:pt x="266" y="0"/>
                  </a:cubicBezTo>
                  <a:cubicBezTo>
                    <a:pt x="132" y="0"/>
                    <a:pt x="0" y="143"/>
                    <a:pt x="0" y="280"/>
                  </a:cubicBezTo>
                  <a:cubicBezTo>
                    <a:pt x="0" y="372"/>
                    <a:pt x="59" y="448"/>
                    <a:pt x="160" y="448"/>
                  </a:cubicBezTo>
                  <a:cubicBezTo>
                    <a:pt x="221" y="448"/>
                    <a:pt x="294" y="426"/>
                    <a:pt x="370" y="367"/>
                  </a:cubicBezTo>
                  <a:cubicBezTo>
                    <a:pt x="381" y="417"/>
                    <a:pt x="414" y="448"/>
                    <a:pt x="459" y="448"/>
                  </a:cubicBezTo>
                  <a:cubicBezTo>
                    <a:pt x="512" y="448"/>
                    <a:pt x="543" y="395"/>
                    <a:pt x="543" y="378"/>
                  </a:cubicBezTo>
                  <a:cubicBezTo>
                    <a:pt x="543" y="372"/>
                    <a:pt x="535" y="370"/>
                    <a:pt x="529" y="370"/>
                  </a:cubicBezTo>
                  <a:cubicBezTo>
                    <a:pt x="524" y="370"/>
                    <a:pt x="521" y="372"/>
                    <a:pt x="518" y="378"/>
                  </a:cubicBezTo>
                  <a:cubicBezTo>
                    <a:pt x="498" y="426"/>
                    <a:pt x="465" y="426"/>
                    <a:pt x="462" y="426"/>
                  </a:cubicBezTo>
                  <a:cubicBezTo>
                    <a:pt x="431" y="426"/>
                    <a:pt x="431" y="350"/>
                    <a:pt x="431" y="325"/>
                  </a:cubicBezTo>
                  <a:cubicBezTo>
                    <a:pt x="431" y="305"/>
                    <a:pt x="431" y="302"/>
                    <a:pt x="442" y="291"/>
                  </a:cubicBezTo>
                  <a:cubicBezTo>
                    <a:pt x="535" y="174"/>
                    <a:pt x="554" y="59"/>
                    <a:pt x="554" y="59"/>
                  </a:cubicBezTo>
                  <a:cubicBezTo>
                    <a:pt x="554" y="56"/>
                    <a:pt x="554" y="48"/>
                    <a:pt x="543" y="48"/>
                  </a:cubicBezTo>
                  <a:cubicBezTo>
                    <a:pt x="532" y="48"/>
                    <a:pt x="532" y="50"/>
                    <a:pt x="529" y="70"/>
                  </a:cubicBezTo>
                  <a:cubicBezTo>
                    <a:pt x="510" y="132"/>
                    <a:pt x="479" y="207"/>
                    <a:pt x="431" y="266"/>
                  </a:cubicBezTo>
                  <a:close/>
                  <a:moveTo>
                    <a:pt x="364" y="339"/>
                  </a:moveTo>
                  <a:cubicBezTo>
                    <a:pt x="277" y="417"/>
                    <a:pt x="202" y="426"/>
                    <a:pt x="162" y="426"/>
                  </a:cubicBezTo>
                  <a:cubicBezTo>
                    <a:pt x="104" y="426"/>
                    <a:pt x="73" y="384"/>
                    <a:pt x="73" y="319"/>
                  </a:cubicBezTo>
                  <a:cubicBezTo>
                    <a:pt x="73" y="272"/>
                    <a:pt x="98" y="162"/>
                    <a:pt x="132" y="112"/>
                  </a:cubicBezTo>
                  <a:cubicBezTo>
                    <a:pt x="176" y="42"/>
                    <a:pt x="230" y="22"/>
                    <a:pt x="266" y="22"/>
                  </a:cubicBezTo>
                  <a:cubicBezTo>
                    <a:pt x="364" y="22"/>
                    <a:pt x="364" y="151"/>
                    <a:pt x="364" y="230"/>
                  </a:cubicBezTo>
                  <a:cubicBezTo>
                    <a:pt x="364" y="266"/>
                    <a:pt x="364" y="322"/>
                    <a:pt x="364" y="3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06BDEC7-BB93-F04D-85F3-BCABC0795637}"/>
                </a:ext>
              </a:extLst>
            </p:cNvPr>
            <p:cNvSpPr/>
            <p:nvPr/>
          </p:nvSpPr>
          <p:spPr>
            <a:xfrm>
              <a:off x="4540680" y="1829880"/>
              <a:ext cx="81360" cy="63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1772">
                  <a:moveTo>
                    <a:pt x="0" y="1772"/>
                  </a:moveTo>
                  <a:lnTo>
                    <a:pt x="227" y="1772"/>
                  </a:lnTo>
                  <a:lnTo>
                    <a:pt x="227" y="1727"/>
                  </a:lnTo>
                  <a:lnTo>
                    <a:pt x="48" y="1727"/>
                  </a:lnTo>
                  <a:lnTo>
                    <a:pt x="48" y="48"/>
                  </a:lnTo>
                  <a:lnTo>
                    <a:pt x="227" y="48"/>
                  </a:lnTo>
                  <a:lnTo>
                    <a:pt x="2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20C2D8A-995D-A445-9C3D-888A42501CAF}"/>
                </a:ext>
              </a:extLst>
            </p:cNvPr>
            <p:cNvSpPr/>
            <p:nvPr/>
          </p:nvSpPr>
          <p:spPr>
            <a:xfrm>
              <a:off x="4638240" y="2080800"/>
              <a:ext cx="14472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448">
                  <a:moveTo>
                    <a:pt x="59" y="378"/>
                  </a:moveTo>
                  <a:cubicBezTo>
                    <a:pt x="56" y="395"/>
                    <a:pt x="50" y="417"/>
                    <a:pt x="50" y="423"/>
                  </a:cubicBezTo>
                  <a:cubicBezTo>
                    <a:pt x="50" y="440"/>
                    <a:pt x="64" y="448"/>
                    <a:pt x="78" y="448"/>
                  </a:cubicBezTo>
                  <a:cubicBezTo>
                    <a:pt x="90" y="448"/>
                    <a:pt x="109" y="440"/>
                    <a:pt x="115" y="420"/>
                  </a:cubicBezTo>
                  <a:cubicBezTo>
                    <a:pt x="118" y="417"/>
                    <a:pt x="151" y="283"/>
                    <a:pt x="154" y="263"/>
                  </a:cubicBezTo>
                  <a:cubicBezTo>
                    <a:pt x="162" y="232"/>
                    <a:pt x="179" y="162"/>
                    <a:pt x="188" y="134"/>
                  </a:cubicBezTo>
                  <a:cubicBezTo>
                    <a:pt x="190" y="123"/>
                    <a:pt x="218" y="76"/>
                    <a:pt x="241" y="53"/>
                  </a:cubicBezTo>
                  <a:cubicBezTo>
                    <a:pt x="249" y="48"/>
                    <a:pt x="277" y="22"/>
                    <a:pt x="322" y="22"/>
                  </a:cubicBezTo>
                  <a:cubicBezTo>
                    <a:pt x="347" y="22"/>
                    <a:pt x="361" y="34"/>
                    <a:pt x="364" y="34"/>
                  </a:cubicBezTo>
                  <a:cubicBezTo>
                    <a:pt x="333" y="39"/>
                    <a:pt x="311" y="62"/>
                    <a:pt x="311" y="87"/>
                  </a:cubicBezTo>
                  <a:cubicBezTo>
                    <a:pt x="311" y="104"/>
                    <a:pt x="322" y="123"/>
                    <a:pt x="350" y="123"/>
                  </a:cubicBezTo>
                  <a:cubicBezTo>
                    <a:pt x="375" y="123"/>
                    <a:pt x="403" y="101"/>
                    <a:pt x="403" y="64"/>
                  </a:cubicBezTo>
                  <a:cubicBezTo>
                    <a:pt x="403" y="31"/>
                    <a:pt x="372" y="0"/>
                    <a:pt x="322" y="0"/>
                  </a:cubicBezTo>
                  <a:cubicBezTo>
                    <a:pt x="258" y="0"/>
                    <a:pt x="213" y="48"/>
                    <a:pt x="193" y="76"/>
                  </a:cubicBezTo>
                  <a:cubicBezTo>
                    <a:pt x="188" y="31"/>
                    <a:pt x="151" y="0"/>
                    <a:pt x="104" y="0"/>
                  </a:cubicBezTo>
                  <a:cubicBezTo>
                    <a:pt x="59" y="0"/>
                    <a:pt x="39" y="39"/>
                    <a:pt x="31" y="56"/>
                  </a:cubicBezTo>
                  <a:cubicBezTo>
                    <a:pt x="14" y="90"/>
                    <a:pt x="0" y="148"/>
                    <a:pt x="0" y="151"/>
                  </a:cubicBezTo>
                  <a:cubicBezTo>
                    <a:pt x="0" y="162"/>
                    <a:pt x="11" y="162"/>
                    <a:pt x="11" y="162"/>
                  </a:cubicBezTo>
                  <a:cubicBezTo>
                    <a:pt x="22" y="162"/>
                    <a:pt x="22" y="162"/>
                    <a:pt x="28" y="140"/>
                  </a:cubicBezTo>
                  <a:cubicBezTo>
                    <a:pt x="45" y="70"/>
                    <a:pt x="64" y="22"/>
                    <a:pt x="101" y="22"/>
                  </a:cubicBezTo>
                  <a:cubicBezTo>
                    <a:pt x="118" y="22"/>
                    <a:pt x="132" y="31"/>
                    <a:pt x="132" y="67"/>
                  </a:cubicBezTo>
                  <a:cubicBezTo>
                    <a:pt x="132" y="87"/>
                    <a:pt x="129" y="98"/>
                    <a:pt x="115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49F0DDF-B254-5046-A1B2-EAEE5910C48C}"/>
                </a:ext>
              </a:extLst>
            </p:cNvPr>
            <p:cNvSpPr/>
            <p:nvPr/>
          </p:nvSpPr>
          <p:spPr>
            <a:xfrm>
              <a:off x="4896360" y="2030400"/>
              <a:ext cx="236520" cy="236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8" h="658">
                  <a:moveTo>
                    <a:pt x="350" y="350"/>
                  </a:moveTo>
                  <a:lnTo>
                    <a:pt x="624" y="350"/>
                  </a:lnTo>
                  <a:cubicBezTo>
                    <a:pt x="638" y="350"/>
                    <a:pt x="658" y="350"/>
                    <a:pt x="658" y="330"/>
                  </a:cubicBezTo>
                  <a:cubicBezTo>
                    <a:pt x="658" y="308"/>
                    <a:pt x="638" y="308"/>
                    <a:pt x="624" y="308"/>
                  </a:cubicBezTo>
                  <a:lnTo>
                    <a:pt x="350" y="308"/>
                  </a:lnTo>
                  <a:lnTo>
                    <a:pt x="350" y="34"/>
                  </a:lnTo>
                  <a:cubicBezTo>
                    <a:pt x="350" y="20"/>
                    <a:pt x="350" y="0"/>
                    <a:pt x="330" y="0"/>
                  </a:cubicBezTo>
                  <a:cubicBezTo>
                    <a:pt x="308" y="0"/>
                    <a:pt x="308" y="20"/>
                    <a:pt x="308" y="34"/>
                  </a:cubicBezTo>
                  <a:lnTo>
                    <a:pt x="308" y="308"/>
                  </a:lnTo>
                  <a:lnTo>
                    <a:pt x="34" y="308"/>
                  </a:lnTo>
                  <a:cubicBezTo>
                    <a:pt x="20" y="308"/>
                    <a:pt x="0" y="308"/>
                    <a:pt x="0" y="330"/>
                  </a:cubicBezTo>
                  <a:cubicBezTo>
                    <a:pt x="0" y="350"/>
                    <a:pt x="20" y="350"/>
                    <a:pt x="34" y="350"/>
                  </a:cubicBezTo>
                  <a:lnTo>
                    <a:pt x="308" y="350"/>
                  </a:lnTo>
                  <a:lnTo>
                    <a:pt x="308" y="624"/>
                  </a:lnTo>
                  <a:cubicBezTo>
                    <a:pt x="308" y="638"/>
                    <a:pt x="308" y="658"/>
                    <a:pt x="330" y="658"/>
                  </a:cubicBezTo>
                  <a:cubicBezTo>
                    <a:pt x="350" y="658"/>
                    <a:pt x="350" y="638"/>
                    <a:pt x="350" y="6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596DEEB-5E35-2F4D-AE70-B10A46E8A31F}"/>
                </a:ext>
              </a:extLst>
            </p:cNvPr>
            <p:cNvSpPr/>
            <p:nvPr/>
          </p:nvSpPr>
          <p:spPr>
            <a:xfrm>
              <a:off x="5236920" y="2080800"/>
              <a:ext cx="187200" cy="23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1" h="650">
                  <a:moveTo>
                    <a:pt x="22" y="185"/>
                  </a:moveTo>
                  <a:cubicBezTo>
                    <a:pt x="62" y="73"/>
                    <a:pt x="168" y="70"/>
                    <a:pt x="179" y="70"/>
                  </a:cubicBezTo>
                  <a:cubicBezTo>
                    <a:pt x="330" y="70"/>
                    <a:pt x="342" y="244"/>
                    <a:pt x="342" y="322"/>
                  </a:cubicBezTo>
                  <a:cubicBezTo>
                    <a:pt x="342" y="384"/>
                    <a:pt x="336" y="400"/>
                    <a:pt x="328" y="420"/>
                  </a:cubicBezTo>
                  <a:cubicBezTo>
                    <a:pt x="308" y="490"/>
                    <a:pt x="277" y="605"/>
                    <a:pt x="277" y="633"/>
                  </a:cubicBezTo>
                  <a:cubicBezTo>
                    <a:pt x="277" y="641"/>
                    <a:pt x="283" y="650"/>
                    <a:pt x="291" y="650"/>
                  </a:cubicBezTo>
                  <a:cubicBezTo>
                    <a:pt x="302" y="650"/>
                    <a:pt x="311" y="627"/>
                    <a:pt x="322" y="591"/>
                  </a:cubicBezTo>
                  <a:cubicBezTo>
                    <a:pt x="344" y="507"/>
                    <a:pt x="356" y="451"/>
                    <a:pt x="358" y="420"/>
                  </a:cubicBezTo>
                  <a:cubicBezTo>
                    <a:pt x="361" y="406"/>
                    <a:pt x="361" y="395"/>
                    <a:pt x="367" y="381"/>
                  </a:cubicBezTo>
                  <a:cubicBezTo>
                    <a:pt x="398" y="283"/>
                    <a:pt x="462" y="137"/>
                    <a:pt x="501" y="59"/>
                  </a:cubicBezTo>
                  <a:cubicBezTo>
                    <a:pt x="507" y="48"/>
                    <a:pt x="521" y="25"/>
                    <a:pt x="521" y="20"/>
                  </a:cubicBezTo>
                  <a:cubicBezTo>
                    <a:pt x="521" y="11"/>
                    <a:pt x="510" y="11"/>
                    <a:pt x="507" y="11"/>
                  </a:cubicBezTo>
                  <a:cubicBezTo>
                    <a:pt x="504" y="11"/>
                    <a:pt x="498" y="11"/>
                    <a:pt x="496" y="17"/>
                  </a:cubicBezTo>
                  <a:cubicBezTo>
                    <a:pt x="445" y="112"/>
                    <a:pt x="406" y="210"/>
                    <a:pt x="364" y="311"/>
                  </a:cubicBezTo>
                  <a:cubicBezTo>
                    <a:pt x="364" y="280"/>
                    <a:pt x="364" y="204"/>
                    <a:pt x="325" y="109"/>
                  </a:cubicBezTo>
                  <a:cubicBezTo>
                    <a:pt x="300" y="48"/>
                    <a:pt x="260" y="0"/>
                    <a:pt x="193" y="0"/>
                  </a:cubicBezTo>
                  <a:cubicBezTo>
                    <a:pt x="70" y="0"/>
                    <a:pt x="0" y="151"/>
                    <a:pt x="0" y="182"/>
                  </a:cubicBezTo>
                  <a:cubicBezTo>
                    <a:pt x="0" y="190"/>
                    <a:pt x="8" y="190"/>
                    <a:pt x="20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17389E5C-DBF1-744B-AF75-F1E36086BC43}"/>
                </a:ext>
              </a:extLst>
            </p:cNvPr>
            <p:cNvSpPr/>
            <p:nvPr/>
          </p:nvSpPr>
          <p:spPr>
            <a:xfrm>
              <a:off x="5504040" y="2080800"/>
              <a:ext cx="27684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0" h="437">
                  <a:moveTo>
                    <a:pt x="78" y="98"/>
                  </a:moveTo>
                  <a:lnTo>
                    <a:pt x="78" y="361"/>
                  </a:lnTo>
                  <a:cubicBezTo>
                    <a:pt x="78" y="406"/>
                    <a:pt x="67" y="406"/>
                    <a:pt x="0" y="406"/>
                  </a:cubicBezTo>
                  <a:lnTo>
                    <a:pt x="0" y="437"/>
                  </a:lnTo>
                  <a:cubicBezTo>
                    <a:pt x="34" y="437"/>
                    <a:pt x="84" y="434"/>
                    <a:pt x="112" y="434"/>
                  </a:cubicBezTo>
                  <a:cubicBezTo>
                    <a:pt x="137" y="434"/>
                    <a:pt x="188" y="437"/>
                    <a:pt x="221" y="437"/>
                  </a:cubicBezTo>
                  <a:lnTo>
                    <a:pt x="221" y="406"/>
                  </a:lnTo>
                  <a:cubicBezTo>
                    <a:pt x="157" y="406"/>
                    <a:pt x="146" y="406"/>
                    <a:pt x="146" y="361"/>
                  </a:cubicBezTo>
                  <a:lnTo>
                    <a:pt x="146" y="179"/>
                  </a:lnTo>
                  <a:cubicBezTo>
                    <a:pt x="146" y="78"/>
                    <a:pt x="216" y="22"/>
                    <a:pt x="277" y="22"/>
                  </a:cubicBezTo>
                  <a:cubicBezTo>
                    <a:pt x="342" y="22"/>
                    <a:pt x="353" y="76"/>
                    <a:pt x="353" y="132"/>
                  </a:cubicBezTo>
                  <a:lnTo>
                    <a:pt x="353" y="361"/>
                  </a:lnTo>
                  <a:cubicBezTo>
                    <a:pt x="353" y="406"/>
                    <a:pt x="342" y="406"/>
                    <a:pt x="274" y="406"/>
                  </a:cubicBezTo>
                  <a:lnTo>
                    <a:pt x="274" y="437"/>
                  </a:lnTo>
                  <a:cubicBezTo>
                    <a:pt x="308" y="437"/>
                    <a:pt x="358" y="434"/>
                    <a:pt x="386" y="434"/>
                  </a:cubicBezTo>
                  <a:cubicBezTo>
                    <a:pt x="412" y="434"/>
                    <a:pt x="462" y="437"/>
                    <a:pt x="496" y="437"/>
                  </a:cubicBezTo>
                  <a:lnTo>
                    <a:pt x="496" y="406"/>
                  </a:lnTo>
                  <a:cubicBezTo>
                    <a:pt x="431" y="406"/>
                    <a:pt x="420" y="406"/>
                    <a:pt x="420" y="361"/>
                  </a:cubicBezTo>
                  <a:lnTo>
                    <a:pt x="420" y="179"/>
                  </a:lnTo>
                  <a:cubicBezTo>
                    <a:pt x="420" y="78"/>
                    <a:pt x="490" y="22"/>
                    <a:pt x="554" y="22"/>
                  </a:cubicBezTo>
                  <a:cubicBezTo>
                    <a:pt x="616" y="22"/>
                    <a:pt x="627" y="76"/>
                    <a:pt x="627" y="132"/>
                  </a:cubicBezTo>
                  <a:lnTo>
                    <a:pt x="627" y="361"/>
                  </a:lnTo>
                  <a:cubicBezTo>
                    <a:pt x="627" y="406"/>
                    <a:pt x="616" y="406"/>
                    <a:pt x="549" y="406"/>
                  </a:cubicBezTo>
                  <a:lnTo>
                    <a:pt x="549" y="437"/>
                  </a:lnTo>
                  <a:cubicBezTo>
                    <a:pt x="582" y="437"/>
                    <a:pt x="633" y="434"/>
                    <a:pt x="661" y="434"/>
                  </a:cubicBezTo>
                  <a:cubicBezTo>
                    <a:pt x="686" y="434"/>
                    <a:pt x="736" y="437"/>
                    <a:pt x="770" y="437"/>
                  </a:cubicBezTo>
                  <a:lnTo>
                    <a:pt x="770" y="406"/>
                  </a:lnTo>
                  <a:cubicBezTo>
                    <a:pt x="720" y="406"/>
                    <a:pt x="694" y="406"/>
                    <a:pt x="694" y="378"/>
                  </a:cubicBezTo>
                  <a:lnTo>
                    <a:pt x="694" y="188"/>
                  </a:lnTo>
                  <a:cubicBezTo>
                    <a:pt x="694" y="104"/>
                    <a:pt x="694" y="73"/>
                    <a:pt x="664" y="36"/>
                  </a:cubicBezTo>
                  <a:cubicBezTo>
                    <a:pt x="650" y="20"/>
                    <a:pt x="616" y="0"/>
                    <a:pt x="560" y="0"/>
                  </a:cubicBezTo>
                  <a:cubicBezTo>
                    <a:pt x="476" y="0"/>
                    <a:pt x="434" y="59"/>
                    <a:pt x="417" y="98"/>
                  </a:cubicBezTo>
                  <a:cubicBezTo>
                    <a:pt x="403" y="11"/>
                    <a:pt x="330" y="0"/>
                    <a:pt x="286" y="0"/>
                  </a:cubicBezTo>
                  <a:cubicBezTo>
                    <a:pt x="213" y="0"/>
                    <a:pt x="168" y="42"/>
                    <a:pt x="140" y="104"/>
                  </a:cubicBezTo>
                  <a:lnTo>
                    <a:pt x="140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70" y="42"/>
                    <a:pt x="78" y="48"/>
                    <a:pt x="78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9644CF-74D2-8A48-A6EE-A7409056ACBB}"/>
                </a:ext>
              </a:extLst>
            </p:cNvPr>
            <p:cNvSpPr/>
            <p:nvPr/>
          </p:nvSpPr>
          <p:spPr>
            <a:xfrm>
              <a:off x="5802480" y="2079000"/>
              <a:ext cx="160920" cy="16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8" h="454">
                  <a:moveTo>
                    <a:pt x="288" y="370"/>
                  </a:moveTo>
                  <a:cubicBezTo>
                    <a:pt x="291" y="409"/>
                    <a:pt x="319" y="451"/>
                    <a:pt x="367" y="451"/>
                  </a:cubicBezTo>
                  <a:cubicBezTo>
                    <a:pt x="386" y="451"/>
                    <a:pt x="448" y="437"/>
                    <a:pt x="448" y="356"/>
                  </a:cubicBezTo>
                  <a:lnTo>
                    <a:pt x="448" y="300"/>
                  </a:lnTo>
                  <a:lnTo>
                    <a:pt x="423" y="300"/>
                  </a:lnTo>
                  <a:lnTo>
                    <a:pt x="423" y="356"/>
                  </a:lnTo>
                  <a:cubicBezTo>
                    <a:pt x="423" y="412"/>
                    <a:pt x="398" y="420"/>
                    <a:pt x="386" y="420"/>
                  </a:cubicBezTo>
                  <a:cubicBezTo>
                    <a:pt x="353" y="420"/>
                    <a:pt x="350" y="375"/>
                    <a:pt x="350" y="370"/>
                  </a:cubicBezTo>
                  <a:lnTo>
                    <a:pt x="350" y="171"/>
                  </a:lnTo>
                  <a:cubicBezTo>
                    <a:pt x="350" y="129"/>
                    <a:pt x="350" y="92"/>
                    <a:pt x="314" y="53"/>
                  </a:cubicBezTo>
                  <a:cubicBezTo>
                    <a:pt x="274" y="17"/>
                    <a:pt x="227" y="0"/>
                    <a:pt x="179" y="0"/>
                  </a:cubicBezTo>
                  <a:cubicBezTo>
                    <a:pt x="98" y="0"/>
                    <a:pt x="28" y="48"/>
                    <a:pt x="28" y="112"/>
                  </a:cubicBezTo>
                  <a:cubicBezTo>
                    <a:pt x="28" y="143"/>
                    <a:pt x="48" y="160"/>
                    <a:pt x="76" y="160"/>
                  </a:cubicBezTo>
                  <a:cubicBezTo>
                    <a:pt x="101" y="160"/>
                    <a:pt x="120" y="140"/>
                    <a:pt x="120" y="112"/>
                  </a:cubicBezTo>
                  <a:cubicBezTo>
                    <a:pt x="120" y="101"/>
                    <a:pt x="115" y="67"/>
                    <a:pt x="70" y="67"/>
                  </a:cubicBezTo>
                  <a:cubicBezTo>
                    <a:pt x="95" y="34"/>
                    <a:pt x="146" y="22"/>
                    <a:pt x="176" y="22"/>
                  </a:cubicBezTo>
                  <a:cubicBezTo>
                    <a:pt x="224" y="22"/>
                    <a:pt x="280" y="62"/>
                    <a:pt x="280" y="148"/>
                  </a:cubicBezTo>
                  <a:lnTo>
                    <a:pt x="280" y="185"/>
                  </a:lnTo>
                  <a:cubicBezTo>
                    <a:pt x="230" y="188"/>
                    <a:pt x="162" y="190"/>
                    <a:pt x="98" y="221"/>
                  </a:cubicBezTo>
                  <a:cubicBezTo>
                    <a:pt x="25" y="255"/>
                    <a:pt x="0" y="305"/>
                    <a:pt x="0" y="350"/>
                  </a:cubicBezTo>
                  <a:cubicBezTo>
                    <a:pt x="0" y="428"/>
                    <a:pt x="95" y="454"/>
                    <a:pt x="160" y="454"/>
                  </a:cubicBezTo>
                  <a:cubicBezTo>
                    <a:pt x="224" y="454"/>
                    <a:pt x="269" y="414"/>
                    <a:pt x="288" y="370"/>
                  </a:cubicBezTo>
                  <a:close/>
                  <a:moveTo>
                    <a:pt x="280" y="207"/>
                  </a:moveTo>
                  <a:lnTo>
                    <a:pt x="280" y="305"/>
                  </a:lnTo>
                  <a:cubicBezTo>
                    <a:pt x="280" y="400"/>
                    <a:pt x="210" y="434"/>
                    <a:pt x="165" y="434"/>
                  </a:cubicBezTo>
                  <a:cubicBezTo>
                    <a:pt x="118" y="434"/>
                    <a:pt x="76" y="398"/>
                    <a:pt x="76" y="347"/>
                  </a:cubicBezTo>
                  <a:cubicBezTo>
                    <a:pt x="76" y="294"/>
                    <a:pt x="118" y="213"/>
                    <a:pt x="280" y="2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CD2FAF0-F853-9844-A914-5486F119096F}"/>
                </a:ext>
              </a:extLst>
            </p:cNvPr>
            <p:cNvSpPr/>
            <p:nvPr/>
          </p:nvSpPr>
          <p:spPr>
            <a:xfrm>
              <a:off x="5969879" y="2084760"/>
              <a:ext cx="17892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8" h="426">
                  <a:moveTo>
                    <a:pt x="272" y="193"/>
                  </a:moveTo>
                  <a:cubicBezTo>
                    <a:pt x="302" y="157"/>
                    <a:pt x="339" y="109"/>
                    <a:pt x="364" y="81"/>
                  </a:cubicBezTo>
                  <a:cubicBezTo>
                    <a:pt x="395" y="48"/>
                    <a:pt x="434" y="31"/>
                    <a:pt x="482" y="31"/>
                  </a:cubicBezTo>
                  <a:lnTo>
                    <a:pt x="482" y="0"/>
                  </a:lnTo>
                  <a:cubicBezTo>
                    <a:pt x="456" y="3"/>
                    <a:pt x="426" y="3"/>
                    <a:pt x="400" y="3"/>
                  </a:cubicBezTo>
                  <a:cubicBezTo>
                    <a:pt x="370" y="3"/>
                    <a:pt x="316" y="0"/>
                    <a:pt x="305" y="0"/>
                  </a:cubicBezTo>
                  <a:lnTo>
                    <a:pt x="305" y="31"/>
                  </a:lnTo>
                  <a:cubicBezTo>
                    <a:pt x="325" y="34"/>
                    <a:pt x="333" y="45"/>
                    <a:pt x="333" y="62"/>
                  </a:cubicBezTo>
                  <a:cubicBezTo>
                    <a:pt x="333" y="78"/>
                    <a:pt x="325" y="90"/>
                    <a:pt x="319" y="95"/>
                  </a:cubicBezTo>
                  <a:lnTo>
                    <a:pt x="258" y="174"/>
                  </a:lnTo>
                  <a:lnTo>
                    <a:pt x="179" y="73"/>
                  </a:lnTo>
                  <a:cubicBezTo>
                    <a:pt x="171" y="64"/>
                    <a:pt x="171" y="62"/>
                    <a:pt x="171" y="56"/>
                  </a:cubicBezTo>
                  <a:cubicBezTo>
                    <a:pt x="171" y="42"/>
                    <a:pt x="185" y="31"/>
                    <a:pt x="207" y="31"/>
                  </a:cubicBezTo>
                  <a:lnTo>
                    <a:pt x="207" y="0"/>
                  </a:lnTo>
                  <a:cubicBezTo>
                    <a:pt x="179" y="0"/>
                    <a:pt x="115" y="3"/>
                    <a:pt x="98" y="3"/>
                  </a:cubicBezTo>
                  <a:cubicBezTo>
                    <a:pt x="78" y="3"/>
                    <a:pt x="31" y="3"/>
                    <a:pt x="6" y="0"/>
                  </a:cubicBezTo>
                  <a:lnTo>
                    <a:pt x="6" y="31"/>
                  </a:lnTo>
                  <a:cubicBezTo>
                    <a:pt x="76" y="31"/>
                    <a:pt x="76" y="31"/>
                    <a:pt x="120" y="92"/>
                  </a:cubicBezTo>
                  <a:lnTo>
                    <a:pt x="218" y="218"/>
                  </a:lnTo>
                  <a:lnTo>
                    <a:pt x="126" y="336"/>
                  </a:lnTo>
                  <a:cubicBezTo>
                    <a:pt x="78" y="395"/>
                    <a:pt x="20" y="398"/>
                    <a:pt x="0" y="398"/>
                  </a:cubicBezTo>
                  <a:lnTo>
                    <a:pt x="0" y="426"/>
                  </a:lnTo>
                  <a:cubicBezTo>
                    <a:pt x="25" y="426"/>
                    <a:pt x="56" y="423"/>
                    <a:pt x="81" y="423"/>
                  </a:cubicBezTo>
                  <a:cubicBezTo>
                    <a:pt x="112" y="423"/>
                    <a:pt x="151" y="426"/>
                    <a:pt x="176" y="426"/>
                  </a:cubicBezTo>
                  <a:lnTo>
                    <a:pt x="176" y="398"/>
                  </a:lnTo>
                  <a:cubicBezTo>
                    <a:pt x="154" y="392"/>
                    <a:pt x="148" y="381"/>
                    <a:pt x="148" y="367"/>
                  </a:cubicBezTo>
                  <a:cubicBezTo>
                    <a:pt x="148" y="344"/>
                    <a:pt x="176" y="311"/>
                    <a:pt x="235" y="241"/>
                  </a:cubicBezTo>
                  <a:lnTo>
                    <a:pt x="311" y="339"/>
                  </a:lnTo>
                  <a:cubicBezTo>
                    <a:pt x="319" y="350"/>
                    <a:pt x="333" y="367"/>
                    <a:pt x="333" y="372"/>
                  </a:cubicBezTo>
                  <a:cubicBezTo>
                    <a:pt x="333" y="381"/>
                    <a:pt x="325" y="395"/>
                    <a:pt x="297" y="398"/>
                  </a:cubicBezTo>
                  <a:lnTo>
                    <a:pt x="297" y="426"/>
                  </a:lnTo>
                  <a:cubicBezTo>
                    <a:pt x="328" y="426"/>
                    <a:pt x="381" y="423"/>
                    <a:pt x="403" y="423"/>
                  </a:cubicBezTo>
                  <a:cubicBezTo>
                    <a:pt x="431" y="423"/>
                    <a:pt x="470" y="426"/>
                    <a:pt x="498" y="426"/>
                  </a:cubicBezTo>
                  <a:lnTo>
                    <a:pt x="498" y="398"/>
                  </a:lnTo>
                  <a:cubicBezTo>
                    <a:pt x="445" y="398"/>
                    <a:pt x="428" y="395"/>
                    <a:pt x="406" y="3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00B5F635-E5A9-0042-9661-90316A39A5DC}"/>
                </a:ext>
              </a:extLst>
            </p:cNvPr>
            <p:cNvSpPr/>
            <p:nvPr/>
          </p:nvSpPr>
          <p:spPr>
            <a:xfrm>
              <a:off x="5712840" y="2355840"/>
              <a:ext cx="126720" cy="112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3" h="314">
                  <a:moveTo>
                    <a:pt x="252" y="42"/>
                  </a:moveTo>
                  <a:cubicBezTo>
                    <a:pt x="235" y="17"/>
                    <a:pt x="213" y="0"/>
                    <a:pt x="179" y="0"/>
                  </a:cubicBezTo>
                  <a:cubicBezTo>
                    <a:pt x="90" y="0"/>
                    <a:pt x="0" y="98"/>
                    <a:pt x="0" y="199"/>
                  </a:cubicBezTo>
                  <a:cubicBezTo>
                    <a:pt x="0" y="266"/>
                    <a:pt x="45" y="314"/>
                    <a:pt x="104" y="314"/>
                  </a:cubicBezTo>
                  <a:cubicBezTo>
                    <a:pt x="143" y="314"/>
                    <a:pt x="176" y="291"/>
                    <a:pt x="204" y="266"/>
                  </a:cubicBezTo>
                  <a:cubicBezTo>
                    <a:pt x="216" y="305"/>
                    <a:pt x="258" y="314"/>
                    <a:pt x="274" y="314"/>
                  </a:cubicBezTo>
                  <a:cubicBezTo>
                    <a:pt x="300" y="314"/>
                    <a:pt x="316" y="297"/>
                    <a:pt x="330" y="277"/>
                  </a:cubicBezTo>
                  <a:cubicBezTo>
                    <a:pt x="344" y="249"/>
                    <a:pt x="353" y="210"/>
                    <a:pt x="353" y="207"/>
                  </a:cubicBezTo>
                  <a:cubicBezTo>
                    <a:pt x="353" y="199"/>
                    <a:pt x="344" y="199"/>
                    <a:pt x="344" y="199"/>
                  </a:cubicBezTo>
                  <a:cubicBezTo>
                    <a:pt x="333" y="199"/>
                    <a:pt x="333" y="202"/>
                    <a:pt x="328" y="218"/>
                  </a:cubicBezTo>
                  <a:cubicBezTo>
                    <a:pt x="319" y="252"/>
                    <a:pt x="305" y="294"/>
                    <a:pt x="277" y="294"/>
                  </a:cubicBezTo>
                  <a:cubicBezTo>
                    <a:pt x="260" y="294"/>
                    <a:pt x="255" y="280"/>
                    <a:pt x="255" y="260"/>
                  </a:cubicBezTo>
                  <a:cubicBezTo>
                    <a:pt x="255" y="249"/>
                    <a:pt x="260" y="224"/>
                    <a:pt x="263" y="204"/>
                  </a:cubicBezTo>
                  <a:cubicBezTo>
                    <a:pt x="269" y="188"/>
                    <a:pt x="277" y="157"/>
                    <a:pt x="280" y="143"/>
                  </a:cubicBezTo>
                  <a:lnTo>
                    <a:pt x="294" y="90"/>
                  </a:lnTo>
                  <a:cubicBezTo>
                    <a:pt x="297" y="73"/>
                    <a:pt x="305" y="39"/>
                    <a:pt x="305" y="36"/>
                  </a:cubicBezTo>
                  <a:cubicBezTo>
                    <a:pt x="305" y="20"/>
                    <a:pt x="294" y="14"/>
                    <a:pt x="283" y="14"/>
                  </a:cubicBezTo>
                  <a:cubicBezTo>
                    <a:pt x="272" y="14"/>
                    <a:pt x="255" y="22"/>
                    <a:pt x="252" y="42"/>
                  </a:cubicBezTo>
                  <a:close/>
                  <a:moveTo>
                    <a:pt x="207" y="218"/>
                  </a:moveTo>
                  <a:cubicBezTo>
                    <a:pt x="202" y="238"/>
                    <a:pt x="185" y="252"/>
                    <a:pt x="171" y="266"/>
                  </a:cubicBezTo>
                  <a:cubicBezTo>
                    <a:pt x="165" y="272"/>
                    <a:pt x="137" y="294"/>
                    <a:pt x="106" y="294"/>
                  </a:cubicBezTo>
                  <a:cubicBezTo>
                    <a:pt x="81" y="294"/>
                    <a:pt x="56" y="277"/>
                    <a:pt x="56" y="227"/>
                  </a:cubicBezTo>
                  <a:cubicBezTo>
                    <a:pt x="56" y="190"/>
                    <a:pt x="76" y="112"/>
                    <a:pt x="92" y="87"/>
                  </a:cubicBezTo>
                  <a:cubicBezTo>
                    <a:pt x="123" y="31"/>
                    <a:pt x="160" y="20"/>
                    <a:pt x="179" y="20"/>
                  </a:cubicBezTo>
                  <a:cubicBezTo>
                    <a:pt x="227" y="20"/>
                    <a:pt x="241" y="73"/>
                    <a:pt x="241" y="81"/>
                  </a:cubicBezTo>
                  <a:cubicBezTo>
                    <a:pt x="241" y="84"/>
                    <a:pt x="241" y="87"/>
                    <a:pt x="238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7E6E131B-9BF0-504A-92BF-031C77104D33}"/>
                </a:ext>
              </a:extLst>
            </p:cNvPr>
            <p:cNvSpPr/>
            <p:nvPr/>
          </p:nvSpPr>
          <p:spPr>
            <a:xfrm>
              <a:off x="5868000" y="2295360"/>
              <a:ext cx="50040" cy="93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60">
                  <a:moveTo>
                    <a:pt x="134" y="48"/>
                  </a:moveTo>
                  <a:cubicBezTo>
                    <a:pt x="134" y="48"/>
                    <a:pt x="140" y="36"/>
                    <a:pt x="140" y="28"/>
                  </a:cubicBezTo>
                  <a:cubicBezTo>
                    <a:pt x="140" y="11"/>
                    <a:pt x="123" y="0"/>
                    <a:pt x="109" y="0"/>
                  </a:cubicBezTo>
                  <a:cubicBezTo>
                    <a:pt x="87" y="0"/>
                    <a:pt x="81" y="17"/>
                    <a:pt x="78" y="22"/>
                  </a:cubicBezTo>
                  <a:lnTo>
                    <a:pt x="3" y="238"/>
                  </a:lnTo>
                  <a:cubicBezTo>
                    <a:pt x="0" y="244"/>
                    <a:pt x="0" y="246"/>
                    <a:pt x="0" y="246"/>
                  </a:cubicBezTo>
                  <a:cubicBezTo>
                    <a:pt x="0" y="255"/>
                    <a:pt x="22" y="260"/>
                    <a:pt x="22" y="260"/>
                  </a:cubicBezTo>
                  <a:cubicBezTo>
                    <a:pt x="25" y="260"/>
                    <a:pt x="28" y="258"/>
                    <a:pt x="31" y="2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C572640-EA98-9547-9C25-8AEE3EB08EF2}"/>
                </a:ext>
              </a:extLst>
            </p:cNvPr>
            <p:cNvSpPr/>
            <p:nvPr/>
          </p:nvSpPr>
          <p:spPr>
            <a:xfrm>
              <a:off x="62290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1525BB7-6096-9C4D-861A-C47C725570D9}"/>
                </a:ext>
              </a:extLst>
            </p:cNvPr>
            <p:cNvSpPr/>
            <p:nvPr/>
          </p:nvSpPr>
          <p:spPr>
            <a:xfrm>
              <a:off x="652644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A60BC46-17D0-3540-85FB-EEB576CCA475}"/>
                </a:ext>
              </a:extLst>
            </p:cNvPr>
            <p:cNvSpPr/>
            <p:nvPr/>
          </p:nvSpPr>
          <p:spPr>
            <a:xfrm>
              <a:off x="664739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ED55F87-26C0-C44A-B77F-26255E5AF760}"/>
                </a:ext>
              </a:extLst>
            </p:cNvPr>
            <p:cNvSpPr/>
            <p:nvPr/>
          </p:nvSpPr>
          <p:spPr>
            <a:xfrm>
              <a:off x="6807600" y="1953000"/>
              <a:ext cx="6300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6" h="358">
                  <a:moveTo>
                    <a:pt x="168" y="62"/>
                  </a:moveTo>
                  <a:cubicBezTo>
                    <a:pt x="174" y="48"/>
                    <a:pt x="176" y="42"/>
                    <a:pt x="176" y="39"/>
                  </a:cubicBezTo>
                  <a:cubicBezTo>
                    <a:pt x="176" y="17"/>
                    <a:pt x="157" y="0"/>
                    <a:pt x="134" y="0"/>
                  </a:cubicBezTo>
                  <a:cubicBezTo>
                    <a:pt x="106" y="0"/>
                    <a:pt x="98" y="22"/>
                    <a:pt x="95" y="34"/>
                  </a:cubicBezTo>
                  <a:lnTo>
                    <a:pt x="3" y="333"/>
                  </a:lnTo>
                  <a:cubicBezTo>
                    <a:pt x="3" y="336"/>
                    <a:pt x="0" y="344"/>
                    <a:pt x="0" y="344"/>
                  </a:cubicBezTo>
                  <a:cubicBezTo>
                    <a:pt x="0" y="353"/>
                    <a:pt x="22" y="358"/>
                    <a:pt x="28" y="358"/>
                  </a:cubicBezTo>
                  <a:cubicBezTo>
                    <a:pt x="31" y="358"/>
                    <a:pt x="34" y="358"/>
                    <a:pt x="36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0FE4BFA-2405-2E46-AF2C-861AD9BA44B3}"/>
                </a:ext>
              </a:extLst>
            </p:cNvPr>
            <p:cNvSpPr/>
            <p:nvPr/>
          </p:nvSpPr>
          <p:spPr>
            <a:xfrm>
              <a:off x="692532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75E9C9F-232C-754C-ADD9-428E6FAEFF2F}"/>
                </a:ext>
              </a:extLst>
            </p:cNvPr>
            <p:cNvSpPr/>
            <p:nvPr/>
          </p:nvSpPr>
          <p:spPr>
            <a:xfrm>
              <a:off x="706644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7B77FBE-54F5-A143-ACD0-561462D06D23}"/>
                </a:ext>
              </a:extLst>
            </p:cNvPr>
            <p:cNvSpPr/>
            <p:nvPr/>
          </p:nvSpPr>
          <p:spPr>
            <a:xfrm>
              <a:off x="7251120" y="1953000"/>
              <a:ext cx="6300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6" h="358">
                  <a:moveTo>
                    <a:pt x="168" y="62"/>
                  </a:moveTo>
                  <a:cubicBezTo>
                    <a:pt x="174" y="48"/>
                    <a:pt x="176" y="42"/>
                    <a:pt x="176" y="39"/>
                  </a:cubicBezTo>
                  <a:cubicBezTo>
                    <a:pt x="176" y="17"/>
                    <a:pt x="157" y="0"/>
                    <a:pt x="134" y="0"/>
                  </a:cubicBezTo>
                  <a:cubicBezTo>
                    <a:pt x="106" y="0"/>
                    <a:pt x="98" y="22"/>
                    <a:pt x="95" y="34"/>
                  </a:cubicBezTo>
                  <a:lnTo>
                    <a:pt x="3" y="333"/>
                  </a:lnTo>
                  <a:cubicBezTo>
                    <a:pt x="3" y="336"/>
                    <a:pt x="0" y="344"/>
                    <a:pt x="0" y="344"/>
                  </a:cubicBezTo>
                  <a:cubicBezTo>
                    <a:pt x="0" y="353"/>
                    <a:pt x="22" y="358"/>
                    <a:pt x="28" y="358"/>
                  </a:cubicBezTo>
                  <a:cubicBezTo>
                    <a:pt x="31" y="358"/>
                    <a:pt x="34" y="358"/>
                    <a:pt x="36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1D0DB5C-FCC2-794C-B17A-B87EF0E3822C}"/>
                </a:ext>
              </a:extLst>
            </p:cNvPr>
            <p:cNvSpPr/>
            <p:nvPr/>
          </p:nvSpPr>
          <p:spPr>
            <a:xfrm>
              <a:off x="73587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86E664DC-E553-B146-9CC8-A5B5B4335E89}"/>
                </a:ext>
              </a:extLst>
            </p:cNvPr>
            <p:cNvSpPr/>
            <p:nvPr/>
          </p:nvSpPr>
          <p:spPr>
            <a:xfrm>
              <a:off x="7584479" y="2141280"/>
              <a:ext cx="21744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42">
                  <a:moveTo>
                    <a:pt x="568" y="42"/>
                  </a:moveTo>
                  <a:cubicBezTo>
                    <a:pt x="585" y="42"/>
                    <a:pt x="605" y="42"/>
                    <a:pt x="605" y="22"/>
                  </a:cubicBezTo>
                  <a:cubicBezTo>
                    <a:pt x="605" y="0"/>
                    <a:pt x="585" y="0"/>
                    <a:pt x="568" y="0"/>
                  </a:cubicBezTo>
                  <a:lnTo>
                    <a:pt x="34" y="0"/>
                  </a:lnTo>
                  <a:cubicBezTo>
                    <a:pt x="17" y="0"/>
                    <a:pt x="0" y="0"/>
                    <a:pt x="0" y="22"/>
                  </a:cubicBezTo>
                  <a:cubicBezTo>
                    <a:pt x="0" y="42"/>
                    <a:pt x="17" y="42"/>
                    <a:pt x="34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7435562-8511-814A-A73E-DDB7B9F91006}"/>
                </a:ext>
              </a:extLst>
            </p:cNvPr>
            <p:cNvSpPr/>
            <p:nvPr/>
          </p:nvSpPr>
          <p:spPr>
            <a:xfrm>
              <a:off x="79264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255B99AD-9330-BF46-A85B-D137D8A7E7E0}"/>
                </a:ext>
              </a:extLst>
            </p:cNvPr>
            <p:cNvSpPr/>
            <p:nvPr/>
          </p:nvSpPr>
          <p:spPr>
            <a:xfrm>
              <a:off x="82245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C3DD21D7-7103-6F43-8747-4D0CC1853530}"/>
                </a:ext>
              </a:extLst>
            </p:cNvPr>
            <p:cNvSpPr/>
            <p:nvPr/>
          </p:nvSpPr>
          <p:spPr>
            <a:xfrm>
              <a:off x="834551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131E8616-804E-614F-B623-BA6D566C67EB}"/>
                </a:ext>
              </a:extLst>
            </p:cNvPr>
            <p:cNvSpPr/>
            <p:nvPr/>
          </p:nvSpPr>
          <p:spPr>
            <a:xfrm>
              <a:off x="852408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BB192008-3528-2D47-BA61-26687A714717}"/>
                </a:ext>
              </a:extLst>
            </p:cNvPr>
            <p:cNvSpPr/>
            <p:nvPr/>
          </p:nvSpPr>
          <p:spPr>
            <a:xfrm>
              <a:off x="866520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E778EAC-04B2-7C41-AF8A-9560184BC163}"/>
                </a:ext>
              </a:extLst>
            </p:cNvPr>
            <p:cNvSpPr/>
            <p:nvPr/>
          </p:nvSpPr>
          <p:spPr>
            <a:xfrm>
              <a:off x="885780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B3F45EFD-C84B-FC4D-8BA0-B3F225EFFC57}"/>
                </a:ext>
              </a:extLst>
            </p:cNvPr>
            <p:cNvSpPr/>
            <p:nvPr/>
          </p:nvSpPr>
          <p:spPr>
            <a:xfrm>
              <a:off x="8981640" y="1829880"/>
              <a:ext cx="81360" cy="63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1772">
                  <a:moveTo>
                    <a:pt x="179" y="1727"/>
                  </a:moveTo>
                  <a:lnTo>
                    <a:pt x="0" y="1727"/>
                  </a:lnTo>
                  <a:lnTo>
                    <a:pt x="0" y="1772"/>
                  </a:lnTo>
                  <a:lnTo>
                    <a:pt x="227" y="1772"/>
                  </a:lnTo>
                  <a:lnTo>
                    <a:pt x="227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9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695926EB-2F22-D746-98CB-9CA7A63A3427}"/>
              </a:ext>
            </a:extLst>
          </p:cNvPr>
          <p:cNvSpPr txBox="1"/>
          <p:nvPr/>
        </p:nvSpPr>
        <p:spPr>
          <a:xfrm>
            <a:off x="822960" y="1599387"/>
            <a:ext cx="50576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Here’s the standard Q-learning update equation:</a:t>
            </a:r>
          </a:p>
        </p:txBody>
      </p:sp>
      <p:grpSp>
        <p:nvGrpSpPr>
          <p:cNvPr id="45" name="Group 44" descr="28§display§Q(s,a) \leftarrow (1-\alpha) Q(s,a) + \alpha \left[r + \gamma \max_{a'} Q(s',a') \right]§svg§600§FALSE" title="TexMaths">
            <a:extLst>
              <a:ext uri="{FF2B5EF4-FFF2-40B4-BE49-F238E27FC236}">
                <a16:creationId xmlns:a16="http://schemas.microsoft.com/office/drawing/2014/main" id="{13C9A40F-A497-484C-AC4B-8AA0DBCEC761}"/>
              </a:ext>
            </a:extLst>
          </p:cNvPr>
          <p:cNvGrpSpPr/>
          <p:nvPr/>
        </p:nvGrpSpPr>
        <p:grpSpPr>
          <a:xfrm>
            <a:off x="1097280" y="3480747"/>
            <a:ext cx="8036280" cy="620280"/>
            <a:chOff x="1097280" y="3272400"/>
            <a:chExt cx="8036280" cy="620280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F384D6C-B311-3E4F-8184-C728D5BD6F39}"/>
                </a:ext>
              </a:extLst>
            </p:cNvPr>
            <p:cNvSpPr/>
            <p:nvPr/>
          </p:nvSpPr>
          <p:spPr>
            <a:xfrm>
              <a:off x="1097280" y="3272400"/>
              <a:ext cx="8036280" cy="61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24" h="1715">
                  <a:moveTo>
                    <a:pt x="11162" y="1715"/>
                  </a:moveTo>
                  <a:lnTo>
                    <a:pt x="0" y="1715"/>
                  </a:lnTo>
                  <a:lnTo>
                    <a:pt x="0" y="0"/>
                  </a:lnTo>
                  <a:lnTo>
                    <a:pt x="22324" y="0"/>
                  </a:lnTo>
                  <a:lnTo>
                    <a:pt x="22324" y="17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61CAEABE-4C1B-F24D-921D-B1027D44831D}"/>
                </a:ext>
              </a:extLst>
            </p:cNvPr>
            <p:cNvSpPr/>
            <p:nvPr/>
          </p:nvSpPr>
          <p:spPr>
            <a:xfrm>
              <a:off x="1116000" y="3425039"/>
              <a:ext cx="257040" cy="309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861">
                  <a:moveTo>
                    <a:pt x="401" y="670"/>
                  </a:moveTo>
                  <a:cubicBezTo>
                    <a:pt x="563" y="613"/>
                    <a:pt x="715" y="441"/>
                    <a:pt x="715" y="257"/>
                  </a:cubicBezTo>
                  <a:cubicBezTo>
                    <a:pt x="715" y="104"/>
                    <a:pt x="605" y="0"/>
                    <a:pt x="450" y="0"/>
                  </a:cubicBezTo>
                  <a:cubicBezTo>
                    <a:pt x="227" y="0"/>
                    <a:pt x="0" y="217"/>
                    <a:pt x="0" y="441"/>
                  </a:cubicBezTo>
                  <a:cubicBezTo>
                    <a:pt x="0" y="600"/>
                    <a:pt x="115" y="696"/>
                    <a:pt x="265" y="696"/>
                  </a:cubicBezTo>
                  <a:cubicBezTo>
                    <a:pt x="291" y="696"/>
                    <a:pt x="326" y="691"/>
                    <a:pt x="366" y="683"/>
                  </a:cubicBezTo>
                  <a:cubicBezTo>
                    <a:pt x="361" y="741"/>
                    <a:pt x="361" y="744"/>
                    <a:pt x="361" y="757"/>
                  </a:cubicBezTo>
                  <a:cubicBezTo>
                    <a:pt x="361" y="787"/>
                    <a:pt x="361" y="861"/>
                    <a:pt x="448" y="861"/>
                  </a:cubicBezTo>
                  <a:cubicBezTo>
                    <a:pt x="570" y="861"/>
                    <a:pt x="619" y="685"/>
                    <a:pt x="619" y="676"/>
                  </a:cubicBezTo>
                  <a:cubicBezTo>
                    <a:pt x="619" y="667"/>
                    <a:pt x="612" y="665"/>
                    <a:pt x="609" y="665"/>
                  </a:cubicBezTo>
                  <a:cubicBezTo>
                    <a:pt x="600" y="665"/>
                    <a:pt x="598" y="670"/>
                    <a:pt x="595" y="676"/>
                  </a:cubicBezTo>
                  <a:cubicBezTo>
                    <a:pt x="572" y="744"/>
                    <a:pt x="511" y="767"/>
                    <a:pt x="476" y="767"/>
                  </a:cubicBezTo>
                  <a:cubicBezTo>
                    <a:pt x="427" y="767"/>
                    <a:pt x="413" y="741"/>
                    <a:pt x="401" y="670"/>
                  </a:cubicBezTo>
                  <a:close/>
                  <a:moveTo>
                    <a:pt x="206" y="661"/>
                  </a:moveTo>
                  <a:cubicBezTo>
                    <a:pt x="127" y="633"/>
                    <a:pt x="91" y="557"/>
                    <a:pt x="91" y="472"/>
                  </a:cubicBezTo>
                  <a:cubicBezTo>
                    <a:pt x="91" y="404"/>
                    <a:pt x="117" y="270"/>
                    <a:pt x="197" y="165"/>
                  </a:cubicBezTo>
                  <a:cubicBezTo>
                    <a:pt x="272" y="67"/>
                    <a:pt x="368" y="24"/>
                    <a:pt x="445" y="24"/>
                  </a:cubicBezTo>
                  <a:cubicBezTo>
                    <a:pt x="548" y="24"/>
                    <a:pt x="623" y="98"/>
                    <a:pt x="623" y="226"/>
                  </a:cubicBezTo>
                  <a:cubicBezTo>
                    <a:pt x="623" y="322"/>
                    <a:pt x="570" y="546"/>
                    <a:pt x="396" y="637"/>
                  </a:cubicBezTo>
                  <a:cubicBezTo>
                    <a:pt x="391" y="602"/>
                    <a:pt x="382" y="533"/>
                    <a:pt x="305" y="533"/>
                  </a:cubicBezTo>
                  <a:cubicBezTo>
                    <a:pt x="251" y="533"/>
                    <a:pt x="202" y="580"/>
                    <a:pt x="202" y="630"/>
                  </a:cubicBezTo>
                  <a:cubicBezTo>
                    <a:pt x="202" y="650"/>
                    <a:pt x="206" y="661"/>
                    <a:pt x="206" y="661"/>
                  </a:cubicBezTo>
                  <a:close/>
                  <a:moveTo>
                    <a:pt x="270" y="672"/>
                  </a:moveTo>
                  <a:cubicBezTo>
                    <a:pt x="255" y="672"/>
                    <a:pt x="223" y="672"/>
                    <a:pt x="223" y="630"/>
                  </a:cubicBezTo>
                  <a:cubicBezTo>
                    <a:pt x="223" y="594"/>
                    <a:pt x="263" y="554"/>
                    <a:pt x="305" y="554"/>
                  </a:cubicBezTo>
                  <a:cubicBezTo>
                    <a:pt x="349" y="554"/>
                    <a:pt x="368" y="578"/>
                    <a:pt x="368" y="635"/>
                  </a:cubicBezTo>
                  <a:cubicBezTo>
                    <a:pt x="368" y="650"/>
                    <a:pt x="368" y="650"/>
                    <a:pt x="359" y="654"/>
                  </a:cubicBezTo>
                  <a:cubicBezTo>
                    <a:pt x="331" y="665"/>
                    <a:pt x="300" y="672"/>
                    <a:pt x="270" y="6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2FC657F-1B9B-DA43-B189-24708D1D2E42}"/>
                </a:ext>
              </a:extLst>
            </p:cNvPr>
            <p:cNvSpPr/>
            <p:nvPr/>
          </p:nvSpPr>
          <p:spPr>
            <a:xfrm>
              <a:off x="142632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948"/>
                  </a:moveTo>
                  <a:cubicBezTo>
                    <a:pt x="241" y="946"/>
                    <a:pt x="241" y="944"/>
                    <a:pt x="223" y="926"/>
                  </a:cubicBezTo>
                  <a:cubicBezTo>
                    <a:pt x="94" y="807"/>
                    <a:pt x="61" y="626"/>
                    <a:pt x="61" y="478"/>
                  </a:cubicBezTo>
                  <a:cubicBezTo>
                    <a:pt x="61" y="313"/>
                    <a:pt x="101" y="146"/>
                    <a:pt x="227" y="26"/>
                  </a:cubicBezTo>
                  <a:cubicBezTo>
                    <a:pt x="241" y="15"/>
                    <a:pt x="241" y="13"/>
                    <a:pt x="241" y="9"/>
                  </a:cubicBezTo>
                  <a:cubicBezTo>
                    <a:pt x="241" y="2"/>
                    <a:pt x="237" y="0"/>
                    <a:pt x="230" y="0"/>
                  </a:cubicBezTo>
                  <a:cubicBezTo>
                    <a:pt x="220" y="0"/>
                    <a:pt x="127" y="65"/>
                    <a:pt x="66" y="187"/>
                  </a:cubicBezTo>
                  <a:cubicBezTo>
                    <a:pt x="12" y="291"/>
                    <a:pt x="0" y="398"/>
                    <a:pt x="0" y="478"/>
                  </a:cubicBezTo>
                  <a:cubicBezTo>
                    <a:pt x="0" y="554"/>
                    <a:pt x="12" y="670"/>
                    <a:pt x="68" y="778"/>
                  </a:cubicBezTo>
                  <a:cubicBezTo>
                    <a:pt x="131" y="896"/>
                    <a:pt x="220" y="957"/>
                    <a:pt x="230" y="957"/>
                  </a:cubicBezTo>
                  <a:cubicBezTo>
                    <a:pt x="237" y="957"/>
                    <a:pt x="241" y="954"/>
                    <a:pt x="241" y="9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B04A9029-E45F-204A-B788-525E0F22A2C1}"/>
                </a:ext>
              </a:extLst>
            </p:cNvPr>
            <p:cNvSpPr/>
            <p:nvPr/>
          </p:nvSpPr>
          <p:spPr>
            <a:xfrm>
              <a:off x="1551960" y="3515760"/>
              <a:ext cx="13716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2" h="435">
                  <a:moveTo>
                    <a:pt x="352" y="65"/>
                  </a:moveTo>
                  <a:cubicBezTo>
                    <a:pt x="321" y="65"/>
                    <a:pt x="302" y="87"/>
                    <a:pt x="302" y="109"/>
                  </a:cubicBezTo>
                  <a:cubicBezTo>
                    <a:pt x="302" y="122"/>
                    <a:pt x="312" y="137"/>
                    <a:pt x="333" y="137"/>
                  </a:cubicBezTo>
                  <a:cubicBezTo>
                    <a:pt x="356" y="137"/>
                    <a:pt x="382" y="120"/>
                    <a:pt x="382" y="83"/>
                  </a:cubicBezTo>
                  <a:cubicBezTo>
                    <a:pt x="382" y="39"/>
                    <a:pt x="338" y="0"/>
                    <a:pt x="258" y="0"/>
                  </a:cubicBezTo>
                  <a:cubicBezTo>
                    <a:pt x="122" y="0"/>
                    <a:pt x="82" y="98"/>
                    <a:pt x="82" y="139"/>
                  </a:cubicBezTo>
                  <a:cubicBezTo>
                    <a:pt x="82" y="215"/>
                    <a:pt x="159" y="230"/>
                    <a:pt x="190" y="235"/>
                  </a:cubicBezTo>
                  <a:cubicBezTo>
                    <a:pt x="244" y="246"/>
                    <a:pt x="298" y="254"/>
                    <a:pt x="298" y="309"/>
                  </a:cubicBezTo>
                  <a:cubicBezTo>
                    <a:pt x="298" y="333"/>
                    <a:pt x="274" y="413"/>
                    <a:pt x="150" y="413"/>
                  </a:cubicBezTo>
                  <a:cubicBezTo>
                    <a:pt x="134" y="413"/>
                    <a:pt x="54" y="413"/>
                    <a:pt x="30" y="363"/>
                  </a:cubicBezTo>
                  <a:cubicBezTo>
                    <a:pt x="70" y="367"/>
                    <a:pt x="96" y="339"/>
                    <a:pt x="96" y="311"/>
                  </a:cubicBezTo>
                  <a:cubicBezTo>
                    <a:pt x="96" y="289"/>
                    <a:pt x="80" y="278"/>
                    <a:pt x="59" y="278"/>
                  </a:cubicBezTo>
                  <a:cubicBezTo>
                    <a:pt x="30" y="278"/>
                    <a:pt x="0" y="298"/>
                    <a:pt x="0" y="341"/>
                  </a:cubicBezTo>
                  <a:cubicBezTo>
                    <a:pt x="0" y="396"/>
                    <a:pt x="59" y="435"/>
                    <a:pt x="148" y="435"/>
                  </a:cubicBezTo>
                  <a:cubicBezTo>
                    <a:pt x="316" y="435"/>
                    <a:pt x="356" y="320"/>
                    <a:pt x="356" y="276"/>
                  </a:cubicBezTo>
                  <a:cubicBezTo>
                    <a:pt x="356" y="241"/>
                    <a:pt x="338" y="217"/>
                    <a:pt x="323" y="204"/>
                  </a:cubicBezTo>
                  <a:cubicBezTo>
                    <a:pt x="295" y="178"/>
                    <a:pt x="267" y="174"/>
                    <a:pt x="220" y="165"/>
                  </a:cubicBezTo>
                  <a:cubicBezTo>
                    <a:pt x="183" y="157"/>
                    <a:pt x="143" y="150"/>
                    <a:pt x="143" y="107"/>
                  </a:cubicBezTo>
                  <a:cubicBezTo>
                    <a:pt x="143" y="80"/>
                    <a:pt x="166" y="22"/>
                    <a:pt x="258" y="22"/>
                  </a:cubicBezTo>
                  <a:cubicBezTo>
                    <a:pt x="284" y="22"/>
                    <a:pt x="335" y="28"/>
                    <a:pt x="352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D7D242A8-BD4A-6A43-9095-851B17885AC5}"/>
                </a:ext>
              </a:extLst>
            </p:cNvPr>
            <p:cNvSpPr/>
            <p:nvPr/>
          </p:nvSpPr>
          <p:spPr>
            <a:xfrm>
              <a:off x="1737719" y="3631679"/>
              <a:ext cx="43560" cy="10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287">
                  <a:moveTo>
                    <a:pt x="122" y="100"/>
                  </a:moveTo>
                  <a:cubicBezTo>
                    <a:pt x="122" y="37"/>
                    <a:pt x="96" y="0"/>
                    <a:pt x="56" y="0"/>
                  </a:cubicBezTo>
                  <a:cubicBezTo>
                    <a:pt x="21" y="0"/>
                    <a:pt x="0" y="24"/>
                    <a:pt x="0" y="50"/>
                  </a:cubicBezTo>
                  <a:cubicBezTo>
                    <a:pt x="0" y="76"/>
                    <a:pt x="21" y="102"/>
                    <a:pt x="56" y="102"/>
                  </a:cubicBezTo>
                  <a:cubicBezTo>
                    <a:pt x="68" y="102"/>
                    <a:pt x="82" y="98"/>
                    <a:pt x="91" y="89"/>
                  </a:cubicBezTo>
                  <a:cubicBezTo>
                    <a:pt x="96" y="87"/>
                    <a:pt x="96" y="87"/>
                    <a:pt x="98" y="87"/>
                  </a:cubicBezTo>
                  <a:cubicBezTo>
                    <a:pt x="98" y="87"/>
                    <a:pt x="101" y="87"/>
                    <a:pt x="101" y="100"/>
                  </a:cubicBezTo>
                  <a:cubicBezTo>
                    <a:pt x="101" y="172"/>
                    <a:pt x="63" y="230"/>
                    <a:pt x="28" y="261"/>
                  </a:cubicBezTo>
                  <a:cubicBezTo>
                    <a:pt x="16" y="272"/>
                    <a:pt x="16" y="274"/>
                    <a:pt x="16" y="276"/>
                  </a:cubicBezTo>
                  <a:cubicBezTo>
                    <a:pt x="16" y="285"/>
                    <a:pt x="21" y="287"/>
                    <a:pt x="28" y="287"/>
                  </a:cubicBezTo>
                  <a:cubicBezTo>
                    <a:pt x="40" y="287"/>
                    <a:pt x="122" y="213"/>
                    <a:pt x="12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0C074323-9938-8348-A8FB-B1FDFC0D4403}"/>
                </a:ext>
              </a:extLst>
            </p:cNvPr>
            <p:cNvSpPr/>
            <p:nvPr/>
          </p:nvSpPr>
          <p:spPr>
            <a:xfrm>
              <a:off x="1885320" y="3515760"/>
              <a:ext cx="16992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3" h="435">
                  <a:moveTo>
                    <a:pt x="345" y="61"/>
                  </a:moveTo>
                  <a:cubicBezTo>
                    <a:pt x="326" y="26"/>
                    <a:pt x="295" y="0"/>
                    <a:pt x="248" y="0"/>
                  </a:cubicBezTo>
                  <a:cubicBezTo>
                    <a:pt x="129" y="0"/>
                    <a:pt x="0" y="141"/>
                    <a:pt x="0" y="280"/>
                  </a:cubicBezTo>
                  <a:cubicBezTo>
                    <a:pt x="0" y="372"/>
                    <a:pt x="56" y="435"/>
                    <a:pt x="138" y="435"/>
                  </a:cubicBezTo>
                  <a:cubicBezTo>
                    <a:pt x="159" y="435"/>
                    <a:pt x="211" y="430"/>
                    <a:pt x="272" y="363"/>
                  </a:cubicBezTo>
                  <a:cubicBezTo>
                    <a:pt x="281" y="402"/>
                    <a:pt x="316" y="435"/>
                    <a:pt x="366" y="435"/>
                  </a:cubicBezTo>
                  <a:cubicBezTo>
                    <a:pt x="403" y="435"/>
                    <a:pt x="427" y="413"/>
                    <a:pt x="443" y="383"/>
                  </a:cubicBezTo>
                  <a:cubicBezTo>
                    <a:pt x="459" y="348"/>
                    <a:pt x="473" y="289"/>
                    <a:pt x="473" y="287"/>
                  </a:cubicBezTo>
                  <a:cubicBezTo>
                    <a:pt x="473" y="278"/>
                    <a:pt x="464" y="278"/>
                    <a:pt x="462" y="278"/>
                  </a:cubicBezTo>
                  <a:cubicBezTo>
                    <a:pt x="450" y="278"/>
                    <a:pt x="450" y="280"/>
                    <a:pt x="448" y="296"/>
                  </a:cubicBezTo>
                  <a:cubicBezTo>
                    <a:pt x="429" y="357"/>
                    <a:pt x="410" y="413"/>
                    <a:pt x="368" y="413"/>
                  </a:cubicBezTo>
                  <a:cubicBezTo>
                    <a:pt x="340" y="413"/>
                    <a:pt x="338" y="389"/>
                    <a:pt x="338" y="370"/>
                  </a:cubicBezTo>
                  <a:cubicBezTo>
                    <a:pt x="338" y="348"/>
                    <a:pt x="340" y="341"/>
                    <a:pt x="352" y="298"/>
                  </a:cubicBezTo>
                  <a:cubicBezTo>
                    <a:pt x="363" y="259"/>
                    <a:pt x="363" y="248"/>
                    <a:pt x="373" y="213"/>
                  </a:cubicBezTo>
                  <a:lnTo>
                    <a:pt x="410" y="78"/>
                  </a:lnTo>
                  <a:cubicBezTo>
                    <a:pt x="417" y="50"/>
                    <a:pt x="417" y="50"/>
                    <a:pt x="417" y="46"/>
                  </a:cubicBezTo>
                  <a:cubicBezTo>
                    <a:pt x="417" y="28"/>
                    <a:pt x="406" y="20"/>
                    <a:pt x="389" y="20"/>
                  </a:cubicBezTo>
                  <a:cubicBezTo>
                    <a:pt x="363" y="20"/>
                    <a:pt x="347" y="41"/>
                    <a:pt x="345" y="61"/>
                  </a:cubicBezTo>
                  <a:close/>
                  <a:moveTo>
                    <a:pt x="277" y="311"/>
                  </a:moveTo>
                  <a:cubicBezTo>
                    <a:pt x="272" y="328"/>
                    <a:pt x="272" y="328"/>
                    <a:pt x="255" y="346"/>
                  </a:cubicBezTo>
                  <a:cubicBezTo>
                    <a:pt x="211" y="398"/>
                    <a:pt x="169" y="413"/>
                    <a:pt x="141" y="413"/>
                  </a:cubicBezTo>
                  <a:cubicBezTo>
                    <a:pt x="89" y="413"/>
                    <a:pt x="73" y="361"/>
                    <a:pt x="73" y="324"/>
                  </a:cubicBezTo>
                  <a:cubicBezTo>
                    <a:pt x="73" y="276"/>
                    <a:pt x="105" y="157"/>
                    <a:pt x="131" y="113"/>
                  </a:cubicBezTo>
                  <a:cubicBezTo>
                    <a:pt x="162" y="57"/>
                    <a:pt x="209" y="22"/>
                    <a:pt x="251" y="22"/>
                  </a:cubicBezTo>
                  <a:cubicBezTo>
                    <a:pt x="319" y="22"/>
                    <a:pt x="333" y="100"/>
                    <a:pt x="333" y="107"/>
                  </a:cubicBezTo>
                  <a:cubicBezTo>
                    <a:pt x="333" y="111"/>
                    <a:pt x="331" y="117"/>
                    <a:pt x="328" y="1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390989D5-B8DF-BC46-9B31-1D4DAF731FFB}"/>
                </a:ext>
              </a:extLst>
            </p:cNvPr>
            <p:cNvSpPr/>
            <p:nvPr/>
          </p:nvSpPr>
          <p:spPr>
            <a:xfrm>
              <a:off x="208692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478"/>
                  </a:moveTo>
                  <a:cubicBezTo>
                    <a:pt x="241" y="404"/>
                    <a:pt x="230" y="289"/>
                    <a:pt x="173" y="180"/>
                  </a:cubicBezTo>
                  <a:cubicBezTo>
                    <a:pt x="110" y="63"/>
                    <a:pt x="21" y="0"/>
                    <a:pt x="9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0" y="15"/>
                    <a:pt x="19" y="33"/>
                  </a:cubicBezTo>
                  <a:cubicBezTo>
                    <a:pt x="122" y="126"/>
                    <a:pt x="180" y="278"/>
                    <a:pt x="180" y="478"/>
                  </a:cubicBezTo>
                  <a:cubicBezTo>
                    <a:pt x="180" y="641"/>
                    <a:pt x="143" y="811"/>
                    <a:pt x="14" y="930"/>
                  </a:cubicBezTo>
                  <a:cubicBezTo>
                    <a:pt x="0" y="944"/>
                    <a:pt x="0" y="946"/>
                    <a:pt x="0" y="948"/>
                  </a:cubicBezTo>
                  <a:cubicBezTo>
                    <a:pt x="0" y="954"/>
                    <a:pt x="5" y="957"/>
                    <a:pt x="9" y="957"/>
                  </a:cubicBezTo>
                  <a:cubicBezTo>
                    <a:pt x="21" y="957"/>
                    <a:pt x="115" y="891"/>
                    <a:pt x="176" y="770"/>
                  </a:cubicBezTo>
                  <a:cubicBezTo>
                    <a:pt x="230" y="665"/>
                    <a:pt x="241" y="559"/>
                    <a:pt x="241" y="4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3F4B720C-0283-8741-B25A-8D72696FE805}"/>
                </a:ext>
              </a:extLst>
            </p:cNvPr>
            <p:cNvSpPr/>
            <p:nvPr/>
          </p:nvSpPr>
          <p:spPr>
            <a:xfrm>
              <a:off x="2332800" y="3492359"/>
              <a:ext cx="329400" cy="17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6" h="500">
                  <a:moveTo>
                    <a:pt x="879" y="270"/>
                  </a:moveTo>
                  <a:cubicBezTo>
                    <a:pt x="898" y="270"/>
                    <a:pt x="916" y="270"/>
                    <a:pt x="916" y="250"/>
                  </a:cubicBezTo>
                  <a:cubicBezTo>
                    <a:pt x="916" y="230"/>
                    <a:pt x="898" y="230"/>
                    <a:pt x="879" y="230"/>
                  </a:cubicBezTo>
                  <a:lnTo>
                    <a:pt x="113" y="230"/>
                  </a:lnTo>
                  <a:cubicBezTo>
                    <a:pt x="169" y="191"/>
                    <a:pt x="197" y="152"/>
                    <a:pt x="206" y="139"/>
                  </a:cubicBezTo>
                  <a:cubicBezTo>
                    <a:pt x="251" y="74"/>
                    <a:pt x="260" y="13"/>
                    <a:pt x="260" y="11"/>
                  </a:cubicBezTo>
                  <a:cubicBezTo>
                    <a:pt x="260" y="0"/>
                    <a:pt x="248" y="0"/>
                    <a:pt x="239" y="0"/>
                  </a:cubicBezTo>
                  <a:cubicBezTo>
                    <a:pt x="223" y="0"/>
                    <a:pt x="220" y="2"/>
                    <a:pt x="218" y="20"/>
                  </a:cubicBezTo>
                  <a:cubicBezTo>
                    <a:pt x="192" y="113"/>
                    <a:pt x="131" y="193"/>
                    <a:pt x="16" y="237"/>
                  </a:cubicBezTo>
                  <a:cubicBezTo>
                    <a:pt x="5" y="241"/>
                    <a:pt x="0" y="243"/>
                    <a:pt x="0" y="250"/>
                  </a:cubicBezTo>
                  <a:cubicBezTo>
                    <a:pt x="0" y="257"/>
                    <a:pt x="5" y="259"/>
                    <a:pt x="16" y="263"/>
                  </a:cubicBezTo>
                  <a:cubicBezTo>
                    <a:pt x="122" y="304"/>
                    <a:pt x="192" y="378"/>
                    <a:pt x="218" y="487"/>
                  </a:cubicBezTo>
                  <a:cubicBezTo>
                    <a:pt x="220" y="498"/>
                    <a:pt x="223" y="500"/>
                    <a:pt x="239" y="500"/>
                  </a:cubicBezTo>
                  <a:cubicBezTo>
                    <a:pt x="248" y="500"/>
                    <a:pt x="260" y="500"/>
                    <a:pt x="260" y="489"/>
                  </a:cubicBezTo>
                  <a:cubicBezTo>
                    <a:pt x="260" y="487"/>
                    <a:pt x="251" y="426"/>
                    <a:pt x="209" y="363"/>
                  </a:cubicBezTo>
                  <a:cubicBezTo>
                    <a:pt x="188" y="335"/>
                    <a:pt x="157" y="300"/>
                    <a:pt x="113" y="2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4323EDBF-42A2-0048-8B53-E8AA58DDDA92}"/>
                </a:ext>
              </a:extLst>
            </p:cNvPr>
            <p:cNvSpPr/>
            <p:nvPr/>
          </p:nvSpPr>
          <p:spPr>
            <a:xfrm>
              <a:off x="282132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948"/>
                  </a:moveTo>
                  <a:cubicBezTo>
                    <a:pt x="241" y="946"/>
                    <a:pt x="241" y="944"/>
                    <a:pt x="223" y="926"/>
                  </a:cubicBezTo>
                  <a:cubicBezTo>
                    <a:pt x="94" y="807"/>
                    <a:pt x="61" y="626"/>
                    <a:pt x="61" y="478"/>
                  </a:cubicBezTo>
                  <a:cubicBezTo>
                    <a:pt x="61" y="313"/>
                    <a:pt x="101" y="146"/>
                    <a:pt x="227" y="26"/>
                  </a:cubicBezTo>
                  <a:cubicBezTo>
                    <a:pt x="241" y="15"/>
                    <a:pt x="241" y="13"/>
                    <a:pt x="241" y="9"/>
                  </a:cubicBezTo>
                  <a:cubicBezTo>
                    <a:pt x="241" y="2"/>
                    <a:pt x="237" y="0"/>
                    <a:pt x="230" y="0"/>
                  </a:cubicBezTo>
                  <a:cubicBezTo>
                    <a:pt x="220" y="0"/>
                    <a:pt x="127" y="65"/>
                    <a:pt x="66" y="187"/>
                  </a:cubicBezTo>
                  <a:cubicBezTo>
                    <a:pt x="12" y="291"/>
                    <a:pt x="0" y="398"/>
                    <a:pt x="0" y="478"/>
                  </a:cubicBezTo>
                  <a:cubicBezTo>
                    <a:pt x="0" y="554"/>
                    <a:pt x="12" y="670"/>
                    <a:pt x="68" y="778"/>
                  </a:cubicBezTo>
                  <a:cubicBezTo>
                    <a:pt x="131" y="896"/>
                    <a:pt x="220" y="957"/>
                    <a:pt x="230" y="957"/>
                  </a:cubicBezTo>
                  <a:cubicBezTo>
                    <a:pt x="237" y="957"/>
                    <a:pt x="241" y="954"/>
                    <a:pt x="241" y="9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62EA7EAE-D592-6248-B971-8A1E15F28EE2}"/>
                </a:ext>
              </a:extLst>
            </p:cNvPr>
            <p:cNvSpPr/>
            <p:nvPr/>
          </p:nvSpPr>
          <p:spPr>
            <a:xfrm>
              <a:off x="2961359" y="3439080"/>
              <a:ext cx="122760" cy="229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2" h="639">
                  <a:moveTo>
                    <a:pt x="213" y="24"/>
                  </a:moveTo>
                  <a:cubicBezTo>
                    <a:pt x="213" y="2"/>
                    <a:pt x="213" y="0"/>
                    <a:pt x="188" y="0"/>
                  </a:cubicBezTo>
                  <a:cubicBezTo>
                    <a:pt x="124" y="61"/>
                    <a:pt x="33" y="61"/>
                    <a:pt x="0" y="61"/>
                  </a:cubicBezTo>
                  <a:lnTo>
                    <a:pt x="0" y="91"/>
                  </a:lnTo>
                  <a:cubicBezTo>
                    <a:pt x="21" y="91"/>
                    <a:pt x="82" y="91"/>
                    <a:pt x="136" y="65"/>
                  </a:cubicBezTo>
                  <a:lnTo>
                    <a:pt x="136" y="563"/>
                  </a:lnTo>
                  <a:cubicBezTo>
                    <a:pt x="136" y="598"/>
                    <a:pt x="134" y="609"/>
                    <a:pt x="40" y="609"/>
                  </a:cubicBezTo>
                  <a:lnTo>
                    <a:pt x="7" y="609"/>
                  </a:lnTo>
                  <a:lnTo>
                    <a:pt x="7" y="639"/>
                  </a:lnTo>
                  <a:cubicBezTo>
                    <a:pt x="42" y="635"/>
                    <a:pt x="134" y="635"/>
                    <a:pt x="173" y="635"/>
                  </a:cubicBezTo>
                  <a:cubicBezTo>
                    <a:pt x="216" y="635"/>
                    <a:pt x="305" y="635"/>
                    <a:pt x="342" y="639"/>
                  </a:cubicBezTo>
                  <a:lnTo>
                    <a:pt x="342" y="609"/>
                  </a:lnTo>
                  <a:lnTo>
                    <a:pt x="309" y="609"/>
                  </a:lnTo>
                  <a:cubicBezTo>
                    <a:pt x="216" y="609"/>
                    <a:pt x="213" y="598"/>
                    <a:pt x="213" y="5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07A10C8F-24BA-754B-997C-1A7292635AD0}"/>
                </a:ext>
              </a:extLst>
            </p:cNvPr>
            <p:cNvSpPr/>
            <p:nvPr/>
          </p:nvSpPr>
          <p:spPr>
            <a:xfrm>
              <a:off x="3226320" y="3575159"/>
              <a:ext cx="226800" cy="1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1" h="41">
                  <a:moveTo>
                    <a:pt x="595" y="41"/>
                  </a:moveTo>
                  <a:cubicBezTo>
                    <a:pt x="612" y="41"/>
                    <a:pt x="631" y="41"/>
                    <a:pt x="631" y="20"/>
                  </a:cubicBezTo>
                  <a:cubicBezTo>
                    <a:pt x="631" y="0"/>
                    <a:pt x="612" y="0"/>
                    <a:pt x="595" y="0"/>
                  </a:cubicBezTo>
                  <a:lnTo>
                    <a:pt x="35" y="0"/>
                  </a:lnTo>
                  <a:cubicBezTo>
                    <a:pt x="19" y="0"/>
                    <a:pt x="0" y="0"/>
                    <a:pt x="0" y="20"/>
                  </a:cubicBezTo>
                  <a:cubicBezTo>
                    <a:pt x="0" y="41"/>
                    <a:pt x="19" y="41"/>
                    <a:pt x="35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884FA1C1-7738-FD45-9F1A-57C1811F2D6A}"/>
                </a:ext>
              </a:extLst>
            </p:cNvPr>
            <p:cNvSpPr/>
            <p:nvPr/>
          </p:nvSpPr>
          <p:spPr>
            <a:xfrm>
              <a:off x="3579839" y="3515760"/>
              <a:ext cx="20808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9" h="435">
                  <a:moveTo>
                    <a:pt x="450" y="198"/>
                  </a:moveTo>
                  <a:cubicBezTo>
                    <a:pt x="450" y="48"/>
                    <a:pt x="354" y="0"/>
                    <a:pt x="279" y="0"/>
                  </a:cubicBezTo>
                  <a:cubicBezTo>
                    <a:pt x="136" y="0"/>
                    <a:pt x="0" y="137"/>
                    <a:pt x="0" y="272"/>
                  </a:cubicBezTo>
                  <a:cubicBezTo>
                    <a:pt x="0" y="361"/>
                    <a:pt x="61" y="435"/>
                    <a:pt x="166" y="435"/>
                  </a:cubicBezTo>
                  <a:cubicBezTo>
                    <a:pt x="232" y="435"/>
                    <a:pt x="307" y="413"/>
                    <a:pt x="387" y="354"/>
                  </a:cubicBezTo>
                  <a:cubicBezTo>
                    <a:pt x="398" y="404"/>
                    <a:pt x="434" y="435"/>
                    <a:pt x="481" y="435"/>
                  </a:cubicBezTo>
                  <a:cubicBezTo>
                    <a:pt x="534" y="435"/>
                    <a:pt x="567" y="383"/>
                    <a:pt x="567" y="367"/>
                  </a:cubicBezTo>
                  <a:cubicBezTo>
                    <a:pt x="567" y="361"/>
                    <a:pt x="560" y="357"/>
                    <a:pt x="553" y="357"/>
                  </a:cubicBezTo>
                  <a:cubicBezTo>
                    <a:pt x="546" y="357"/>
                    <a:pt x="544" y="361"/>
                    <a:pt x="541" y="367"/>
                  </a:cubicBezTo>
                  <a:cubicBezTo>
                    <a:pt x="523" y="413"/>
                    <a:pt x="485" y="413"/>
                    <a:pt x="483" y="413"/>
                  </a:cubicBezTo>
                  <a:cubicBezTo>
                    <a:pt x="450" y="413"/>
                    <a:pt x="450" y="339"/>
                    <a:pt x="450" y="315"/>
                  </a:cubicBezTo>
                  <a:cubicBezTo>
                    <a:pt x="450" y="296"/>
                    <a:pt x="450" y="293"/>
                    <a:pt x="462" y="283"/>
                  </a:cubicBezTo>
                  <a:cubicBezTo>
                    <a:pt x="558" y="170"/>
                    <a:pt x="579" y="57"/>
                    <a:pt x="579" y="57"/>
                  </a:cubicBezTo>
                  <a:cubicBezTo>
                    <a:pt x="579" y="54"/>
                    <a:pt x="579" y="48"/>
                    <a:pt x="567" y="48"/>
                  </a:cubicBezTo>
                  <a:cubicBezTo>
                    <a:pt x="558" y="48"/>
                    <a:pt x="558" y="50"/>
                    <a:pt x="553" y="67"/>
                  </a:cubicBezTo>
                  <a:cubicBezTo>
                    <a:pt x="534" y="128"/>
                    <a:pt x="499" y="200"/>
                    <a:pt x="450" y="257"/>
                  </a:cubicBezTo>
                  <a:close/>
                  <a:moveTo>
                    <a:pt x="382" y="328"/>
                  </a:moveTo>
                  <a:cubicBezTo>
                    <a:pt x="291" y="402"/>
                    <a:pt x="211" y="413"/>
                    <a:pt x="169" y="413"/>
                  </a:cubicBezTo>
                  <a:cubicBezTo>
                    <a:pt x="108" y="413"/>
                    <a:pt x="77" y="370"/>
                    <a:pt x="77" y="309"/>
                  </a:cubicBezTo>
                  <a:cubicBezTo>
                    <a:pt x="77" y="263"/>
                    <a:pt x="103" y="159"/>
                    <a:pt x="136" y="109"/>
                  </a:cubicBezTo>
                  <a:cubicBezTo>
                    <a:pt x="185" y="39"/>
                    <a:pt x="241" y="22"/>
                    <a:pt x="277" y="22"/>
                  </a:cubicBezTo>
                  <a:cubicBezTo>
                    <a:pt x="380" y="22"/>
                    <a:pt x="380" y="148"/>
                    <a:pt x="380" y="222"/>
                  </a:cubicBezTo>
                  <a:cubicBezTo>
                    <a:pt x="380" y="257"/>
                    <a:pt x="380" y="313"/>
                    <a:pt x="382" y="3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2F507878-CFF6-BC4D-9FFC-683C6219B2E5}"/>
                </a:ext>
              </a:extLst>
            </p:cNvPr>
            <p:cNvSpPr/>
            <p:nvPr/>
          </p:nvSpPr>
          <p:spPr>
            <a:xfrm>
              <a:off x="3823559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478"/>
                  </a:moveTo>
                  <a:cubicBezTo>
                    <a:pt x="241" y="404"/>
                    <a:pt x="230" y="289"/>
                    <a:pt x="173" y="180"/>
                  </a:cubicBezTo>
                  <a:cubicBezTo>
                    <a:pt x="110" y="63"/>
                    <a:pt x="21" y="0"/>
                    <a:pt x="9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0" y="15"/>
                    <a:pt x="19" y="33"/>
                  </a:cubicBezTo>
                  <a:cubicBezTo>
                    <a:pt x="122" y="126"/>
                    <a:pt x="180" y="278"/>
                    <a:pt x="180" y="478"/>
                  </a:cubicBezTo>
                  <a:cubicBezTo>
                    <a:pt x="180" y="641"/>
                    <a:pt x="143" y="811"/>
                    <a:pt x="14" y="930"/>
                  </a:cubicBezTo>
                  <a:cubicBezTo>
                    <a:pt x="0" y="944"/>
                    <a:pt x="0" y="946"/>
                    <a:pt x="0" y="948"/>
                  </a:cubicBezTo>
                  <a:cubicBezTo>
                    <a:pt x="0" y="954"/>
                    <a:pt x="5" y="957"/>
                    <a:pt x="9" y="957"/>
                  </a:cubicBezTo>
                  <a:cubicBezTo>
                    <a:pt x="21" y="957"/>
                    <a:pt x="115" y="891"/>
                    <a:pt x="176" y="770"/>
                  </a:cubicBezTo>
                  <a:cubicBezTo>
                    <a:pt x="230" y="665"/>
                    <a:pt x="241" y="559"/>
                    <a:pt x="241" y="4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BE3D1C45-C3AF-B343-9E74-77C72971A516}"/>
                </a:ext>
              </a:extLst>
            </p:cNvPr>
            <p:cNvSpPr/>
            <p:nvPr/>
          </p:nvSpPr>
          <p:spPr>
            <a:xfrm>
              <a:off x="3964680" y="3425039"/>
              <a:ext cx="257040" cy="309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861">
                  <a:moveTo>
                    <a:pt x="401" y="670"/>
                  </a:moveTo>
                  <a:cubicBezTo>
                    <a:pt x="563" y="613"/>
                    <a:pt x="715" y="441"/>
                    <a:pt x="715" y="257"/>
                  </a:cubicBezTo>
                  <a:cubicBezTo>
                    <a:pt x="715" y="104"/>
                    <a:pt x="605" y="0"/>
                    <a:pt x="450" y="0"/>
                  </a:cubicBezTo>
                  <a:cubicBezTo>
                    <a:pt x="227" y="0"/>
                    <a:pt x="0" y="217"/>
                    <a:pt x="0" y="441"/>
                  </a:cubicBezTo>
                  <a:cubicBezTo>
                    <a:pt x="0" y="600"/>
                    <a:pt x="115" y="696"/>
                    <a:pt x="265" y="696"/>
                  </a:cubicBezTo>
                  <a:cubicBezTo>
                    <a:pt x="291" y="696"/>
                    <a:pt x="326" y="691"/>
                    <a:pt x="366" y="683"/>
                  </a:cubicBezTo>
                  <a:cubicBezTo>
                    <a:pt x="361" y="741"/>
                    <a:pt x="361" y="744"/>
                    <a:pt x="361" y="757"/>
                  </a:cubicBezTo>
                  <a:cubicBezTo>
                    <a:pt x="361" y="787"/>
                    <a:pt x="361" y="861"/>
                    <a:pt x="448" y="861"/>
                  </a:cubicBezTo>
                  <a:cubicBezTo>
                    <a:pt x="570" y="861"/>
                    <a:pt x="619" y="685"/>
                    <a:pt x="619" y="676"/>
                  </a:cubicBezTo>
                  <a:cubicBezTo>
                    <a:pt x="619" y="667"/>
                    <a:pt x="612" y="665"/>
                    <a:pt x="609" y="665"/>
                  </a:cubicBezTo>
                  <a:cubicBezTo>
                    <a:pt x="600" y="665"/>
                    <a:pt x="598" y="670"/>
                    <a:pt x="595" y="676"/>
                  </a:cubicBezTo>
                  <a:cubicBezTo>
                    <a:pt x="572" y="744"/>
                    <a:pt x="511" y="767"/>
                    <a:pt x="476" y="767"/>
                  </a:cubicBezTo>
                  <a:cubicBezTo>
                    <a:pt x="427" y="767"/>
                    <a:pt x="413" y="741"/>
                    <a:pt x="401" y="670"/>
                  </a:cubicBezTo>
                  <a:close/>
                  <a:moveTo>
                    <a:pt x="206" y="661"/>
                  </a:moveTo>
                  <a:cubicBezTo>
                    <a:pt x="127" y="633"/>
                    <a:pt x="91" y="557"/>
                    <a:pt x="91" y="472"/>
                  </a:cubicBezTo>
                  <a:cubicBezTo>
                    <a:pt x="91" y="404"/>
                    <a:pt x="117" y="270"/>
                    <a:pt x="197" y="165"/>
                  </a:cubicBezTo>
                  <a:cubicBezTo>
                    <a:pt x="272" y="67"/>
                    <a:pt x="368" y="24"/>
                    <a:pt x="445" y="24"/>
                  </a:cubicBezTo>
                  <a:cubicBezTo>
                    <a:pt x="548" y="24"/>
                    <a:pt x="623" y="98"/>
                    <a:pt x="623" y="226"/>
                  </a:cubicBezTo>
                  <a:cubicBezTo>
                    <a:pt x="623" y="322"/>
                    <a:pt x="570" y="546"/>
                    <a:pt x="396" y="637"/>
                  </a:cubicBezTo>
                  <a:cubicBezTo>
                    <a:pt x="391" y="602"/>
                    <a:pt x="382" y="533"/>
                    <a:pt x="305" y="533"/>
                  </a:cubicBezTo>
                  <a:cubicBezTo>
                    <a:pt x="251" y="533"/>
                    <a:pt x="199" y="580"/>
                    <a:pt x="199" y="630"/>
                  </a:cubicBezTo>
                  <a:cubicBezTo>
                    <a:pt x="199" y="650"/>
                    <a:pt x="206" y="661"/>
                    <a:pt x="206" y="661"/>
                  </a:cubicBezTo>
                  <a:close/>
                  <a:moveTo>
                    <a:pt x="270" y="672"/>
                  </a:moveTo>
                  <a:cubicBezTo>
                    <a:pt x="255" y="672"/>
                    <a:pt x="223" y="672"/>
                    <a:pt x="223" y="630"/>
                  </a:cubicBezTo>
                  <a:cubicBezTo>
                    <a:pt x="223" y="594"/>
                    <a:pt x="263" y="554"/>
                    <a:pt x="305" y="554"/>
                  </a:cubicBezTo>
                  <a:cubicBezTo>
                    <a:pt x="349" y="554"/>
                    <a:pt x="368" y="578"/>
                    <a:pt x="368" y="635"/>
                  </a:cubicBezTo>
                  <a:cubicBezTo>
                    <a:pt x="368" y="650"/>
                    <a:pt x="368" y="650"/>
                    <a:pt x="359" y="654"/>
                  </a:cubicBezTo>
                  <a:cubicBezTo>
                    <a:pt x="331" y="665"/>
                    <a:pt x="300" y="672"/>
                    <a:pt x="270" y="6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9701F7EF-3E91-074C-B2E6-D6D51369AA55}"/>
                </a:ext>
              </a:extLst>
            </p:cNvPr>
            <p:cNvSpPr/>
            <p:nvPr/>
          </p:nvSpPr>
          <p:spPr>
            <a:xfrm>
              <a:off x="427500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948"/>
                  </a:moveTo>
                  <a:cubicBezTo>
                    <a:pt x="241" y="946"/>
                    <a:pt x="241" y="944"/>
                    <a:pt x="223" y="926"/>
                  </a:cubicBezTo>
                  <a:cubicBezTo>
                    <a:pt x="94" y="807"/>
                    <a:pt x="61" y="626"/>
                    <a:pt x="61" y="478"/>
                  </a:cubicBezTo>
                  <a:cubicBezTo>
                    <a:pt x="61" y="313"/>
                    <a:pt x="101" y="146"/>
                    <a:pt x="227" y="26"/>
                  </a:cubicBezTo>
                  <a:cubicBezTo>
                    <a:pt x="241" y="15"/>
                    <a:pt x="241" y="13"/>
                    <a:pt x="241" y="9"/>
                  </a:cubicBezTo>
                  <a:cubicBezTo>
                    <a:pt x="241" y="2"/>
                    <a:pt x="237" y="0"/>
                    <a:pt x="230" y="0"/>
                  </a:cubicBezTo>
                  <a:cubicBezTo>
                    <a:pt x="220" y="0"/>
                    <a:pt x="127" y="65"/>
                    <a:pt x="66" y="187"/>
                  </a:cubicBezTo>
                  <a:cubicBezTo>
                    <a:pt x="12" y="291"/>
                    <a:pt x="0" y="398"/>
                    <a:pt x="0" y="478"/>
                  </a:cubicBezTo>
                  <a:cubicBezTo>
                    <a:pt x="0" y="554"/>
                    <a:pt x="12" y="670"/>
                    <a:pt x="68" y="778"/>
                  </a:cubicBezTo>
                  <a:cubicBezTo>
                    <a:pt x="131" y="896"/>
                    <a:pt x="220" y="957"/>
                    <a:pt x="230" y="957"/>
                  </a:cubicBezTo>
                  <a:cubicBezTo>
                    <a:pt x="237" y="957"/>
                    <a:pt x="241" y="954"/>
                    <a:pt x="241" y="9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40A1FB3A-C662-E34E-90A2-93AFB02F05C5}"/>
                </a:ext>
              </a:extLst>
            </p:cNvPr>
            <p:cNvSpPr/>
            <p:nvPr/>
          </p:nvSpPr>
          <p:spPr>
            <a:xfrm>
              <a:off x="4401000" y="3515760"/>
              <a:ext cx="13716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2" h="435">
                  <a:moveTo>
                    <a:pt x="352" y="65"/>
                  </a:moveTo>
                  <a:cubicBezTo>
                    <a:pt x="321" y="65"/>
                    <a:pt x="302" y="87"/>
                    <a:pt x="302" y="109"/>
                  </a:cubicBezTo>
                  <a:cubicBezTo>
                    <a:pt x="302" y="122"/>
                    <a:pt x="312" y="137"/>
                    <a:pt x="333" y="137"/>
                  </a:cubicBezTo>
                  <a:cubicBezTo>
                    <a:pt x="356" y="137"/>
                    <a:pt x="382" y="120"/>
                    <a:pt x="382" y="83"/>
                  </a:cubicBezTo>
                  <a:cubicBezTo>
                    <a:pt x="382" y="39"/>
                    <a:pt x="338" y="0"/>
                    <a:pt x="258" y="0"/>
                  </a:cubicBezTo>
                  <a:cubicBezTo>
                    <a:pt x="122" y="0"/>
                    <a:pt x="82" y="98"/>
                    <a:pt x="82" y="139"/>
                  </a:cubicBezTo>
                  <a:cubicBezTo>
                    <a:pt x="82" y="215"/>
                    <a:pt x="159" y="230"/>
                    <a:pt x="190" y="235"/>
                  </a:cubicBezTo>
                  <a:cubicBezTo>
                    <a:pt x="244" y="246"/>
                    <a:pt x="298" y="254"/>
                    <a:pt x="298" y="309"/>
                  </a:cubicBezTo>
                  <a:cubicBezTo>
                    <a:pt x="298" y="333"/>
                    <a:pt x="274" y="413"/>
                    <a:pt x="150" y="413"/>
                  </a:cubicBezTo>
                  <a:cubicBezTo>
                    <a:pt x="134" y="413"/>
                    <a:pt x="54" y="413"/>
                    <a:pt x="30" y="363"/>
                  </a:cubicBezTo>
                  <a:cubicBezTo>
                    <a:pt x="70" y="367"/>
                    <a:pt x="96" y="339"/>
                    <a:pt x="96" y="311"/>
                  </a:cubicBezTo>
                  <a:cubicBezTo>
                    <a:pt x="96" y="289"/>
                    <a:pt x="80" y="278"/>
                    <a:pt x="59" y="278"/>
                  </a:cubicBezTo>
                  <a:cubicBezTo>
                    <a:pt x="30" y="278"/>
                    <a:pt x="0" y="298"/>
                    <a:pt x="0" y="341"/>
                  </a:cubicBezTo>
                  <a:cubicBezTo>
                    <a:pt x="0" y="396"/>
                    <a:pt x="59" y="435"/>
                    <a:pt x="148" y="435"/>
                  </a:cubicBezTo>
                  <a:cubicBezTo>
                    <a:pt x="316" y="435"/>
                    <a:pt x="356" y="320"/>
                    <a:pt x="356" y="276"/>
                  </a:cubicBezTo>
                  <a:cubicBezTo>
                    <a:pt x="356" y="241"/>
                    <a:pt x="338" y="217"/>
                    <a:pt x="323" y="204"/>
                  </a:cubicBezTo>
                  <a:cubicBezTo>
                    <a:pt x="295" y="178"/>
                    <a:pt x="267" y="174"/>
                    <a:pt x="220" y="165"/>
                  </a:cubicBezTo>
                  <a:cubicBezTo>
                    <a:pt x="183" y="157"/>
                    <a:pt x="143" y="150"/>
                    <a:pt x="143" y="107"/>
                  </a:cubicBezTo>
                  <a:cubicBezTo>
                    <a:pt x="143" y="80"/>
                    <a:pt x="166" y="22"/>
                    <a:pt x="258" y="22"/>
                  </a:cubicBezTo>
                  <a:cubicBezTo>
                    <a:pt x="284" y="22"/>
                    <a:pt x="335" y="28"/>
                    <a:pt x="352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29985B2-2563-6B45-8EAE-78C30EE5ACF7}"/>
                </a:ext>
              </a:extLst>
            </p:cNvPr>
            <p:cNvSpPr/>
            <p:nvPr/>
          </p:nvSpPr>
          <p:spPr>
            <a:xfrm>
              <a:off x="4586399" y="3631679"/>
              <a:ext cx="43560" cy="10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287">
                  <a:moveTo>
                    <a:pt x="122" y="100"/>
                  </a:moveTo>
                  <a:cubicBezTo>
                    <a:pt x="122" y="37"/>
                    <a:pt x="96" y="0"/>
                    <a:pt x="56" y="0"/>
                  </a:cubicBezTo>
                  <a:cubicBezTo>
                    <a:pt x="21" y="0"/>
                    <a:pt x="0" y="24"/>
                    <a:pt x="0" y="50"/>
                  </a:cubicBezTo>
                  <a:cubicBezTo>
                    <a:pt x="0" y="76"/>
                    <a:pt x="21" y="102"/>
                    <a:pt x="56" y="102"/>
                  </a:cubicBezTo>
                  <a:cubicBezTo>
                    <a:pt x="68" y="102"/>
                    <a:pt x="82" y="98"/>
                    <a:pt x="91" y="89"/>
                  </a:cubicBezTo>
                  <a:cubicBezTo>
                    <a:pt x="96" y="87"/>
                    <a:pt x="96" y="87"/>
                    <a:pt x="98" y="87"/>
                  </a:cubicBezTo>
                  <a:cubicBezTo>
                    <a:pt x="98" y="87"/>
                    <a:pt x="101" y="87"/>
                    <a:pt x="101" y="100"/>
                  </a:cubicBezTo>
                  <a:cubicBezTo>
                    <a:pt x="101" y="172"/>
                    <a:pt x="63" y="230"/>
                    <a:pt x="28" y="261"/>
                  </a:cubicBezTo>
                  <a:cubicBezTo>
                    <a:pt x="16" y="272"/>
                    <a:pt x="16" y="274"/>
                    <a:pt x="16" y="276"/>
                  </a:cubicBezTo>
                  <a:cubicBezTo>
                    <a:pt x="16" y="285"/>
                    <a:pt x="21" y="287"/>
                    <a:pt x="28" y="287"/>
                  </a:cubicBezTo>
                  <a:cubicBezTo>
                    <a:pt x="40" y="287"/>
                    <a:pt x="122" y="213"/>
                    <a:pt x="12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EC355DF-2E7F-464C-9B4E-5F964ECFE612}"/>
                </a:ext>
              </a:extLst>
            </p:cNvPr>
            <p:cNvSpPr/>
            <p:nvPr/>
          </p:nvSpPr>
          <p:spPr>
            <a:xfrm>
              <a:off x="4734360" y="3515760"/>
              <a:ext cx="16992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3" h="435">
                  <a:moveTo>
                    <a:pt x="345" y="61"/>
                  </a:moveTo>
                  <a:cubicBezTo>
                    <a:pt x="326" y="26"/>
                    <a:pt x="295" y="0"/>
                    <a:pt x="248" y="0"/>
                  </a:cubicBezTo>
                  <a:cubicBezTo>
                    <a:pt x="129" y="0"/>
                    <a:pt x="0" y="141"/>
                    <a:pt x="0" y="280"/>
                  </a:cubicBezTo>
                  <a:cubicBezTo>
                    <a:pt x="0" y="372"/>
                    <a:pt x="56" y="435"/>
                    <a:pt x="138" y="435"/>
                  </a:cubicBezTo>
                  <a:cubicBezTo>
                    <a:pt x="159" y="435"/>
                    <a:pt x="211" y="430"/>
                    <a:pt x="272" y="363"/>
                  </a:cubicBezTo>
                  <a:cubicBezTo>
                    <a:pt x="281" y="402"/>
                    <a:pt x="316" y="435"/>
                    <a:pt x="366" y="435"/>
                  </a:cubicBezTo>
                  <a:cubicBezTo>
                    <a:pt x="403" y="435"/>
                    <a:pt x="427" y="413"/>
                    <a:pt x="443" y="383"/>
                  </a:cubicBezTo>
                  <a:cubicBezTo>
                    <a:pt x="459" y="348"/>
                    <a:pt x="473" y="289"/>
                    <a:pt x="473" y="287"/>
                  </a:cubicBezTo>
                  <a:cubicBezTo>
                    <a:pt x="473" y="278"/>
                    <a:pt x="464" y="278"/>
                    <a:pt x="462" y="278"/>
                  </a:cubicBezTo>
                  <a:cubicBezTo>
                    <a:pt x="450" y="278"/>
                    <a:pt x="450" y="280"/>
                    <a:pt x="448" y="296"/>
                  </a:cubicBezTo>
                  <a:cubicBezTo>
                    <a:pt x="429" y="357"/>
                    <a:pt x="410" y="413"/>
                    <a:pt x="368" y="413"/>
                  </a:cubicBezTo>
                  <a:cubicBezTo>
                    <a:pt x="340" y="413"/>
                    <a:pt x="338" y="389"/>
                    <a:pt x="338" y="370"/>
                  </a:cubicBezTo>
                  <a:cubicBezTo>
                    <a:pt x="338" y="348"/>
                    <a:pt x="340" y="341"/>
                    <a:pt x="352" y="298"/>
                  </a:cubicBezTo>
                  <a:cubicBezTo>
                    <a:pt x="361" y="259"/>
                    <a:pt x="363" y="248"/>
                    <a:pt x="373" y="213"/>
                  </a:cubicBezTo>
                  <a:lnTo>
                    <a:pt x="410" y="78"/>
                  </a:lnTo>
                  <a:cubicBezTo>
                    <a:pt x="417" y="50"/>
                    <a:pt x="417" y="50"/>
                    <a:pt x="417" y="46"/>
                  </a:cubicBezTo>
                  <a:cubicBezTo>
                    <a:pt x="417" y="28"/>
                    <a:pt x="406" y="20"/>
                    <a:pt x="389" y="20"/>
                  </a:cubicBezTo>
                  <a:cubicBezTo>
                    <a:pt x="363" y="20"/>
                    <a:pt x="347" y="41"/>
                    <a:pt x="345" y="61"/>
                  </a:cubicBezTo>
                  <a:close/>
                  <a:moveTo>
                    <a:pt x="277" y="311"/>
                  </a:moveTo>
                  <a:cubicBezTo>
                    <a:pt x="272" y="328"/>
                    <a:pt x="272" y="328"/>
                    <a:pt x="255" y="346"/>
                  </a:cubicBezTo>
                  <a:cubicBezTo>
                    <a:pt x="211" y="398"/>
                    <a:pt x="169" y="413"/>
                    <a:pt x="141" y="413"/>
                  </a:cubicBezTo>
                  <a:cubicBezTo>
                    <a:pt x="87" y="413"/>
                    <a:pt x="73" y="361"/>
                    <a:pt x="73" y="324"/>
                  </a:cubicBezTo>
                  <a:cubicBezTo>
                    <a:pt x="73" y="276"/>
                    <a:pt x="105" y="157"/>
                    <a:pt x="131" y="113"/>
                  </a:cubicBezTo>
                  <a:cubicBezTo>
                    <a:pt x="162" y="57"/>
                    <a:pt x="209" y="22"/>
                    <a:pt x="251" y="22"/>
                  </a:cubicBezTo>
                  <a:cubicBezTo>
                    <a:pt x="319" y="22"/>
                    <a:pt x="333" y="100"/>
                    <a:pt x="333" y="107"/>
                  </a:cubicBezTo>
                  <a:cubicBezTo>
                    <a:pt x="333" y="111"/>
                    <a:pt x="331" y="117"/>
                    <a:pt x="328" y="1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BF3AFA6C-86C5-1246-BF56-9BD1F7523ED4}"/>
                </a:ext>
              </a:extLst>
            </p:cNvPr>
            <p:cNvSpPr/>
            <p:nvPr/>
          </p:nvSpPr>
          <p:spPr>
            <a:xfrm>
              <a:off x="4935959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478"/>
                  </a:moveTo>
                  <a:cubicBezTo>
                    <a:pt x="241" y="404"/>
                    <a:pt x="230" y="289"/>
                    <a:pt x="173" y="180"/>
                  </a:cubicBezTo>
                  <a:cubicBezTo>
                    <a:pt x="110" y="63"/>
                    <a:pt x="21" y="0"/>
                    <a:pt x="9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0" y="15"/>
                    <a:pt x="19" y="33"/>
                  </a:cubicBezTo>
                  <a:cubicBezTo>
                    <a:pt x="122" y="126"/>
                    <a:pt x="180" y="278"/>
                    <a:pt x="180" y="478"/>
                  </a:cubicBezTo>
                  <a:cubicBezTo>
                    <a:pt x="180" y="641"/>
                    <a:pt x="143" y="811"/>
                    <a:pt x="14" y="930"/>
                  </a:cubicBezTo>
                  <a:cubicBezTo>
                    <a:pt x="0" y="944"/>
                    <a:pt x="0" y="946"/>
                    <a:pt x="0" y="948"/>
                  </a:cubicBezTo>
                  <a:cubicBezTo>
                    <a:pt x="0" y="954"/>
                    <a:pt x="5" y="957"/>
                    <a:pt x="9" y="957"/>
                  </a:cubicBezTo>
                  <a:cubicBezTo>
                    <a:pt x="21" y="957"/>
                    <a:pt x="115" y="891"/>
                    <a:pt x="176" y="770"/>
                  </a:cubicBezTo>
                  <a:cubicBezTo>
                    <a:pt x="230" y="665"/>
                    <a:pt x="241" y="559"/>
                    <a:pt x="241" y="4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460F4CDE-CF53-6E47-9D6C-07D56A94F846}"/>
                </a:ext>
              </a:extLst>
            </p:cNvPr>
            <p:cNvSpPr/>
            <p:nvPr/>
          </p:nvSpPr>
          <p:spPr>
            <a:xfrm>
              <a:off x="5161320" y="3467159"/>
              <a:ext cx="246960" cy="229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" h="639">
                  <a:moveTo>
                    <a:pt x="366" y="339"/>
                  </a:moveTo>
                  <a:lnTo>
                    <a:pt x="654" y="339"/>
                  </a:lnTo>
                  <a:cubicBezTo>
                    <a:pt x="668" y="339"/>
                    <a:pt x="687" y="339"/>
                    <a:pt x="687" y="320"/>
                  </a:cubicBezTo>
                  <a:cubicBezTo>
                    <a:pt x="687" y="300"/>
                    <a:pt x="668" y="300"/>
                    <a:pt x="654" y="300"/>
                  </a:cubicBezTo>
                  <a:lnTo>
                    <a:pt x="366" y="300"/>
                  </a:lnTo>
                  <a:lnTo>
                    <a:pt x="366" y="33"/>
                  </a:lnTo>
                  <a:cubicBezTo>
                    <a:pt x="366" y="17"/>
                    <a:pt x="366" y="0"/>
                    <a:pt x="345" y="0"/>
                  </a:cubicBezTo>
                  <a:cubicBezTo>
                    <a:pt x="323" y="0"/>
                    <a:pt x="323" y="17"/>
                    <a:pt x="323" y="33"/>
                  </a:cubicBezTo>
                  <a:lnTo>
                    <a:pt x="323" y="300"/>
                  </a:lnTo>
                  <a:lnTo>
                    <a:pt x="35" y="300"/>
                  </a:lnTo>
                  <a:cubicBezTo>
                    <a:pt x="19" y="300"/>
                    <a:pt x="0" y="300"/>
                    <a:pt x="0" y="320"/>
                  </a:cubicBezTo>
                  <a:cubicBezTo>
                    <a:pt x="0" y="339"/>
                    <a:pt x="19" y="339"/>
                    <a:pt x="35" y="339"/>
                  </a:cubicBezTo>
                  <a:lnTo>
                    <a:pt x="323" y="339"/>
                  </a:lnTo>
                  <a:lnTo>
                    <a:pt x="323" y="607"/>
                  </a:lnTo>
                  <a:cubicBezTo>
                    <a:pt x="323" y="620"/>
                    <a:pt x="323" y="639"/>
                    <a:pt x="345" y="639"/>
                  </a:cubicBezTo>
                  <a:cubicBezTo>
                    <a:pt x="366" y="639"/>
                    <a:pt x="366" y="620"/>
                    <a:pt x="366" y="6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7F288F7B-9F08-0842-B75C-3C843C18F13B}"/>
                </a:ext>
              </a:extLst>
            </p:cNvPr>
            <p:cNvSpPr/>
            <p:nvPr/>
          </p:nvSpPr>
          <p:spPr>
            <a:xfrm>
              <a:off x="5524920" y="3515760"/>
              <a:ext cx="20808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9" h="435">
                  <a:moveTo>
                    <a:pt x="450" y="198"/>
                  </a:moveTo>
                  <a:cubicBezTo>
                    <a:pt x="450" y="48"/>
                    <a:pt x="354" y="0"/>
                    <a:pt x="279" y="0"/>
                  </a:cubicBezTo>
                  <a:cubicBezTo>
                    <a:pt x="136" y="0"/>
                    <a:pt x="0" y="137"/>
                    <a:pt x="0" y="272"/>
                  </a:cubicBezTo>
                  <a:cubicBezTo>
                    <a:pt x="0" y="361"/>
                    <a:pt x="61" y="435"/>
                    <a:pt x="166" y="435"/>
                  </a:cubicBezTo>
                  <a:cubicBezTo>
                    <a:pt x="232" y="435"/>
                    <a:pt x="307" y="413"/>
                    <a:pt x="387" y="354"/>
                  </a:cubicBezTo>
                  <a:cubicBezTo>
                    <a:pt x="398" y="404"/>
                    <a:pt x="434" y="435"/>
                    <a:pt x="481" y="435"/>
                  </a:cubicBezTo>
                  <a:cubicBezTo>
                    <a:pt x="534" y="435"/>
                    <a:pt x="567" y="383"/>
                    <a:pt x="567" y="367"/>
                  </a:cubicBezTo>
                  <a:cubicBezTo>
                    <a:pt x="567" y="361"/>
                    <a:pt x="560" y="357"/>
                    <a:pt x="553" y="357"/>
                  </a:cubicBezTo>
                  <a:cubicBezTo>
                    <a:pt x="546" y="357"/>
                    <a:pt x="544" y="361"/>
                    <a:pt x="541" y="367"/>
                  </a:cubicBezTo>
                  <a:cubicBezTo>
                    <a:pt x="523" y="413"/>
                    <a:pt x="485" y="413"/>
                    <a:pt x="483" y="413"/>
                  </a:cubicBezTo>
                  <a:cubicBezTo>
                    <a:pt x="450" y="413"/>
                    <a:pt x="450" y="339"/>
                    <a:pt x="450" y="315"/>
                  </a:cubicBezTo>
                  <a:cubicBezTo>
                    <a:pt x="450" y="296"/>
                    <a:pt x="450" y="293"/>
                    <a:pt x="462" y="283"/>
                  </a:cubicBezTo>
                  <a:cubicBezTo>
                    <a:pt x="558" y="170"/>
                    <a:pt x="579" y="57"/>
                    <a:pt x="579" y="57"/>
                  </a:cubicBezTo>
                  <a:cubicBezTo>
                    <a:pt x="579" y="54"/>
                    <a:pt x="579" y="48"/>
                    <a:pt x="567" y="48"/>
                  </a:cubicBezTo>
                  <a:cubicBezTo>
                    <a:pt x="558" y="48"/>
                    <a:pt x="558" y="50"/>
                    <a:pt x="553" y="67"/>
                  </a:cubicBezTo>
                  <a:cubicBezTo>
                    <a:pt x="534" y="128"/>
                    <a:pt x="499" y="200"/>
                    <a:pt x="450" y="257"/>
                  </a:cubicBezTo>
                  <a:close/>
                  <a:moveTo>
                    <a:pt x="382" y="328"/>
                  </a:moveTo>
                  <a:cubicBezTo>
                    <a:pt x="291" y="402"/>
                    <a:pt x="211" y="413"/>
                    <a:pt x="169" y="413"/>
                  </a:cubicBezTo>
                  <a:cubicBezTo>
                    <a:pt x="108" y="413"/>
                    <a:pt x="77" y="370"/>
                    <a:pt x="77" y="309"/>
                  </a:cubicBezTo>
                  <a:cubicBezTo>
                    <a:pt x="77" y="263"/>
                    <a:pt x="103" y="159"/>
                    <a:pt x="136" y="109"/>
                  </a:cubicBezTo>
                  <a:cubicBezTo>
                    <a:pt x="185" y="39"/>
                    <a:pt x="241" y="22"/>
                    <a:pt x="277" y="22"/>
                  </a:cubicBezTo>
                  <a:cubicBezTo>
                    <a:pt x="380" y="22"/>
                    <a:pt x="380" y="148"/>
                    <a:pt x="380" y="222"/>
                  </a:cubicBezTo>
                  <a:cubicBezTo>
                    <a:pt x="380" y="257"/>
                    <a:pt x="380" y="313"/>
                    <a:pt x="382" y="3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A40CA73-579C-8A43-A04E-6D8827BC963B}"/>
                </a:ext>
              </a:extLst>
            </p:cNvPr>
            <p:cNvSpPr/>
            <p:nvPr/>
          </p:nvSpPr>
          <p:spPr>
            <a:xfrm>
              <a:off x="5893560" y="3272400"/>
              <a:ext cx="84960" cy="61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7" h="1720">
                  <a:moveTo>
                    <a:pt x="0" y="1720"/>
                  </a:moveTo>
                  <a:lnTo>
                    <a:pt x="237" y="1720"/>
                  </a:lnTo>
                  <a:lnTo>
                    <a:pt x="237" y="1676"/>
                  </a:lnTo>
                  <a:lnTo>
                    <a:pt x="49" y="1676"/>
                  </a:lnTo>
                  <a:lnTo>
                    <a:pt x="49" y="46"/>
                  </a:lnTo>
                  <a:lnTo>
                    <a:pt x="237" y="46"/>
                  </a:lnTo>
                  <a:lnTo>
                    <a:pt x="2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7EDCE50B-9D88-D544-B9F2-6F518D8C56B0}"/>
                </a:ext>
              </a:extLst>
            </p:cNvPr>
            <p:cNvSpPr/>
            <p:nvPr/>
          </p:nvSpPr>
          <p:spPr>
            <a:xfrm>
              <a:off x="5995800" y="3515760"/>
              <a:ext cx="15156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2" h="435">
                  <a:moveTo>
                    <a:pt x="61" y="367"/>
                  </a:moveTo>
                  <a:cubicBezTo>
                    <a:pt x="59" y="383"/>
                    <a:pt x="52" y="404"/>
                    <a:pt x="52" y="409"/>
                  </a:cubicBezTo>
                  <a:cubicBezTo>
                    <a:pt x="52" y="426"/>
                    <a:pt x="66" y="435"/>
                    <a:pt x="82" y="435"/>
                  </a:cubicBezTo>
                  <a:cubicBezTo>
                    <a:pt x="94" y="435"/>
                    <a:pt x="113" y="426"/>
                    <a:pt x="120" y="409"/>
                  </a:cubicBezTo>
                  <a:cubicBezTo>
                    <a:pt x="122" y="404"/>
                    <a:pt x="157" y="274"/>
                    <a:pt x="162" y="257"/>
                  </a:cubicBezTo>
                  <a:cubicBezTo>
                    <a:pt x="169" y="224"/>
                    <a:pt x="188" y="157"/>
                    <a:pt x="195" y="130"/>
                  </a:cubicBezTo>
                  <a:cubicBezTo>
                    <a:pt x="199" y="120"/>
                    <a:pt x="227" y="74"/>
                    <a:pt x="253" y="52"/>
                  </a:cubicBezTo>
                  <a:cubicBezTo>
                    <a:pt x="260" y="46"/>
                    <a:pt x="291" y="22"/>
                    <a:pt x="335" y="22"/>
                  </a:cubicBezTo>
                  <a:cubicBezTo>
                    <a:pt x="363" y="22"/>
                    <a:pt x="377" y="33"/>
                    <a:pt x="380" y="33"/>
                  </a:cubicBezTo>
                  <a:cubicBezTo>
                    <a:pt x="347" y="37"/>
                    <a:pt x="326" y="61"/>
                    <a:pt x="326" y="85"/>
                  </a:cubicBezTo>
                  <a:cubicBezTo>
                    <a:pt x="326" y="100"/>
                    <a:pt x="338" y="120"/>
                    <a:pt x="366" y="120"/>
                  </a:cubicBezTo>
                  <a:cubicBezTo>
                    <a:pt x="391" y="120"/>
                    <a:pt x="422" y="98"/>
                    <a:pt x="422" y="63"/>
                  </a:cubicBezTo>
                  <a:cubicBezTo>
                    <a:pt x="422" y="28"/>
                    <a:pt x="389" y="0"/>
                    <a:pt x="335" y="0"/>
                  </a:cubicBezTo>
                  <a:cubicBezTo>
                    <a:pt x="267" y="0"/>
                    <a:pt x="223" y="48"/>
                    <a:pt x="204" y="74"/>
                  </a:cubicBezTo>
                  <a:cubicBezTo>
                    <a:pt x="195" y="30"/>
                    <a:pt x="157" y="0"/>
                    <a:pt x="108" y="0"/>
                  </a:cubicBezTo>
                  <a:cubicBezTo>
                    <a:pt x="61" y="0"/>
                    <a:pt x="42" y="37"/>
                    <a:pt x="33" y="54"/>
                  </a:cubicBezTo>
                  <a:cubicBezTo>
                    <a:pt x="14" y="87"/>
                    <a:pt x="0" y="146"/>
                    <a:pt x="0" y="148"/>
                  </a:cubicBezTo>
                  <a:cubicBezTo>
                    <a:pt x="0" y="157"/>
                    <a:pt x="9" y="157"/>
                    <a:pt x="12" y="157"/>
                  </a:cubicBezTo>
                  <a:cubicBezTo>
                    <a:pt x="23" y="157"/>
                    <a:pt x="23" y="157"/>
                    <a:pt x="30" y="135"/>
                  </a:cubicBezTo>
                  <a:cubicBezTo>
                    <a:pt x="47" y="67"/>
                    <a:pt x="68" y="22"/>
                    <a:pt x="105" y="22"/>
                  </a:cubicBezTo>
                  <a:cubicBezTo>
                    <a:pt x="124" y="22"/>
                    <a:pt x="138" y="28"/>
                    <a:pt x="138" y="65"/>
                  </a:cubicBezTo>
                  <a:cubicBezTo>
                    <a:pt x="138" y="85"/>
                    <a:pt x="134" y="96"/>
                    <a:pt x="122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BA3899FE-3264-E44F-AE8F-A55810EF88A9}"/>
                </a:ext>
              </a:extLst>
            </p:cNvPr>
            <p:cNvSpPr/>
            <p:nvPr/>
          </p:nvSpPr>
          <p:spPr>
            <a:xfrm>
              <a:off x="6264719" y="3467159"/>
              <a:ext cx="246960" cy="229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" h="639">
                  <a:moveTo>
                    <a:pt x="366" y="339"/>
                  </a:moveTo>
                  <a:lnTo>
                    <a:pt x="654" y="339"/>
                  </a:lnTo>
                  <a:cubicBezTo>
                    <a:pt x="668" y="339"/>
                    <a:pt x="687" y="339"/>
                    <a:pt x="687" y="320"/>
                  </a:cubicBezTo>
                  <a:cubicBezTo>
                    <a:pt x="687" y="300"/>
                    <a:pt x="668" y="300"/>
                    <a:pt x="654" y="300"/>
                  </a:cubicBezTo>
                  <a:lnTo>
                    <a:pt x="366" y="300"/>
                  </a:lnTo>
                  <a:lnTo>
                    <a:pt x="366" y="33"/>
                  </a:lnTo>
                  <a:cubicBezTo>
                    <a:pt x="366" y="17"/>
                    <a:pt x="366" y="0"/>
                    <a:pt x="345" y="0"/>
                  </a:cubicBezTo>
                  <a:cubicBezTo>
                    <a:pt x="323" y="0"/>
                    <a:pt x="323" y="17"/>
                    <a:pt x="323" y="33"/>
                  </a:cubicBezTo>
                  <a:lnTo>
                    <a:pt x="323" y="300"/>
                  </a:lnTo>
                  <a:lnTo>
                    <a:pt x="35" y="300"/>
                  </a:lnTo>
                  <a:cubicBezTo>
                    <a:pt x="19" y="300"/>
                    <a:pt x="0" y="300"/>
                    <a:pt x="0" y="320"/>
                  </a:cubicBezTo>
                  <a:cubicBezTo>
                    <a:pt x="0" y="339"/>
                    <a:pt x="19" y="339"/>
                    <a:pt x="35" y="339"/>
                  </a:cubicBezTo>
                  <a:lnTo>
                    <a:pt x="323" y="339"/>
                  </a:lnTo>
                  <a:lnTo>
                    <a:pt x="323" y="607"/>
                  </a:lnTo>
                  <a:cubicBezTo>
                    <a:pt x="323" y="620"/>
                    <a:pt x="323" y="639"/>
                    <a:pt x="345" y="639"/>
                  </a:cubicBezTo>
                  <a:cubicBezTo>
                    <a:pt x="366" y="639"/>
                    <a:pt x="366" y="620"/>
                    <a:pt x="366" y="6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3452A9D-DD36-454D-9D01-C144F4345362}"/>
                </a:ext>
              </a:extLst>
            </p:cNvPr>
            <p:cNvSpPr/>
            <p:nvPr/>
          </p:nvSpPr>
          <p:spPr>
            <a:xfrm>
              <a:off x="6620040" y="3515760"/>
              <a:ext cx="195480" cy="22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4" h="630">
                  <a:moveTo>
                    <a:pt x="23" y="180"/>
                  </a:moveTo>
                  <a:cubicBezTo>
                    <a:pt x="63" y="70"/>
                    <a:pt x="176" y="70"/>
                    <a:pt x="188" y="70"/>
                  </a:cubicBezTo>
                  <a:cubicBezTo>
                    <a:pt x="345" y="70"/>
                    <a:pt x="356" y="237"/>
                    <a:pt x="356" y="313"/>
                  </a:cubicBezTo>
                  <a:cubicBezTo>
                    <a:pt x="356" y="372"/>
                    <a:pt x="352" y="387"/>
                    <a:pt x="342" y="407"/>
                  </a:cubicBezTo>
                  <a:cubicBezTo>
                    <a:pt x="321" y="476"/>
                    <a:pt x="291" y="587"/>
                    <a:pt x="291" y="613"/>
                  </a:cubicBezTo>
                  <a:cubicBezTo>
                    <a:pt x="291" y="624"/>
                    <a:pt x="295" y="630"/>
                    <a:pt x="302" y="630"/>
                  </a:cubicBezTo>
                  <a:cubicBezTo>
                    <a:pt x="316" y="630"/>
                    <a:pt x="326" y="609"/>
                    <a:pt x="335" y="572"/>
                  </a:cubicBezTo>
                  <a:cubicBezTo>
                    <a:pt x="361" y="491"/>
                    <a:pt x="370" y="437"/>
                    <a:pt x="375" y="407"/>
                  </a:cubicBezTo>
                  <a:cubicBezTo>
                    <a:pt x="377" y="396"/>
                    <a:pt x="377" y="383"/>
                    <a:pt x="382" y="370"/>
                  </a:cubicBezTo>
                  <a:cubicBezTo>
                    <a:pt x="415" y="276"/>
                    <a:pt x="483" y="133"/>
                    <a:pt x="523" y="57"/>
                  </a:cubicBezTo>
                  <a:cubicBezTo>
                    <a:pt x="530" y="46"/>
                    <a:pt x="544" y="24"/>
                    <a:pt x="544" y="20"/>
                  </a:cubicBezTo>
                  <a:cubicBezTo>
                    <a:pt x="544" y="11"/>
                    <a:pt x="532" y="11"/>
                    <a:pt x="530" y="11"/>
                  </a:cubicBezTo>
                  <a:cubicBezTo>
                    <a:pt x="527" y="11"/>
                    <a:pt x="520" y="11"/>
                    <a:pt x="518" y="17"/>
                  </a:cubicBezTo>
                  <a:cubicBezTo>
                    <a:pt x="464" y="109"/>
                    <a:pt x="422" y="204"/>
                    <a:pt x="382" y="300"/>
                  </a:cubicBezTo>
                  <a:cubicBezTo>
                    <a:pt x="380" y="272"/>
                    <a:pt x="380" y="198"/>
                    <a:pt x="340" y="104"/>
                  </a:cubicBezTo>
                  <a:cubicBezTo>
                    <a:pt x="314" y="48"/>
                    <a:pt x="272" y="0"/>
                    <a:pt x="202" y="0"/>
                  </a:cubicBezTo>
                  <a:cubicBezTo>
                    <a:pt x="73" y="0"/>
                    <a:pt x="0" y="146"/>
                    <a:pt x="0" y="176"/>
                  </a:cubicBezTo>
                  <a:cubicBezTo>
                    <a:pt x="0" y="185"/>
                    <a:pt x="9" y="185"/>
                    <a:pt x="19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C29D5BAF-8631-3647-8504-B989FCCF52E1}"/>
                </a:ext>
              </a:extLst>
            </p:cNvPr>
            <p:cNvSpPr/>
            <p:nvPr/>
          </p:nvSpPr>
          <p:spPr>
            <a:xfrm>
              <a:off x="6898680" y="3515760"/>
              <a:ext cx="289800" cy="15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6" h="424">
                  <a:moveTo>
                    <a:pt x="80" y="93"/>
                  </a:moveTo>
                  <a:lnTo>
                    <a:pt x="80" y="352"/>
                  </a:lnTo>
                  <a:cubicBezTo>
                    <a:pt x="80" y="393"/>
                    <a:pt x="68" y="393"/>
                    <a:pt x="0" y="393"/>
                  </a:cubicBezTo>
                  <a:lnTo>
                    <a:pt x="0" y="424"/>
                  </a:lnTo>
                  <a:cubicBezTo>
                    <a:pt x="35" y="424"/>
                    <a:pt x="89" y="422"/>
                    <a:pt x="117" y="422"/>
                  </a:cubicBezTo>
                  <a:cubicBezTo>
                    <a:pt x="143" y="422"/>
                    <a:pt x="197" y="424"/>
                    <a:pt x="232" y="424"/>
                  </a:cubicBezTo>
                  <a:lnTo>
                    <a:pt x="232" y="393"/>
                  </a:lnTo>
                  <a:cubicBezTo>
                    <a:pt x="164" y="393"/>
                    <a:pt x="152" y="393"/>
                    <a:pt x="152" y="352"/>
                  </a:cubicBezTo>
                  <a:lnTo>
                    <a:pt x="152" y="174"/>
                  </a:lnTo>
                  <a:cubicBezTo>
                    <a:pt x="152" y="74"/>
                    <a:pt x="225" y="22"/>
                    <a:pt x="291" y="22"/>
                  </a:cubicBezTo>
                  <a:cubicBezTo>
                    <a:pt x="356" y="22"/>
                    <a:pt x="368" y="74"/>
                    <a:pt x="368" y="128"/>
                  </a:cubicBezTo>
                  <a:lnTo>
                    <a:pt x="368" y="352"/>
                  </a:lnTo>
                  <a:cubicBezTo>
                    <a:pt x="368" y="393"/>
                    <a:pt x="356" y="393"/>
                    <a:pt x="286" y="393"/>
                  </a:cubicBezTo>
                  <a:lnTo>
                    <a:pt x="286" y="424"/>
                  </a:lnTo>
                  <a:cubicBezTo>
                    <a:pt x="323" y="424"/>
                    <a:pt x="375" y="422"/>
                    <a:pt x="403" y="422"/>
                  </a:cubicBezTo>
                  <a:cubicBezTo>
                    <a:pt x="431" y="422"/>
                    <a:pt x="485" y="424"/>
                    <a:pt x="520" y="424"/>
                  </a:cubicBezTo>
                  <a:lnTo>
                    <a:pt x="520" y="393"/>
                  </a:lnTo>
                  <a:cubicBezTo>
                    <a:pt x="450" y="393"/>
                    <a:pt x="438" y="393"/>
                    <a:pt x="438" y="352"/>
                  </a:cubicBezTo>
                  <a:lnTo>
                    <a:pt x="438" y="174"/>
                  </a:lnTo>
                  <a:cubicBezTo>
                    <a:pt x="438" y="74"/>
                    <a:pt x="513" y="22"/>
                    <a:pt x="579" y="22"/>
                  </a:cubicBezTo>
                  <a:cubicBezTo>
                    <a:pt x="642" y="22"/>
                    <a:pt x="654" y="74"/>
                    <a:pt x="654" y="128"/>
                  </a:cubicBezTo>
                  <a:lnTo>
                    <a:pt x="654" y="352"/>
                  </a:lnTo>
                  <a:cubicBezTo>
                    <a:pt x="654" y="393"/>
                    <a:pt x="642" y="393"/>
                    <a:pt x="574" y="393"/>
                  </a:cubicBezTo>
                  <a:lnTo>
                    <a:pt x="574" y="424"/>
                  </a:lnTo>
                  <a:cubicBezTo>
                    <a:pt x="609" y="424"/>
                    <a:pt x="663" y="422"/>
                    <a:pt x="691" y="422"/>
                  </a:cubicBezTo>
                  <a:cubicBezTo>
                    <a:pt x="717" y="422"/>
                    <a:pt x="771" y="424"/>
                    <a:pt x="806" y="424"/>
                  </a:cubicBezTo>
                  <a:lnTo>
                    <a:pt x="806" y="393"/>
                  </a:lnTo>
                  <a:cubicBezTo>
                    <a:pt x="752" y="393"/>
                    <a:pt x="727" y="393"/>
                    <a:pt x="727" y="365"/>
                  </a:cubicBezTo>
                  <a:lnTo>
                    <a:pt x="727" y="183"/>
                  </a:lnTo>
                  <a:cubicBezTo>
                    <a:pt x="727" y="100"/>
                    <a:pt x="727" y="70"/>
                    <a:pt x="694" y="35"/>
                  </a:cubicBezTo>
                  <a:cubicBezTo>
                    <a:pt x="680" y="20"/>
                    <a:pt x="645" y="0"/>
                    <a:pt x="586" y="0"/>
                  </a:cubicBezTo>
                  <a:cubicBezTo>
                    <a:pt x="499" y="0"/>
                    <a:pt x="452" y="57"/>
                    <a:pt x="436" y="93"/>
                  </a:cubicBezTo>
                  <a:cubicBezTo>
                    <a:pt x="422" y="11"/>
                    <a:pt x="345" y="0"/>
                    <a:pt x="298" y="0"/>
                  </a:cubicBezTo>
                  <a:cubicBezTo>
                    <a:pt x="223" y="0"/>
                    <a:pt x="173" y="41"/>
                    <a:pt x="145" y="100"/>
                  </a:cubicBezTo>
                  <a:lnTo>
                    <a:pt x="145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73" y="41"/>
                    <a:pt x="80" y="48"/>
                    <a:pt x="80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ED5AB55B-B028-C843-B7EE-53223AE938DD}"/>
                </a:ext>
              </a:extLst>
            </p:cNvPr>
            <p:cNvSpPr/>
            <p:nvPr/>
          </p:nvSpPr>
          <p:spPr>
            <a:xfrm>
              <a:off x="7210800" y="3513600"/>
              <a:ext cx="167400" cy="158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441">
                  <a:moveTo>
                    <a:pt x="300" y="357"/>
                  </a:moveTo>
                  <a:cubicBezTo>
                    <a:pt x="305" y="396"/>
                    <a:pt x="333" y="435"/>
                    <a:pt x="382" y="435"/>
                  </a:cubicBezTo>
                  <a:cubicBezTo>
                    <a:pt x="403" y="435"/>
                    <a:pt x="466" y="422"/>
                    <a:pt x="466" y="343"/>
                  </a:cubicBezTo>
                  <a:lnTo>
                    <a:pt x="466" y="291"/>
                  </a:lnTo>
                  <a:lnTo>
                    <a:pt x="441" y="291"/>
                  </a:lnTo>
                  <a:lnTo>
                    <a:pt x="441" y="343"/>
                  </a:lnTo>
                  <a:cubicBezTo>
                    <a:pt x="441" y="400"/>
                    <a:pt x="415" y="407"/>
                    <a:pt x="403" y="407"/>
                  </a:cubicBezTo>
                  <a:cubicBezTo>
                    <a:pt x="370" y="407"/>
                    <a:pt x="366" y="363"/>
                    <a:pt x="366" y="359"/>
                  </a:cubicBezTo>
                  <a:lnTo>
                    <a:pt x="366" y="165"/>
                  </a:lnTo>
                  <a:cubicBezTo>
                    <a:pt x="366" y="126"/>
                    <a:pt x="366" y="89"/>
                    <a:pt x="328" y="52"/>
                  </a:cubicBezTo>
                  <a:cubicBezTo>
                    <a:pt x="288" y="15"/>
                    <a:pt x="237" y="0"/>
                    <a:pt x="185" y="0"/>
                  </a:cubicBezTo>
                  <a:cubicBezTo>
                    <a:pt x="101" y="0"/>
                    <a:pt x="30" y="46"/>
                    <a:pt x="30" y="109"/>
                  </a:cubicBezTo>
                  <a:cubicBezTo>
                    <a:pt x="30" y="137"/>
                    <a:pt x="52" y="154"/>
                    <a:pt x="77" y="154"/>
                  </a:cubicBezTo>
                  <a:cubicBezTo>
                    <a:pt x="105" y="154"/>
                    <a:pt x="124" y="135"/>
                    <a:pt x="124" y="109"/>
                  </a:cubicBezTo>
                  <a:cubicBezTo>
                    <a:pt x="124" y="98"/>
                    <a:pt x="120" y="65"/>
                    <a:pt x="73" y="65"/>
                  </a:cubicBezTo>
                  <a:cubicBezTo>
                    <a:pt x="101" y="33"/>
                    <a:pt x="150" y="22"/>
                    <a:pt x="185" y="22"/>
                  </a:cubicBezTo>
                  <a:cubicBezTo>
                    <a:pt x="234" y="22"/>
                    <a:pt x="293" y="59"/>
                    <a:pt x="293" y="143"/>
                  </a:cubicBezTo>
                  <a:lnTo>
                    <a:pt x="293" y="180"/>
                  </a:lnTo>
                  <a:cubicBezTo>
                    <a:pt x="241" y="183"/>
                    <a:pt x="169" y="185"/>
                    <a:pt x="103" y="213"/>
                  </a:cubicBezTo>
                  <a:cubicBezTo>
                    <a:pt x="26" y="246"/>
                    <a:pt x="0" y="296"/>
                    <a:pt x="0" y="339"/>
                  </a:cubicBezTo>
                  <a:cubicBezTo>
                    <a:pt x="0" y="417"/>
                    <a:pt x="101" y="441"/>
                    <a:pt x="166" y="441"/>
                  </a:cubicBezTo>
                  <a:cubicBezTo>
                    <a:pt x="234" y="441"/>
                    <a:pt x="281" y="402"/>
                    <a:pt x="300" y="357"/>
                  </a:cubicBezTo>
                  <a:close/>
                  <a:moveTo>
                    <a:pt x="293" y="200"/>
                  </a:moveTo>
                  <a:lnTo>
                    <a:pt x="293" y="296"/>
                  </a:lnTo>
                  <a:cubicBezTo>
                    <a:pt x="293" y="387"/>
                    <a:pt x="220" y="420"/>
                    <a:pt x="173" y="420"/>
                  </a:cubicBezTo>
                  <a:cubicBezTo>
                    <a:pt x="122" y="420"/>
                    <a:pt x="80" y="385"/>
                    <a:pt x="80" y="337"/>
                  </a:cubicBezTo>
                  <a:cubicBezTo>
                    <a:pt x="80" y="285"/>
                    <a:pt x="124" y="204"/>
                    <a:pt x="293" y="2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6F09F319-A407-4C4B-B68A-86F24385C507}"/>
                </a:ext>
              </a:extLst>
            </p:cNvPr>
            <p:cNvSpPr/>
            <p:nvPr/>
          </p:nvSpPr>
          <p:spPr>
            <a:xfrm>
              <a:off x="7383960" y="3519719"/>
              <a:ext cx="186840" cy="14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413">
                  <a:moveTo>
                    <a:pt x="284" y="189"/>
                  </a:moveTo>
                  <a:cubicBezTo>
                    <a:pt x="316" y="152"/>
                    <a:pt x="354" y="104"/>
                    <a:pt x="380" y="80"/>
                  </a:cubicBezTo>
                  <a:cubicBezTo>
                    <a:pt x="413" y="46"/>
                    <a:pt x="455" y="30"/>
                    <a:pt x="502" y="30"/>
                  </a:cubicBezTo>
                  <a:lnTo>
                    <a:pt x="502" y="0"/>
                  </a:lnTo>
                  <a:cubicBezTo>
                    <a:pt x="476" y="2"/>
                    <a:pt x="445" y="2"/>
                    <a:pt x="417" y="2"/>
                  </a:cubicBezTo>
                  <a:cubicBezTo>
                    <a:pt x="387" y="2"/>
                    <a:pt x="333" y="0"/>
                    <a:pt x="319" y="0"/>
                  </a:cubicBezTo>
                  <a:lnTo>
                    <a:pt x="319" y="30"/>
                  </a:lnTo>
                  <a:cubicBezTo>
                    <a:pt x="340" y="33"/>
                    <a:pt x="349" y="43"/>
                    <a:pt x="349" y="59"/>
                  </a:cubicBezTo>
                  <a:cubicBezTo>
                    <a:pt x="349" y="74"/>
                    <a:pt x="338" y="87"/>
                    <a:pt x="333" y="93"/>
                  </a:cubicBezTo>
                  <a:lnTo>
                    <a:pt x="270" y="167"/>
                  </a:lnTo>
                  <a:lnTo>
                    <a:pt x="188" y="72"/>
                  </a:lnTo>
                  <a:cubicBezTo>
                    <a:pt x="178" y="61"/>
                    <a:pt x="178" y="59"/>
                    <a:pt x="178" y="54"/>
                  </a:cubicBezTo>
                  <a:cubicBezTo>
                    <a:pt x="178" y="39"/>
                    <a:pt x="195" y="30"/>
                    <a:pt x="216" y="30"/>
                  </a:cubicBezTo>
                  <a:lnTo>
                    <a:pt x="216" y="0"/>
                  </a:lnTo>
                  <a:cubicBezTo>
                    <a:pt x="188" y="0"/>
                    <a:pt x="120" y="2"/>
                    <a:pt x="103" y="2"/>
                  </a:cubicBezTo>
                  <a:cubicBezTo>
                    <a:pt x="82" y="2"/>
                    <a:pt x="33" y="2"/>
                    <a:pt x="5" y="0"/>
                  </a:cubicBezTo>
                  <a:lnTo>
                    <a:pt x="5" y="30"/>
                  </a:lnTo>
                  <a:cubicBezTo>
                    <a:pt x="77" y="30"/>
                    <a:pt x="80" y="30"/>
                    <a:pt x="127" y="89"/>
                  </a:cubicBezTo>
                  <a:lnTo>
                    <a:pt x="230" y="213"/>
                  </a:lnTo>
                  <a:lnTo>
                    <a:pt x="134" y="326"/>
                  </a:lnTo>
                  <a:cubicBezTo>
                    <a:pt x="82" y="383"/>
                    <a:pt x="21" y="385"/>
                    <a:pt x="0" y="385"/>
                  </a:cubicBezTo>
                  <a:lnTo>
                    <a:pt x="0" y="413"/>
                  </a:lnTo>
                  <a:cubicBezTo>
                    <a:pt x="26" y="411"/>
                    <a:pt x="59" y="411"/>
                    <a:pt x="87" y="411"/>
                  </a:cubicBezTo>
                  <a:cubicBezTo>
                    <a:pt x="115" y="411"/>
                    <a:pt x="159" y="413"/>
                    <a:pt x="185" y="413"/>
                  </a:cubicBezTo>
                  <a:lnTo>
                    <a:pt x="185" y="385"/>
                  </a:lnTo>
                  <a:cubicBezTo>
                    <a:pt x="162" y="380"/>
                    <a:pt x="155" y="370"/>
                    <a:pt x="155" y="354"/>
                  </a:cubicBezTo>
                  <a:cubicBezTo>
                    <a:pt x="155" y="333"/>
                    <a:pt x="185" y="302"/>
                    <a:pt x="246" y="233"/>
                  </a:cubicBezTo>
                  <a:lnTo>
                    <a:pt x="326" y="328"/>
                  </a:lnTo>
                  <a:cubicBezTo>
                    <a:pt x="335" y="339"/>
                    <a:pt x="347" y="354"/>
                    <a:pt x="347" y="361"/>
                  </a:cubicBezTo>
                  <a:cubicBezTo>
                    <a:pt x="347" y="370"/>
                    <a:pt x="338" y="383"/>
                    <a:pt x="309" y="385"/>
                  </a:cubicBezTo>
                  <a:lnTo>
                    <a:pt x="309" y="413"/>
                  </a:lnTo>
                  <a:cubicBezTo>
                    <a:pt x="342" y="413"/>
                    <a:pt x="398" y="411"/>
                    <a:pt x="422" y="411"/>
                  </a:cubicBezTo>
                  <a:cubicBezTo>
                    <a:pt x="450" y="411"/>
                    <a:pt x="490" y="411"/>
                    <a:pt x="520" y="413"/>
                  </a:cubicBezTo>
                  <a:lnTo>
                    <a:pt x="520" y="385"/>
                  </a:lnTo>
                  <a:cubicBezTo>
                    <a:pt x="466" y="385"/>
                    <a:pt x="448" y="383"/>
                    <a:pt x="424" y="3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82D4F6F1-61F3-4C4E-BA2C-B9CB84BF9F1D}"/>
                </a:ext>
              </a:extLst>
            </p:cNvPr>
            <p:cNvSpPr/>
            <p:nvPr/>
          </p:nvSpPr>
          <p:spPr>
            <a:xfrm>
              <a:off x="7117200" y="3783600"/>
              <a:ext cx="132840" cy="109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04">
                  <a:moveTo>
                    <a:pt x="263" y="39"/>
                  </a:moveTo>
                  <a:cubicBezTo>
                    <a:pt x="246" y="17"/>
                    <a:pt x="223" y="0"/>
                    <a:pt x="188" y="0"/>
                  </a:cubicBezTo>
                  <a:cubicBezTo>
                    <a:pt x="94" y="0"/>
                    <a:pt x="0" y="96"/>
                    <a:pt x="0" y="191"/>
                  </a:cubicBezTo>
                  <a:cubicBezTo>
                    <a:pt x="0" y="257"/>
                    <a:pt x="47" y="304"/>
                    <a:pt x="110" y="304"/>
                  </a:cubicBezTo>
                  <a:cubicBezTo>
                    <a:pt x="148" y="304"/>
                    <a:pt x="183" y="283"/>
                    <a:pt x="213" y="257"/>
                  </a:cubicBezTo>
                  <a:cubicBezTo>
                    <a:pt x="227" y="298"/>
                    <a:pt x="267" y="304"/>
                    <a:pt x="288" y="304"/>
                  </a:cubicBezTo>
                  <a:cubicBezTo>
                    <a:pt x="314" y="304"/>
                    <a:pt x="331" y="289"/>
                    <a:pt x="345" y="267"/>
                  </a:cubicBezTo>
                  <a:cubicBezTo>
                    <a:pt x="361" y="241"/>
                    <a:pt x="370" y="204"/>
                    <a:pt x="370" y="200"/>
                  </a:cubicBezTo>
                  <a:cubicBezTo>
                    <a:pt x="370" y="191"/>
                    <a:pt x="361" y="191"/>
                    <a:pt x="359" y="191"/>
                  </a:cubicBezTo>
                  <a:cubicBezTo>
                    <a:pt x="349" y="191"/>
                    <a:pt x="347" y="196"/>
                    <a:pt x="342" y="213"/>
                  </a:cubicBezTo>
                  <a:cubicBezTo>
                    <a:pt x="333" y="246"/>
                    <a:pt x="321" y="285"/>
                    <a:pt x="291" y="285"/>
                  </a:cubicBezTo>
                  <a:cubicBezTo>
                    <a:pt x="270" y="285"/>
                    <a:pt x="265" y="270"/>
                    <a:pt x="265" y="252"/>
                  </a:cubicBezTo>
                  <a:cubicBezTo>
                    <a:pt x="265" y="241"/>
                    <a:pt x="272" y="215"/>
                    <a:pt x="277" y="198"/>
                  </a:cubicBezTo>
                  <a:cubicBezTo>
                    <a:pt x="281" y="180"/>
                    <a:pt x="288" y="152"/>
                    <a:pt x="293" y="137"/>
                  </a:cubicBezTo>
                  <a:lnTo>
                    <a:pt x="307" y="87"/>
                  </a:lnTo>
                  <a:cubicBezTo>
                    <a:pt x="312" y="70"/>
                    <a:pt x="321" y="37"/>
                    <a:pt x="321" y="35"/>
                  </a:cubicBezTo>
                  <a:cubicBezTo>
                    <a:pt x="321" y="20"/>
                    <a:pt x="307" y="13"/>
                    <a:pt x="295" y="13"/>
                  </a:cubicBezTo>
                  <a:cubicBezTo>
                    <a:pt x="284" y="13"/>
                    <a:pt x="267" y="22"/>
                    <a:pt x="263" y="39"/>
                  </a:cubicBezTo>
                  <a:close/>
                  <a:moveTo>
                    <a:pt x="216" y="213"/>
                  </a:moveTo>
                  <a:cubicBezTo>
                    <a:pt x="211" y="233"/>
                    <a:pt x="195" y="246"/>
                    <a:pt x="178" y="259"/>
                  </a:cubicBezTo>
                  <a:cubicBezTo>
                    <a:pt x="171" y="263"/>
                    <a:pt x="143" y="285"/>
                    <a:pt x="113" y="285"/>
                  </a:cubicBezTo>
                  <a:cubicBezTo>
                    <a:pt x="84" y="285"/>
                    <a:pt x="59" y="267"/>
                    <a:pt x="59" y="220"/>
                  </a:cubicBezTo>
                  <a:cubicBezTo>
                    <a:pt x="59" y="185"/>
                    <a:pt x="80" y="109"/>
                    <a:pt x="96" y="83"/>
                  </a:cubicBezTo>
                  <a:cubicBezTo>
                    <a:pt x="129" y="28"/>
                    <a:pt x="166" y="20"/>
                    <a:pt x="188" y="20"/>
                  </a:cubicBezTo>
                  <a:cubicBezTo>
                    <a:pt x="237" y="20"/>
                    <a:pt x="251" y="70"/>
                    <a:pt x="251" y="78"/>
                  </a:cubicBezTo>
                  <a:cubicBezTo>
                    <a:pt x="251" y="80"/>
                    <a:pt x="251" y="85"/>
                    <a:pt x="248" y="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8C3C306E-6A67-EB4C-95A8-3284E49958FC}"/>
                </a:ext>
              </a:extLst>
            </p:cNvPr>
            <p:cNvSpPr/>
            <p:nvPr/>
          </p:nvSpPr>
          <p:spPr>
            <a:xfrm>
              <a:off x="7279200" y="3724920"/>
              <a:ext cx="51840" cy="8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50">
                  <a:moveTo>
                    <a:pt x="141" y="46"/>
                  </a:moveTo>
                  <a:cubicBezTo>
                    <a:pt x="141" y="46"/>
                    <a:pt x="145" y="35"/>
                    <a:pt x="145" y="28"/>
                  </a:cubicBezTo>
                  <a:cubicBezTo>
                    <a:pt x="145" y="11"/>
                    <a:pt x="129" y="0"/>
                    <a:pt x="113" y="0"/>
                  </a:cubicBezTo>
                  <a:cubicBezTo>
                    <a:pt x="91" y="0"/>
                    <a:pt x="84" y="15"/>
                    <a:pt x="82" y="22"/>
                  </a:cubicBezTo>
                  <a:lnTo>
                    <a:pt x="2" y="230"/>
                  </a:lnTo>
                  <a:cubicBezTo>
                    <a:pt x="0" y="237"/>
                    <a:pt x="0" y="237"/>
                    <a:pt x="0" y="239"/>
                  </a:cubicBezTo>
                  <a:cubicBezTo>
                    <a:pt x="0" y="246"/>
                    <a:pt x="21" y="250"/>
                    <a:pt x="23" y="250"/>
                  </a:cubicBezTo>
                  <a:cubicBezTo>
                    <a:pt x="28" y="250"/>
                    <a:pt x="28" y="248"/>
                    <a:pt x="30" y="2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16CB5AB-3234-564C-AF7D-F079EE687403}"/>
                </a:ext>
              </a:extLst>
            </p:cNvPr>
            <p:cNvSpPr/>
            <p:nvPr/>
          </p:nvSpPr>
          <p:spPr>
            <a:xfrm>
              <a:off x="7657200" y="3425039"/>
              <a:ext cx="257040" cy="309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861">
                  <a:moveTo>
                    <a:pt x="401" y="670"/>
                  </a:moveTo>
                  <a:cubicBezTo>
                    <a:pt x="563" y="613"/>
                    <a:pt x="715" y="441"/>
                    <a:pt x="715" y="257"/>
                  </a:cubicBezTo>
                  <a:cubicBezTo>
                    <a:pt x="715" y="104"/>
                    <a:pt x="605" y="0"/>
                    <a:pt x="450" y="0"/>
                  </a:cubicBezTo>
                  <a:cubicBezTo>
                    <a:pt x="227" y="0"/>
                    <a:pt x="0" y="217"/>
                    <a:pt x="0" y="441"/>
                  </a:cubicBezTo>
                  <a:cubicBezTo>
                    <a:pt x="0" y="600"/>
                    <a:pt x="115" y="696"/>
                    <a:pt x="265" y="696"/>
                  </a:cubicBezTo>
                  <a:cubicBezTo>
                    <a:pt x="291" y="696"/>
                    <a:pt x="326" y="691"/>
                    <a:pt x="366" y="683"/>
                  </a:cubicBezTo>
                  <a:cubicBezTo>
                    <a:pt x="361" y="741"/>
                    <a:pt x="361" y="744"/>
                    <a:pt x="361" y="757"/>
                  </a:cubicBezTo>
                  <a:cubicBezTo>
                    <a:pt x="361" y="787"/>
                    <a:pt x="361" y="861"/>
                    <a:pt x="448" y="861"/>
                  </a:cubicBezTo>
                  <a:cubicBezTo>
                    <a:pt x="570" y="861"/>
                    <a:pt x="619" y="685"/>
                    <a:pt x="619" y="676"/>
                  </a:cubicBezTo>
                  <a:cubicBezTo>
                    <a:pt x="619" y="667"/>
                    <a:pt x="612" y="665"/>
                    <a:pt x="609" y="665"/>
                  </a:cubicBezTo>
                  <a:cubicBezTo>
                    <a:pt x="600" y="665"/>
                    <a:pt x="598" y="670"/>
                    <a:pt x="595" y="676"/>
                  </a:cubicBezTo>
                  <a:cubicBezTo>
                    <a:pt x="572" y="744"/>
                    <a:pt x="511" y="767"/>
                    <a:pt x="476" y="767"/>
                  </a:cubicBezTo>
                  <a:cubicBezTo>
                    <a:pt x="427" y="767"/>
                    <a:pt x="413" y="741"/>
                    <a:pt x="401" y="670"/>
                  </a:cubicBezTo>
                  <a:close/>
                  <a:moveTo>
                    <a:pt x="206" y="661"/>
                  </a:moveTo>
                  <a:cubicBezTo>
                    <a:pt x="127" y="633"/>
                    <a:pt x="91" y="557"/>
                    <a:pt x="91" y="472"/>
                  </a:cubicBezTo>
                  <a:cubicBezTo>
                    <a:pt x="91" y="404"/>
                    <a:pt x="117" y="270"/>
                    <a:pt x="197" y="165"/>
                  </a:cubicBezTo>
                  <a:cubicBezTo>
                    <a:pt x="272" y="67"/>
                    <a:pt x="368" y="24"/>
                    <a:pt x="445" y="24"/>
                  </a:cubicBezTo>
                  <a:cubicBezTo>
                    <a:pt x="548" y="24"/>
                    <a:pt x="623" y="98"/>
                    <a:pt x="623" y="226"/>
                  </a:cubicBezTo>
                  <a:cubicBezTo>
                    <a:pt x="623" y="322"/>
                    <a:pt x="570" y="546"/>
                    <a:pt x="396" y="637"/>
                  </a:cubicBezTo>
                  <a:cubicBezTo>
                    <a:pt x="391" y="602"/>
                    <a:pt x="382" y="533"/>
                    <a:pt x="305" y="533"/>
                  </a:cubicBezTo>
                  <a:cubicBezTo>
                    <a:pt x="251" y="533"/>
                    <a:pt x="202" y="580"/>
                    <a:pt x="202" y="630"/>
                  </a:cubicBezTo>
                  <a:cubicBezTo>
                    <a:pt x="202" y="650"/>
                    <a:pt x="206" y="661"/>
                    <a:pt x="206" y="661"/>
                  </a:cubicBezTo>
                  <a:close/>
                  <a:moveTo>
                    <a:pt x="270" y="672"/>
                  </a:moveTo>
                  <a:cubicBezTo>
                    <a:pt x="255" y="672"/>
                    <a:pt x="223" y="672"/>
                    <a:pt x="223" y="630"/>
                  </a:cubicBezTo>
                  <a:cubicBezTo>
                    <a:pt x="223" y="594"/>
                    <a:pt x="263" y="554"/>
                    <a:pt x="305" y="554"/>
                  </a:cubicBezTo>
                  <a:cubicBezTo>
                    <a:pt x="349" y="554"/>
                    <a:pt x="368" y="578"/>
                    <a:pt x="368" y="635"/>
                  </a:cubicBezTo>
                  <a:cubicBezTo>
                    <a:pt x="368" y="650"/>
                    <a:pt x="368" y="650"/>
                    <a:pt x="359" y="654"/>
                  </a:cubicBezTo>
                  <a:cubicBezTo>
                    <a:pt x="331" y="665"/>
                    <a:pt x="300" y="672"/>
                    <a:pt x="270" y="6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69323BE8-43F1-0945-B18E-DEFFC023E771}"/>
                </a:ext>
              </a:extLst>
            </p:cNvPr>
            <p:cNvSpPr/>
            <p:nvPr/>
          </p:nvSpPr>
          <p:spPr>
            <a:xfrm>
              <a:off x="796788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948"/>
                  </a:moveTo>
                  <a:cubicBezTo>
                    <a:pt x="241" y="946"/>
                    <a:pt x="241" y="944"/>
                    <a:pt x="223" y="926"/>
                  </a:cubicBezTo>
                  <a:cubicBezTo>
                    <a:pt x="94" y="807"/>
                    <a:pt x="61" y="626"/>
                    <a:pt x="61" y="478"/>
                  </a:cubicBezTo>
                  <a:cubicBezTo>
                    <a:pt x="61" y="313"/>
                    <a:pt x="101" y="146"/>
                    <a:pt x="227" y="26"/>
                  </a:cubicBezTo>
                  <a:cubicBezTo>
                    <a:pt x="241" y="15"/>
                    <a:pt x="241" y="13"/>
                    <a:pt x="241" y="9"/>
                  </a:cubicBezTo>
                  <a:cubicBezTo>
                    <a:pt x="241" y="2"/>
                    <a:pt x="237" y="0"/>
                    <a:pt x="230" y="0"/>
                  </a:cubicBezTo>
                  <a:cubicBezTo>
                    <a:pt x="220" y="0"/>
                    <a:pt x="127" y="65"/>
                    <a:pt x="66" y="187"/>
                  </a:cubicBezTo>
                  <a:cubicBezTo>
                    <a:pt x="12" y="291"/>
                    <a:pt x="0" y="398"/>
                    <a:pt x="0" y="478"/>
                  </a:cubicBezTo>
                  <a:cubicBezTo>
                    <a:pt x="0" y="554"/>
                    <a:pt x="12" y="670"/>
                    <a:pt x="68" y="778"/>
                  </a:cubicBezTo>
                  <a:cubicBezTo>
                    <a:pt x="131" y="896"/>
                    <a:pt x="220" y="957"/>
                    <a:pt x="230" y="957"/>
                  </a:cubicBezTo>
                  <a:cubicBezTo>
                    <a:pt x="237" y="957"/>
                    <a:pt x="241" y="954"/>
                    <a:pt x="241" y="9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117C9719-6FB2-B346-A0B1-D358CB2AB66E}"/>
                </a:ext>
              </a:extLst>
            </p:cNvPr>
            <p:cNvSpPr/>
            <p:nvPr/>
          </p:nvSpPr>
          <p:spPr>
            <a:xfrm>
              <a:off x="8093519" y="3515760"/>
              <a:ext cx="13716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2" h="435">
                  <a:moveTo>
                    <a:pt x="352" y="65"/>
                  </a:moveTo>
                  <a:cubicBezTo>
                    <a:pt x="321" y="65"/>
                    <a:pt x="302" y="87"/>
                    <a:pt x="302" y="109"/>
                  </a:cubicBezTo>
                  <a:cubicBezTo>
                    <a:pt x="302" y="122"/>
                    <a:pt x="312" y="137"/>
                    <a:pt x="333" y="137"/>
                  </a:cubicBezTo>
                  <a:cubicBezTo>
                    <a:pt x="356" y="137"/>
                    <a:pt x="382" y="120"/>
                    <a:pt x="382" y="83"/>
                  </a:cubicBezTo>
                  <a:cubicBezTo>
                    <a:pt x="382" y="39"/>
                    <a:pt x="338" y="0"/>
                    <a:pt x="258" y="0"/>
                  </a:cubicBezTo>
                  <a:cubicBezTo>
                    <a:pt x="122" y="0"/>
                    <a:pt x="82" y="98"/>
                    <a:pt x="82" y="139"/>
                  </a:cubicBezTo>
                  <a:cubicBezTo>
                    <a:pt x="82" y="215"/>
                    <a:pt x="159" y="230"/>
                    <a:pt x="190" y="235"/>
                  </a:cubicBezTo>
                  <a:cubicBezTo>
                    <a:pt x="244" y="246"/>
                    <a:pt x="298" y="254"/>
                    <a:pt x="298" y="309"/>
                  </a:cubicBezTo>
                  <a:cubicBezTo>
                    <a:pt x="298" y="333"/>
                    <a:pt x="274" y="413"/>
                    <a:pt x="150" y="413"/>
                  </a:cubicBezTo>
                  <a:cubicBezTo>
                    <a:pt x="134" y="413"/>
                    <a:pt x="54" y="413"/>
                    <a:pt x="30" y="363"/>
                  </a:cubicBezTo>
                  <a:cubicBezTo>
                    <a:pt x="70" y="367"/>
                    <a:pt x="96" y="339"/>
                    <a:pt x="96" y="311"/>
                  </a:cubicBezTo>
                  <a:cubicBezTo>
                    <a:pt x="96" y="289"/>
                    <a:pt x="80" y="278"/>
                    <a:pt x="59" y="278"/>
                  </a:cubicBezTo>
                  <a:cubicBezTo>
                    <a:pt x="30" y="278"/>
                    <a:pt x="0" y="298"/>
                    <a:pt x="0" y="341"/>
                  </a:cubicBezTo>
                  <a:cubicBezTo>
                    <a:pt x="0" y="396"/>
                    <a:pt x="59" y="435"/>
                    <a:pt x="148" y="435"/>
                  </a:cubicBezTo>
                  <a:cubicBezTo>
                    <a:pt x="316" y="435"/>
                    <a:pt x="356" y="320"/>
                    <a:pt x="356" y="276"/>
                  </a:cubicBezTo>
                  <a:cubicBezTo>
                    <a:pt x="356" y="241"/>
                    <a:pt x="338" y="217"/>
                    <a:pt x="323" y="204"/>
                  </a:cubicBezTo>
                  <a:cubicBezTo>
                    <a:pt x="295" y="178"/>
                    <a:pt x="267" y="174"/>
                    <a:pt x="220" y="165"/>
                  </a:cubicBezTo>
                  <a:cubicBezTo>
                    <a:pt x="183" y="157"/>
                    <a:pt x="143" y="150"/>
                    <a:pt x="143" y="107"/>
                  </a:cubicBezTo>
                  <a:cubicBezTo>
                    <a:pt x="143" y="80"/>
                    <a:pt x="166" y="22"/>
                    <a:pt x="258" y="22"/>
                  </a:cubicBezTo>
                  <a:cubicBezTo>
                    <a:pt x="284" y="22"/>
                    <a:pt x="335" y="28"/>
                    <a:pt x="352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24CBBAC8-8D06-524C-BEEB-112CD6DE05BE}"/>
                </a:ext>
              </a:extLst>
            </p:cNvPr>
            <p:cNvSpPr/>
            <p:nvPr/>
          </p:nvSpPr>
          <p:spPr>
            <a:xfrm>
              <a:off x="8259840" y="3391200"/>
              <a:ext cx="6552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" h="348">
                  <a:moveTo>
                    <a:pt x="176" y="59"/>
                  </a:moveTo>
                  <a:cubicBezTo>
                    <a:pt x="183" y="48"/>
                    <a:pt x="183" y="41"/>
                    <a:pt x="183" y="37"/>
                  </a:cubicBezTo>
                  <a:cubicBezTo>
                    <a:pt x="183" y="15"/>
                    <a:pt x="162" y="0"/>
                    <a:pt x="141" y="0"/>
                  </a:cubicBezTo>
                  <a:cubicBezTo>
                    <a:pt x="113" y="0"/>
                    <a:pt x="103" y="22"/>
                    <a:pt x="101" y="33"/>
                  </a:cubicBezTo>
                  <a:lnTo>
                    <a:pt x="5" y="324"/>
                  </a:lnTo>
                  <a:cubicBezTo>
                    <a:pt x="2" y="324"/>
                    <a:pt x="0" y="333"/>
                    <a:pt x="0" y="333"/>
                  </a:cubicBezTo>
                  <a:cubicBezTo>
                    <a:pt x="0" y="341"/>
                    <a:pt x="23" y="348"/>
                    <a:pt x="28" y="348"/>
                  </a:cubicBezTo>
                  <a:cubicBezTo>
                    <a:pt x="33" y="348"/>
                    <a:pt x="35" y="348"/>
                    <a:pt x="40" y="3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E6A831D7-437E-854C-BB05-AA41E28D3BF4}"/>
                </a:ext>
              </a:extLst>
            </p:cNvPr>
            <p:cNvSpPr/>
            <p:nvPr/>
          </p:nvSpPr>
          <p:spPr>
            <a:xfrm>
              <a:off x="8383679" y="3631679"/>
              <a:ext cx="43560" cy="10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287">
                  <a:moveTo>
                    <a:pt x="122" y="100"/>
                  </a:moveTo>
                  <a:cubicBezTo>
                    <a:pt x="122" y="37"/>
                    <a:pt x="96" y="0"/>
                    <a:pt x="56" y="0"/>
                  </a:cubicBezTo>
                  <a:cubicBezTo>
                    <a:pt x="21" y="0"/>
                    <a:pt x="0" y="24"/>
                    <a:pt x="0" y="50"/>
                  </a:cubicBezTo>
                  <a:cubicBezTo>
                    <a:pt x="0" y="76"/>
                    <a:pt x="21" y="102"/>
                    <a:pt x="56" y="102"/>
                  </a:cubicBezTo>
                  <a:cubicBezTo>
                    <a:pt x="68" y="102"/>
                    <a:pt x="82" y="98"/>
                    <a:pt x="91" y="89"/>
                  </a:cubicBezTo>
                  <a:cubicBezTo>
                    <a:pt x="96" y="87"/>
                    <a:pt x="96" y="87"/>
                    <a:pt x="98" y="87"/>
                  </a:cubicBezTo>
                  <a:cubicBezTo>
                    <a:pt x="98" y="87"/>
                    <a:pt x="101" y="87"/>
                    <a:pt x="101" y="100"/>
                  </a:cubicBezTo>
                  <a:cubicBezTo>
                    <a:pt x="101" y="172"/>
                    <a:pt x="63" y="230"/>
                    <a:pt x="28" y="261"/>
                  </a:cubicBezTo>
                  <a:cubicBezTo>
                    <a:pt x="16" y="272"/>
                    <a:pt x="16" y="274"/>
                    <a:pt x="16" y="276"/>
                  </a:cubicBezTo>
                  <a:cubicBezTo>
                    <a:pt x="16" y="285"/>
                    <a:pt x="21" y="287"/>
                    <a:pt x="28" y="287"/>
                  </a:cubicBezTo>
                  <a:cubicBezTo>
                    <a:pt x="40" y="287"/>
                    <a:pt x="122" y="213"/>
                    <a:pt x="12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0D85DA5A-24F3-FE47-AEF1-BA2DC1B1C015}"/>
                </a:ext>
              </a:extLst>
            </p:cNvPr>
            <p:cNvSpPr/>
            <p:nvPr/>
          </p:nvSpPr>
          <p:spPr>
            <a:xfrm>
              <a:off x="8530560" y="3515760"/>
              <a:ext cx="16992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3" h="435">
                  <a:moveTo>
                    <a:pt x="345" y="61"/>
                  </a:moveTo>
                  <a:cubicBezTo>
                    <a:pt x="326" y="26"/>
                    <a:pt x="295" y="0"/>
                    <a:pt x="248" y="0"/>
                  </a:cubicBezTo>
                  <a:cubicBezTo>
                    <a:pt x="129" y="0"/>
                    <a:pt x="0" y="141"/>
                    <a:pt x="0" y="280"/>
                  </a:cubicBezTo>
                  <a:cubicBezTo>
                    <a:pt x="0" y="372"/>
                    <a:pt x="56" y="435"/>
                    <a:pt x="138" y="435"/>
                  </a:cubicBezTo>
                  <a:cubicBezTo>
                    <a:pt x="159" y="435"/>
                    <a:pt x="211" y="430"/>
                    <a:pt x="272" y="363"/>
                  </a:cubicBezTo>
                  <a:cubicBezTo>
                    <a:pt x="281" y="402"/>
                    <a:pt x="316" y="435"/>
                    <a:pt x="366" y="435"/>
                  </a:cubicBezTo>
                  <a:cubicBezTo>
                    <a:pt x="403" y="435"/>
                    <a:pt x="427" y="413"/>
                    <a:pt x="443" y="383"/>
                  </a:cubicBezTo>
                  <a:cubicBezTo>
                    <a:pt x="459" y="348"/>
                    <a:pt x="473" y="289"/>
                    <a:pt x="473" y="287"/>
                  </a:cubicBezTo>
                  <a:cubicBezTo>
                    <a:pt x="473" y="278"/>
                    <a:pt x="464" y="278"/>
                    <a:pt x="462" y="278"/>
                  </a:cubicBezTo>
                  <a:cubicBezTo>
                    <a:pt x="452" y="278"/>
                    <a:pt x="450" y="280"/>
                    <a:pt x="448" y="296"/>
                  </a:cubicBezTo>
                  <a:cubicBezTo>
                    <a:pt x="429" y="357"/>
                    <a:pt x="410" y="413"/>
                    <a:pt x="368" y="413"/>
                  </a:cubicBezTo>
                  <a:cubicBezTo>
                    <a:pt x="340" y="413"/>
                    <a:pt x="338" y="389"/>
                    <a:pt x="338" y="370"/>
                  </a:cubicBezTo>
                  <a:cubicBezTo>
                    <a:pt x="338" y="348"/>
                    <a:pt x="340" y="341"/>
                    <a:pt x="352" y="298"/>
                  </a:cubicBezTo>
                  <a:cubicBezTo>
                    <a:pt x="363" y="259"/>
                    <a:pt x="363" y="248"/>
                    <a:pt x="373" y="213"/>
                  </a:cubicBezTo>
                  <a:lnTo>
                    <a:pt x="410" y="78"/>
                  </a:lnTo>
                  <a:cubicBezTo>
                    <a:pt x="417" y="50"/>
                    <a:pt x="417" y="50"/>
                    <a:pt x="417" y="46"/>
                  </a:cubicBezTo>
                  <a:cubicBezTo>
                    <a:pt x="417" y="28"/>
                    <a:pt x="406" y="20"/>
                    <a:pt x="389" y="20"/>
                  </a:cubicBezTo>
                  <a:cubicBezTo>
                    <a:pt x="363" y="20"/>
                    <a:pt x="347" y="41"/>
                    <a:pt x="345" y="61"/>
                  </a:cubicBezTo>
                  <a:close/>
                  <a:moveTo>
                    <a:pt x="277" y="311"/>
                  </a:moveTo>
                  <a:cubicBezTo>
                    <a:pt x="272" y="328"/>
                    <a:pt x="272" y="328"/>
                    <a:pt x="258" y="346"/>
                  </a:cubicBezTo>
                  <a:cubicBezTo>
                    <a:pt x="211" y="398"/>
                    <a:pt x="169" y="413"/>
                    <a:pt x="141" y="413"/>
                  </a:cubicBezTo>
                  <a:cubicBezTo>
                    <a:pt x="89" y="413"/>
                    <a:pt x="73" y="361"/>
                    <a:pt x="73" y="324"/>
                  </a:cubicBezTo>
                  <a:cubicBezTo>
                    <a:pt x="73" y="276"/>
                    <a:pt x="105" y="157"/>
                    <a:pt x="131" y="113"/>
                  </a:cubicBezTo>
                  <a:cubicBezTo>
                    <a:pt x="162" y="57"/>
                    <a:pt x="209" y="22"/>
                    <a:pt x="251" y="22"/>
                  </a:cubicBezTo>
                  <a:cubicBezTo>
                    <a:pt x="319" y="22"/>
                    <a:pt x="333" y="100"/>
                    <a:pt x="333" y="107"/>
                  </a:cubicBezTo>
                  <a:cubicBezTo>
                    <a:pt x="333" y="111"/>
                    <a:pt x="331" y="117"/>
                    <a:pt x="328" y="1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789C395-CD26-0443-AE23-1A4F99D64338}"/>
                </a:ext>
              </a:extLst>
            </p:cNvPr>
            <p:cNvSpPr/>
            <p:nvPr/>
          </p:nvSpPr>
          <p:spPr>
            <a:xfrm>
              <a:off x="8723880" y="3391200"/>
              <a:ext cx="6552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" h="348">
                  <a:moveTo>
                    <a:pt x="176" y="59"/>
                  </a:moveTo>
                  <a:cubicBezTo>
                    <a:pt x="183" y="48"/>
                    <a:pt x="183" y="41"/>
                    <a:pt x="183" y="37"/>
                  </a:cubicBezTo>
                  <a:cubicBezTo>
                    <a:pt x="183" y="15"/>
                    <a:pt x="162" y="0"/>
                    <a:pt x="141" y="0"/>
                  </a:cubicBezTo>
                  <a:cubicBezTo>
                    <a:pt x="113" y="0"/>
                    <a:pt x="103" y="22"/>
                    <a:pt x="101" y="33"/>
                  </a:cubicBezTo>
                  <a:lnTo>
                    <a:pt x="5" y="324"/>
                  </a:lnTo>
                  <a:cubicBezTo>
                    <a:pt x="2" y="324"/>
                    <a:pt x="0" y="333"/>
                    <a:pt x="0" y="333"/>
                  </a:cubicBezTo>
                  <a:cubicBezTo>
                    <a:pt x="0" y="341"/>
                    <a:pt x="23" y="348"/>
                    <a:pt x="28" y="348"/>
                  </a:cubicBezTo>
                  <a:cubicBezTo>
                    <a:pt x="33" y="348"/>
                    <a:pt x="35" y="348"/>
                    <a:pt x="40" y="3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0629334B-1761-3843-8180-C1158BA1AF06}"/>
                </a:ext>
              </a:extLst>
            </p:cNvPr>
            <p:cNvSpPr/>
            <p:nvPr/>
          </p:nvSpPr>
          <p:spPr>
            <a:xfrm>
              <a:off x="883620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478"/>
                  </a:moveTo>
                  <a:cubicBezTo>
                    <a:pt x="241" y="404"/>
                    <a:pt x="230" y="289"/>
                    <a:pt x="173" y="180"/>
                  </a:cubicBezTo>
                  <a:cubicBezTo>
                    <a:pt x="110" y="63"/>
                    <a:pt x="21" y="0"/>
                    <a:pt x="9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0" y="15"/>
                    <a:pt x="19" y="33"/>
                  </a:cubicBezTo>
                  <a:cubicBezTo>
                    <a:pt x="122" y="126"/>
                    <a:pt x="180" y="278"/>
                    <a:pt x="180" y="478"/>
                  </a:cubicBezTo>
                  <a:cubicBezTo>
                    <a:pt x="180" y="641"/>
                    <a:pt x="143" y="811"/>
                    <a:pt x="14" y="930"/>
                  </a:cubicBezTo>
                  <a:cubicBezTo>
                    <a:pt x="0" y="944"/>
                    <a:pt x="0" y="946"/>
                    <a:pt x="0" y="948"/>
                  </a:cubicBezTo>
                  <a:cubicBezTo>
                    <a:pt x="0" y="954"/>
                    <a:pt x="5" y="957"/>
                    <a:pt x="9" y="957"/>
                  </a:cubicBezTo>
                  <a:cubicBezTo>
                    <a:pt x="21" y="957"/>
                    <a:pt x="115" y="891"/>
                    <a:pt x="176" y="770"/>
                  </a:cubicBezTo>
                  <a:cubicBezTo>
                    <a:pt x="230" y="665"/>
                    <a:pt x="241" y="559"/>
                    <a:pt x="241" y="4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A91B404C-AAA1-954B-9A24-F9214C3C5212}"/>
                </a:ext>
              </a:extLst>
            </p:cNvPr>
            <p:cNvSpPr/>
            <p:nvPr/>
          </p:nvSpPr>
          <p:spPr>
            <a:xfrm>
              <a:off x="8965080" y="3272400"/>
              <a:ext cx="84960" cy="61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7" h="1720">
                  <a:moveTo>
                    <a:pt x="188" y="1676"/>
                  </a:moveTo>
                  <a:lnTo>
                    <a:pt x="0" y="1676"/>
                  </a:lnTo>
                  <a:lnTo>
                    <a:pt x="0" y="1720"/>
                  </a:lnTo>
                  <a:lnTo>
                    <a:pt x="237" y="1720"/>
                  </a:lnTo>
                  <a:lnTo>
                    <a:pt x="237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188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06A7EC9F-8A00-9C41-B329-6AEFCB8AD803}"/>
              </a:ext>
            </a:extLst>
          </p:cNvPr>
          <p:cNvSpPr txBox="1"/>
          <p:nvPr/>
        </p:nvSpPr>
        <p:spPr>
          <a:xfrm>
            <a:off x="914400" y="3134426"/>
            <a:ext cx="11941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Rewriting:</a:t>
            </a:r>
          </a:p>
        </p:txBody>
      </p:sp>
      <p:sp>
        <p:nvSpPr>
          <p:cNvPr id="91" name="Title 90">
            <a:extLst>
              <a:ext uri="{FF2B5EF4-FFF2-40B4-BE49-F238E27FC236}">
                <a16:creationId xmlns:a16="http://schemas.microsoft.com/office/drawing/2014/main" id="{0E8EA116-BC32-CA40-B63B-F69DDAA51D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Q-function updates in DQN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 Box 2">
            <a:extLst>
              <a:ext uri="{FF2B5EF4-FFF2-40B4-BE49-F238E27FC236}">
                <a16:creationId xmlns:a16="http://schemas.microsoft.com/office/drawing/2014/main" id="{A6DC0E20-5697-CD40-B1D7-68A2BC683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56795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Monte-Carlo: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TD(0):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i="1" dirty="0">
                <a:cs typeface="Segoe UI" panose="020B0502040204020203" pitchFamily="34" charset="0"/>
              </a:rPr>
              <a:t>n-</a:t>
            </a:r>
            <a:r>
              <a:rPr lang="en-US" altLang="en-US" sz="2200" dirty="0">
                <a:cs typeface="Segoe UI" panose="020B0502040204020203" pitchFamily="34" charset="0"/>
              </a:rPr>
              <a:t>step returns: </a:t>
            </a:r>
          </a:p>
        </p:txBody>
      </p:sp>
      <p:pic>
        <p:nvPicPr>
          <p:cNvPr id="57347" name="Picture 3">
            <a:extLst>
              <a:ext uri="{FF2B5EF4-FFF2-40B4-BE49-F238E27FC236}">
                <a16:creationId xmlns:a16="http://schemas.microsoft.com/office/drawing/2014/main" id="{67D6386F-908B-3647-BEA1-322E6A603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385595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7348" name="Line 4">
            <a:extLst>
              <a:ext uri="{FF2B5EF4-FFF2-40B4-BE49-F238E27FC236}">
                <a16:creationId xmlns:a16="http://schemas.microsoft.com/office/drawing/2014/main" id="{9BCC932C-C403-D843-AA6E-D501F37F1FA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4080920"/>
            <a:ext cx="265112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7349" name="Picture 5">
            <a:extLst>
              <a:ext uri="{FF2B5EF4-FFF2-40B4-BE49-F238E27FC236}">
                <a16:creationId xmlns:a16="http://schemas.microsoft.com/office/drawing/2014/main" id="{7194A92E-DBF1-7443-ABE7-48BDDACBC1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1099595"/>
            <a:ext cx="4572000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7350" name="Picture 6">
            <a:extLst>
              <a:ext uri="{FF2B5EF4-FFF2-40B4-BE49-F238E27FC236}">
                <a16:creationId xmlns:a16="http://schemas.microsoft.com/office/drawing/2014/main" id="{FD2AC5D9-A5AF-A742-817B-9A5AD640AD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013995"/>
            <a:ext cx="5029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7351" name="Line 7">
            <a:extLst>
              <a:ext uri="{FF2B5EF4-FFF2-40B4-BE49-F238E27FC236}">
                <a16:creationId xmlns:a16="http://schemas.microsoft.com/office/drawing/2014/main" id="{24EFC605-203A-8143-8E70-06BB2872D91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2709320"/>
            <a:ext cx="457200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7352" name="Picture 8">
            <a:extLst>
              <a:ext uri="{FF2B5EF4-FFF2-40B4-BE49-F238E27FC236}">
                <a16:creationId xmlns:a16="http://schemas.microsoft.com/office/drawing/2014/main" id="{01471E53-DBBE-474F-A44A-F06A5EFBB8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054" y="4757196"/>
            <a:ext cx="9456516" cy="464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7353" name="Line 9">
            <a:extLst>
              <a:ext uri="{FF2B5EF4-FFF2-40B4-BE49-F238E27FC236}">
                <a16:creationId xmlns:a16="http://schemas.microsoft.com/office/drawing/2014/main" id="{4C5E9B40-64A1-BD46-97AE-C99C153863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9438" y="5306470"/>
            <a:ext cx="100647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7354" name="Picture 10">
            <a:extLst>
              <a:ext uri="{FF2B5EF4-FFF2-40B4-BE49-F238E27FC236}">
                <a16:creationId xmlns:a16="http://schemas.microsoft.com/office/drawing/2014/main" id="{EBE8E33E-AD6C-3749-935C-09AD0EAF29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181" y="5671595"/>
            <a:ext cx="9572263" cy="453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7355" name="Picture 11">
            <a:extLst>
              <a:ext uri="{FF2B5EF4-FFF2-40B4-BE49-F238E27FC236}">
                <a16:creationId xmlns:a16="http://schemas.microsoft.com/office/drawing/2014/main" id="{ECD4CF68-7CA3-564D-929D-179AEFCF79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054" y="6585995"/>
            <a:ext cx="3802746" cy="4049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404251DB-0DCE-DC4C-B124-DDB75CBA8A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333035"/>
            <a:ext cx="8694539" cy="845291"/>
          </a:xfrm>
        </p:spPr>
        <p:txBody>
          <a:bodyPr>
            <a:normAutofit/>
          </a:bodyPr>
          <a:lstStyle/>
          <a:p>
            <a:r>
              <a:rPr lang="en-US" dirty="0"/>
              <a:t>Learning targets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8§display§Q(s,a) \leftarrow&#10;Q(s,a) + \alpha \left[ &#10;r + \gamma \max_{a'}Q(s',a')&#10;- Q(s,a)&#10;\right]§svg§600§FALSE§" title="TexMaths">
            <a:extLst>
              <a:ext uri="{FF2B5EF4-FFF2-40B4-BE49-F238E27FC236}">
                <a16:creationId xmlns:a16="http://schemas.microsoft.com/office/drawing/2014/main" id="{6D068D1B-DAFC-9442-AF4B-3F768DCB2192}"/>
              </a:ext>
            </a:extLst>
          </p:cNvPr>
          <p:cNvGrpSpPr/>
          <p:nvPr/>
        </p:nvGrpSpPr>
        <p:grpSpPr>
          <a:xfrm>
            <a:off x="1056959" y="2038227"/>
            <a:ext cx="8086679" cy="638640"/>
            <a:chOff x="1056959" y="1829880"/>
            <a:chExt cx="8086679" cy="63864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A1BDBCB4-1B2E-4444-8248-C8747321FECA}"/>
                </a:ext>
              </a:extLst>
            </p:cNvPr>
            <p:cNvSpPr/>
            <p:nvPr/>
          </p:nvSpPr>
          <p:spPr>
            <a:xfrm>
              <a:off x="1056959" y="1829880"/>
              <a:ext cx="8086679" cy="638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464" h="1775">
                  <a:moveTo>
                    <a:pt x="11233" y="1775"/>
                  </a:moveTo>
                  <a:lnTo>
                    <a:pt x="0" y="1775"/>
                  </a:lnTo>
                  <a:lnTo>
                    <a:pt x="0" y="0"/>
                  </a:lnTo>
                  <a:lnTo>
                    <a:pt x="22464" y="0"/>
                  </a:lnTo>
                  <a:lnTo>
                    <a:pt x="22464" y="17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1FC92558-423F-B34B-A832-F729075AC20B}"/>
                </a:ext>
              </a:extLst>
            </p:cNvPr>
            <p:cNvSpPr/>
            <p:nvPr/>
          </p:nvSpPr>
          <p:spPr>
            <a:xfrm>
              <a:off x="107424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0196D15-AC3A-0A45-B061-CD883108AADF}"/>
                </a:ext>
              </a:extLst>
            </p:cNvPr>
            <p:cNvSpPr/>
            <p:nvPr/>
          </p:nvSpPr>
          <p:spPr>
            <a:xfrm>
              <a:off x="1372319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7BBFE06-EBBD-BB4E-947E-FAE50F6B2DC3}"/>
                </a:ext>
              </a:extLst>
            </p:cNvPr>
            <p:cNvSpPr/>
            <p:nvPr/>
          </p:nvSpPr>
          <p:spPr>
            <a:xfrm>
              <a:off x="1493280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25F1EB2-3BA6-5140-B0E8-68FEB926526D}"/>
                </a:ext>
              </a:extLst>
            </p:cNvPr>
            <p:cNvSpPr/>
            <p:nvPr/>
          </p:nvSpPr>
          <p:spPr>
            <a:xfrm>
              <a:off x="1671839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75A45EC-6E3A-2B40-9566-600B83BDCF6B}"/>
                </a:ext>
              </a:extLst>
            </p:cNvPr>
            <p:cNvSpPr/>
            <p:nvPr/>
          </p:nvSpPr>
          <p:spPr>
            <a:xfrm>
              <a:off x="181296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2D9967BE-1CF4-6C4C-9B24-126D25E52F3E}"/>
                </a:ext>
              </a:extLst>
            </p:cNvPr>
            <p:cNvSpPr/>
            <p:nvPr/>
          </p:nvSpPr>
          <p:spPr>
            <a:xfrm>
              <a:off x="20055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8FBAB31-7248-FF48-B9C3-73ECA6F00358}"/>
                </a:ext>
              </a:extLst>
            </p:cNvPr>
            <p:cNvSpPr/>
            <p:nvPr/>
          </p:nvSpPr>
          <p:spPr>
            <a:xfrm>
              <a:off x="2241360" y="2056680"/>
              <a:ext cx="315000" cy="185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76" h="515">
                  <a:moveTo>
                    <a:pt x="840" y="277"/>
                  </a:moveTo>
                  <a:cubicBezTo>
                    <a:pt x="860" y="277"/>
                    <a:pt x="876" y="277"/>
                    <a:pt x="876" y="258"/>
                  </a:cubicBezTo>
                  <a:cubicBezTo>
                    <a:pt x="876" y="238"/>
                    <a:pt x="860" y="238"/>
                    <a:pt x="840" y="238"/>
                  </a:cubicBezTo>
                  <a:lnTo>
                    <a:pt x="106" y="238"/>
                  </a:lnTo>
                  <a:cubicBezTo>
                    <a:pt x="162" y="196"/>
                    <a:pt x="188" y="157"/>
                    <a:pt x="196" y="143"/>
                  </a:cubicBezTo>
                  <a:cubicBezTo>
                    <a:pt x="241" y="76"/>
                    <a:pt x="249" y="14"/>
                    <a:pt x="249" y="11"/>
                  </a:cubicBezTo>
                  <a:cubicBezTo>
                    <a:pt x="249" y="0"/>
                    <a:pt x="238" y="0"/>
                    <a:pt x="230" y="0"/>
                  </a:cubicBezTo>
                  <a:cubicBezTo>
                    <a:pt x="213" y="0"/>
                    <a:pt x="210" y="3"/>
                    <a:pt x="207" y="20"/>
                  </a:cubicBezTo>
                  <a:cubicBezTo>
                    <a:pt x="185" y="118"/>
                    <a:pt x="126" y="199"/>
                    <a:pt x="14" y="246"/>
                  </a:cubicBezTo>
                  <a:cubicBezTo>
                    <a:pt x="3" y="249"/>
                    <a:pt x="0" y="252"/>
                    <a:pt x="0" y="258"/>
                  </a:cubicBezTo>
                  <a:cubicBezTo>
                    <a:pt x="0" y="266"/>
                    <a:pt x="6" y="266"/>
                    <a:pt x="14" y="272"/>
                  </a:cubicBezTo>
                  <a:cubicBezTo>
                    <a:pt x="118" y="314"/>
                    <a:pt x="185" y="392"/>
                    <a:pt x="207" y="501"/>
                  </a:cubicBezTo>
                  <a:cubicBezTo>
                    <a:pt x="210" y="512"/>
                    <a:pt x="213" y="515"/>
                    <a:pt x="230" y="515"/>
                  </a:cubicBezTo>
                  <a:cubicBezTo>
                    <a:pt x="238" y="515"/>
                    <a:pt x="249" y="515"/>
                    <a:pt x="249" y="504"/>
                  </a:cubicBezTo>
                  <a:cubicBezTo>
                    <a:pt x="249" y="504"/>
                    <a:pt x="241" y="440"/>
                    <a:pt x="199" y="375"/>
                  </a:cubicBezTo>
                  <a:cubicBezTo>
                    <a:pt x="179" y="344"/>
                    <a:pt x="151" y="311"/>
                    <a:pt x="10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B236DAF-43EA-8442-9A87-2D60D4137F58}"/>
                </a:ext>
              </a:extLst>
            </p:cNvPr>
            <p:cNvSpPr/>
            <p:nvPr/>
          </p:nvSpPr>
          <p:spPr>
            <a:xfrm>
              <a:off x="26920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B4FB8D3-C08C-4241-A4AF-66878CD0FB26}"/>
                </a:ext>
              </a:extLst>
            </p:cNvPr>
            <p:cNvSpPr/>
            <p:nvPr/>
          </p:nvSpPr>
          <p:spPr>
            <a:xfrm>
              <a:off x="298944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8364E51B-B76D-CD4A-9F44-73D89BA3EE41}"/>
                </a:ext>
              </a:extLst>
            </p:cNvPr>
            <p:cNvSpPr/>
            <p:nvPr/>
          </p:nvSpPr>
          <p:spPr>
            <a:xfrm>
              <a:off x="311003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9FA4BCD-AB73-6F4C-97BE-1C9DC208FE1E}"/>
                </a:ext>
              </a:extLst>
            </p:cNvPr>
            <p:cNvSpPr/>
            <p:nvPr/>
          </p:nvSpPr>
          <p:spPr>
            <a:xfrm>
              <a:off x="328860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74D8CEE-D3BD-394C-A384-022E0A08AA19}"/>
                </a:ext>
              </a:extLst>
            </p:cNvPr>
            <p:cNvSpPr/>
            <p:nvPr/>
          </p:nvSpPr>
          <p:spPr>
            <a:xfrm>
              <a:off x="3429719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FBC7A04-EF18-034E-A953-499377C7BF9B}"/>
                </a:ext>
              </a:extLst>
            </p:cNvPr>
            <p:cNvSpPr/>
            <p:nvPr/>
          </p:nvSpPr>
          <p:spPr>
            <a:xfrm>
              <a:off x="362340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D88A349-F43D-304D-8435-1FA8BF1463F3}"/>
                </a:ext>
              </a:extLst>
            </p:cNvPr>
            <p:cNvSpPr/>
            <p:nvPr/>
          </p:nvSpPr>
          <p:spPr>
            <a:xfrm>
              <a:off x="3839040" y="2030400"/>
              <a:ext cx="236520" cy="236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8" h="658">
                  <a:moveTo>
                    <a:pt x="350" y="350"/>
                  </a:moveTo>
                  <a:lnTo>
                    <a:pt x="624" y="350"/>
                  </a:lnTo>
                  <a:cubicBezTo>
                    <a:pt x="638" y="350"/>
                    <a:pt x="658" y="350"/>
                    <a:pt x="658" y="330"/>
                  </a:cubicBezTo>
                  <a:cubicBezTo>
                    <a:pt x="658" y="308"/>
                    <a:pt x="638" y="308"/>
                    <a:pt x="624" y="308"/>
                  </a:cubicBezTo>
                  <a:lnTo>
                    <a:pt x="350" y="308"/>
                  </a:lnTo>
                  <a:lnTo>
                    <a:pt x="350" y="34"/>
                  </a:lnTo>
                  <a:cubicBezTo>
                    <a:pt x="350" y="20"/>
                    <a:pt x="350" y="0"/>
                    <a:pt x="330" y="0"/>
                  </a:cubicBezTo>
                  <a:cubicBezTo>
                    <a:pt x="308" y="0"/>
                    <a:pt x="308" y="20"/>
                    <a:pt x="308" y="34"/>
                  </a:cubicBezTo>
                  <a:lnTo>
                    <a:pt x="308" y="308"/>
                  </a:lnTo>
                  <a:lnTo>
                    <a:pt x="34" y="308"/>
                  </a:lnTo>
                  <a:cubicBezTo>
                    <a:pt x="20" y="308"/>
                    <a:pt x="0" y="308"/>
                    <a:pt x="0" y="330"/>
                  </a:cubicBezTo>
                  <a:cubicBezTo>
                    <a:pt x="0" y="350"/>
                    <a:pt x="20" y="350"/>
                    <a:pt x="34" y="350"/>
                  </a:cubicBezTo>
                  <a:lnTo>
                    <a:pt x="308" y="350"/>
                  </a:lnTo>
                  <a:lnTo>
                    <a:pt x="308" y="624"/>
                  </a:lnTo>
                  <a:cubicBezTo>
                    <a:pt x="308" y="638"/>
                    <a:pt x="308" y="658"/>
                    <a:pt x="330" y="658"/>
                  </a:cubicBezTo>
                  <a:cubicBezTo>
                    <a:pt x="350" y="658"/>
                    <a:pt x="350" y="638"/>
                    <a:pt x="350" y="6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83E357F-048C-FD45-B5CA-97F877786582}"/>
                </a:ext>
              </a:extLst>
            </p:cNvPr>
            <p:cNvSpPr/>
            <p:nvPr/>
          </p:nvSpPr>
          <p:spPr>
            <a:xfrm>
              <a:off x="4188600" y="2080800"/>
              <a:ext cx="199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4" h="448">
                  <a:moveTo>
                    <a:pt x="431" y="204"/>
                  </a:moveTo>
                  <a:cubicBezTo>
                    <a:pt x="431" y="48"/>
                    <a:pt x="339" y="0"/>
                    <a:pt x="266" y="0"/>
                  </a:cubicBezTo>
                  <a:cubicBezTo>
                    <a:pt x="132" y="0"/>
                    <a:pt x="0" y="143"/>
                    <a:pt x="0" y="280"/>
                  </a:cubicBezTo>
                  <a:cubicBezTo>
                    <a:pt x="0" y="372"/>
                    <a:pt x="59" y="448"/>
                    <a:pt x="160" y="448"/>
                  </a:cubicBezTo>
                  <a:cubicBezTo>
                    <a:pt x="221" y="448"/>
                    <a:pt x="294" y="426"/>
                    <a:pt x="370" y="367"/>
                  </a:cubicBezTo>
                  <a:cubicBezTo>
                    <a:pt x="381" y="417"/>
                    <a:pt x="414" y="448"/>
                    <a:pt x="459" y="448"/>
                  </a:cubicBezTo>
                  <a:cubicBezTo>
                    <a:pt x="512" y="448"/>
                    <a:pt x="543" y="395"/>
                    <a:pt x="543" y="378"/>
                  </a:cubicBezTo>
                  <a:cubicBezTo>
                    <a:pt x="543" y="372"/>
                    <a:pt x="535" y="370"/>
                    <a:pt x="529" y="370"/>
                  </a:cubicBezTo>
                  <a:cubicBezTo>
                    <a:pt x="524" y="370"/>
                    <a:pt x="521" y="372"/>
                    <a:pt x="518" y="378"/>
                  </a:cubicBezTo>
                  <a:cubicBezTo>
                    <a:pt x="498" y="426"/>
                    <a:pt x="465" y="426"/>
                    <a:pt x="462" y="426"/>
                  </a:cubicBezTo>
                  <a:cubicBezTo>
                    <a:pt x="431" y="426"/>
                    <a:pt x="431" y="350"/>
                    <a:pt x="431" y="325"/>
                  </a:cubicBezTo>
                  <a:cubicBezTo>
                    <a:pt x="431" y="305"/>
                    <a:pt x="431" y="302"/>
                    <a:pt x="442" y="291"/>
                  </a:cubicBezTo>
                  <a:cubicBezTo>
                    <a:pt x="535" y="174"/>
                    <a:pt x="554" y="59"/>
                    <a:pt x="554" y="59"/>
                  </a:cubicBezTo>
                  <a:cubicBezTo>
                    <a:pt x="554" y="56"/>
                    <a:pt x="554" y="48"/>
                    <a:pt x="543" y="48"/>
                  </a:cubicBezTo>
                  <a:cubicBezTo>
                    <a:pt x="532" y="48"/>
                    <a:pt x="532" y="50"/>
                    <a:pt x="529" y="70"/>
                  </a:cubicBezTo>
                  <a:cubicBezTo>
                    <a:pt x="510" y="132"/>
                    <a:pt x="479" y="207"/>
                    <a:pt x="431" y="266"/>
                  </a:cubicBezTo>
                  <a:close/>
                  <a:moveTo>
                    <a:pt x="364" y="339"/>
                  </a:moveTo>
                  <a:cubicBezTo>
                    <a:pt x="277" y="417"/>
                    <a:pt x="202" y="426"/>
                    <a:pt x="162" y="426"/>
                  </a:cubicBezTo>
                  <a:cubicBezTo>
                    <a:pt x="104" y="426"/>
                    <a:pt x="73" y="384"/>
                    <a:pt x="73" y="319"/>
                  </a:cubicBezTo>
                  <a:cubicBezTo>
                    <a:pt x="73" y="272"/>
                    <a:pt x="98" y="162"/>
                    <a:pt x="132" y="112"/>
                  </a:cubicBezTo>
                  <a:cubicBezTo>
                    <a:pt x="176" y="42"/>
                    <a:pt x="230" y="22"/>
                    <a:pt x="266" y="22"/>
                  </a:cubicBezTo>
                  <a:cubicBezTo>
                    <a:pt x="364" y="22"/>
                    <a:pt x="364" y="151"/>
                    <a:pt x="364" y="230"/>
                  </a:cubicBezTo>
                  <a:cubicBezTo>
                    <a:pt x="364" y="266"/>
                    <a:pt x="364" y="322"/>
                    <a:pt x="364" y="3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06BDEC7-BB93-F04D-85F3-BCABC0795637}"/>
                </a:ext>
              </a:extLst>
            </p:cNvPr>
            <p:cNvSpPr/>
            <p:nvPr/>
          </p:nvSpPr>
          <p:spPr>
            <a:xfrm>
              <a:off x="4540680" y="1829880"/>
              <a:ext cx="81360" cy="63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1772">
                  <a:moveTo>
                    <a:pt x="0" y="1772"/>
                  </a:moveTo>
                  <a:lnTo>
                    <a:pt x="227" y="1772"/>
                  </a:lnTo>
                  <a:lnTo>
                    <a:pt x="227" y="1727"/>
                  </a:lnTo>
                  <a:lnTo>
                    <a:pt x="48" y="1727"/>
                  </a:lnTo>
                  <a:lnTo>
                    <a:pt x="48" y="48"/>
                  </a:lnTo>
                  <a:lnTo>
                    <a:pt x="227" y="48"/>
                  </a:lnTo>
                  <a:lnTo>
                    <a:pt x="2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20C2D8A-995D-A445-9C3D-888A42501CAF}"/>
                </a:ext>
              </a:extLst>
            </p:cNvPr>
            <p:cNvSpPr/>
            <p:nvPr/>
          </p:nvSpPr>
          <p:spPr>
            <a:xfrm>
              <a:off x="4638240" y="2080800"/>
              <a:ext cx="14472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448">
                  <a:moveTo>
                    <a:pt x="59" y="378"/>
                  </a:moveTo>
                  <a:cubicBezTo>
                    <a:pt x="56" y="395"/>
                    <a:pt x="50" y="417"/>
                    <a:pt x="50" y="423"/>
                  </a:cubicBezTo>
                  <a:cubicBezTo>
                    <a:pt x="50" y="440"/>
                    <a:pt x="64" y="448"/>
                    <a:pt x="78" y="448"/>
                  </a:cubicBezTo>
                  <a:cubicBezTo>
                    <a:pt x="90" y="448"/>
                    <a:pt x="109" y="440"/>
                    <a:pt x="115" y="420"/>
                  </a:cubicBezTo>
                  <a:cubicBezTo>
                    <a:pt x="118" y="417"/>
                    <a:pt x="151" y="283"/>
                    <a:pt x="154" y="263"/>
                  </a:cubicBezTo>
                  <a:cubicBezTo>
                    <a:pt x="162" y="232"/>
                    <a:pt x="179" y="162"/>
                    <a:pt x="188" y="134"/>
                  </a:cubicBezTo>
                  <a:cubicBezTo>
                    <a:pt x="190" y="123"/>
                    <a:pt x="218" y="76"/>
                    <a:pt x="241" y="53"/>
                  </a:cubicBezTo>
                  <a:cubicBezTo>
                    <a:pt x="249" y="48"/>
                    <a:pt x="277" y="22"/>
                    <a:pt x="322" y="22"/>
                  </a:cubicBezTo>
                  <a:cubicBezTo>
                    <a:pt x="347" y="22"/>
                    <a:pt x="361" y="34"/>
                    <a:pt x="364" y="34"/>
                  </a:cubicBezTo>
                  <a:cubicBezTo>
                    <a:pt x="333" y="39"/>
                    <a:pt x="311" y="62"/>
                    <a:pt x="311" y="87"/>
                  </a:cubicBezTo>
                  <a:cubicBezTo>
                    <a:pt x="311" y="104"/>
                    <a:pt x="322" y="123"/>
                    <a:pt x="350" y="123"/>
                  </a:cubicBezTo>
                  <a:cubicBezTo>
                    <a:pt x="375" y="123"/>
                    <a:pt x="403" y="101"/>
                    <a:pt x="403" y="64"/>
                  </a:cubicBezTo>
                  <a:cubicBezTo>
                    <a:pt x="403" y="31"/>
                    <a:pt x="372" y="0"/>
                    <a:pt x="322" y="0"/>
                  </a:cubicBezTo>
                  <a:cubicBezTo>
                    <a:pt x="258" y="0"/>
                    <a:pt x="213" y="48"/>
                    <a:pt x="193" y="76"/>
                  </a:cubicBezTo>
                  <a:cubicBezTo>
                    <a:pt x="188" y="31"/>
                    <a:pt x="151" y="0"/>
                    <a:pt x="104" y="0"/>
                  </a:cubicBezTo>
                  <a:cubicBezTo>
                    <a:pt x="59" y="0"/>
                    <a:pt x="39" y="39"/>
                    <a:pt x="31" y="56"/>
                  </a:cubicBezTo>
                  <a:cubicBezTo>
                    <a:pt x="14" y="90"/>
                    <a:pt x="0" y="148"/>
                    <a:pt x="0" y="151"/>
                  </a:cubicBezTo>
                  <a:cubicBezTo>
                    <a:pt x="0" y="162"/>
                    <a:pt x="11" y="162"/>
                    <a:pt x="11" y="162"/>
                  </a:cubicBezTo>
                  <a:cubicBezTo>
                    <a:pt x="22" y="162"/>
                    <a:pt x="22" y="162"/>
                    <a:pt x="28" y="140"/>
                  </a:cubicBezTo>
                  <a:cubicBezTo>
                    <a:pt x="45" y="70"/>
                    <a:pt x="64" y="22"/>
                    <a:pt x="101" y="22"/>
                  </a:cubicBezTo>
                  <a:cubicBezTo>
                    <a:pt x="118" y="22"/>
                    <a:pt x="132" y="31"/>
                    <a:pt x="132" y="67"/>
                  </a:cubicBezTo>
                  <a:cubicBezTo>
                    <a:pt x="132" y="87"/>
                    <a:pt x="129" y="98"/>
                    <a:pt x="115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49F0DDF-B254-5046-A1B2-EAEE5910C48C}"/>
                </a:ext>
              </a:extLst>
            </p:cNvPr>
            <p:cNvSpPr/>
            <p:nvPr/>
          </p:nvSpPr>
          <p:spPr>
            <a:xfrm>
              <a:off x="4896360" y="2030400"/>
              <a:ext cx="236520" cy="236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8" h="658">
                  <a:moveTo>
                    <a:pt x="350" y="350"/>
                  </a:moveTo>
                  <a:lnTo>
                    <a:pt x="624" y="350"/>
                  </a:lnTo>
                  <a:cubicBezTo>
                    <a:pt x="638" y="350"/>
                    <a:pt x="658" y="350"/>
                    <a:pt x="658" y="330"/>
                  </a:cubicBezTo>
                  <a:cubicBezTo>
                    <a:pt x="658" y="308"/>
                    <a:pt x="638" y="308"/>
                    <a:pt x="624" y="308"/>
                  </a:cubicBezTo>
                  <a:lnTo>
                    <a:pt x="350" y="308"/>
                  </a:lnTo>
                  <a:lnTo>
                    <a:pt x="350" y="34"/>
                  </a:lnTo>
                  <a:cubicBezTo>
                    <a:pt x="350" y="20"/>
                    <a:pt x="350" y="0"/>
                    <a:pt x="330" y="0"/>
                  </a:cubicBezTo>
                  <a:cubicBezTo>
                    <a:pt x="308" y="0"/>
                    <a:pt x="308" y="20"/>
                    <a:pt x="308" y="34"/>
                  </a:cubicBezTo>
                  <a:lnTo>
                    <a:pt x="308" y="308"/>
                  </a:lnTo>
                  <a:lnTo>
                    <a:pt x="34" y="308"/>
                  </a:lnTo>
                  <a:cubicBezTo>
                    <a:pt x="20" y="308"/>
                    <a:pt x="0" y="308"/>
                    <a:pt x="0" y="330"/>
                  </a:cubicBezTo>
                  <a:cubicBezTo>
                    <a:pt x="0" y="350"/>
                    <a:pt x="20" y="350"/>
                    <a:pt x="34" y="350"/>
                  </a:cubicBezTo>
                  <a:lnTo>
                    <a:pt x="308" y="350"/>
                  </a:lnTo>
                  <a:lnTo>
                    <a:pt x="308" y="624"/>
                  </a:lnTo>
                  <a:cubicBezTo>
                    <a:pt x="308" y="638"/>
                    <a:pt x="308" y="658"/>
                    <a:pt x="330" y="658"/>
                  </a:cubicBezTo>
                  <a:cubicBezTo>
                    <a:pt x="350" y="658"/>
                    <a:pt x="350" y="638"/>
                    <a:pt x="350" y="6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596DEEB-5E35-2F4D-AE70-B10A46E8A31F}"/>
                </a:ext>
              </a:extLst>
            </p:cNvPr>
            <p:cNvSpPr/>
            <p:nvPr/>
          </p:nvSpPr>
          <p:spPr>
            <a:xfrm>
              <a:off x="5236920" y="2080800"/>
              <a:ext cx="187200" cy="23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1" h="650">
                  <a:moveTo>
                    <a:pt x="22" y="185"/>
                  </a:moveTo>
                  <a:cubicBezTo>
                    <a:pt x="62" y="73"/>
                    <a:pt x="168" y="70"/>
                    <a:pt x="179" y="70"/>
                  </a:cubicBezTo>
                  <a:cubicBezTo>
                    <a:pt x="330" y="70"/>
                    <a:pt x="342" y="244"/>
                    <a:pt x="342" y="322"/>
                  </a:cubicBezTo>
                  <a:cubicBezTo>
                    <a:pt x="342" y="384"/>
                    <a:pt x="336" y="400"/>
                    <a:pt x="328" y="420"/>
                  </a:cubicBezTo>
                  <a:cubicBezTo>
                    <a:pt x="308" y="490"/>
                    <a:pt x="277" y="605"/>
                    <a:pt x="277" y="633"/>
                  </a:cubicBezTo>
                  <a:cubicBezTo>
                    <a:pt x="277" y="641"/>
                    <a:pt x="283" y="650"/>
                    <a:pt x="291" y="650"/>
                  </a:cubicBezTo>
                  <a:cubicBezTo>
                    <a:pt x="302" y="650"/>
                    <a:pt x="311" y="627"/>
                    <a:pt x="322" y="591"/>
                  </a:cubicBezTo>
                  <a:cubicBezTo>
                    <a:pt x="344" y="507"/>
                    <a:pt x="356" y="451"/>
                    <a:pt x="358" y="420"/>
                  </a:cubicBezTo>
                  <a:cubicBezTo>
                    <a:pt x="361" y="406"/>
                    <a:pt x="361" y="395"/>
                    <a:pt x="367" y="381"/>
                  </a:cubicBezTo>
                  <a:cubicBezTo>
                    <a:pt x="398" y="283"/>
                    <a:pt x="462" y="137"/>
                    <a:pt x="501" y="59"/>
                  </a:cubicBezTo>
                  <a:cubicBezTo>
                    <a:pt x="507" y="48"/>
                    <a:pt x="521" y="25"/>
                    <a:pt x="521" y="20"/>
                  </a:cubicBezTo>
                  <a:cubicBezTo>
                    <a:pt x="521" y="11"/>
                    <a:pt x="510" y="11"/>
                    <a:pt x="507" y="11"/>
                  </a:cubicBezTo>
                  <a:cubicBezTo>
                    <a:pt x="504" y="11"/>
                    <a:pt x="498" y="11"/>
                    <a:pt x="496" y="17"/>
                  </a:cubicBezTo>
                  <a:cubicBezTo>
                    <a:pt x="445" y="112"/>
                    <a:pt x="406" y="210"/>
                    <a:pt x="364" y="311"/>
                  </a:cubicBezTo>
                  <a:cubicBezTo>
                    <a:pt x="364" y="280"/>
                    <a:pt x="364" y="204"/>
                    <a:pt x="325" y="109"/>
                  </a:cubicBezTo>
                  <a:cubicBezTo>
                    <a:pt x="300" y="48"/>
                    <a:pt x="260" y="0"/>
                    <a:pt x="193" y="0"/>
                  </a:cubicBezTo>
                  <a:cubicBezTo>
                    <a:pt x="70" y="0"/>
                    <a:pt x="0" y="151"/>
                    <a:pt x="0" y="182"/>
                  </a:cubicBezTo>
                  <a:cubicBezTo>
                    <a:pt x="0" y="190"/>
                    <a:pt x="8" y="190"/>
                    <a:pt x="20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17389E5C-DBF1-744B-AF75-F1E36086BC43}"/>
                </a:ext>
              </a:extLst>
            </p:cNvPr>
            <p:cNvSpPr/>
            <p:nvPr/>
          </p:nvSpPr>
          <p:spPr>
            <a:xfrm>
              <a:off x="5504040" y="2080800"/>
              <a:ext cx="27684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0" h="437">
                  <a:moveTo>
                    <a:pt x="78" y="98"/>
                  </a:moveTo>
                  <a:lnTo>
                    <a:pt x="78" y="361"/>
                  </a:lnTo>
                  <a:cubicBezTo>
                    <a:pt x="78" y="406"/>
                    <a:pt x="67" y="406"/>
                    <a:pt x="0" y="406"/>
                  </a:cubicBezTo>
                  <a:lnTo>
                    <a:pt x="0" y="437"/>
                  </a:lnTo>
                  <a:cubicBezTo>
                    <a:pt x="34" y="437"/>
                    <a:pt x="84" y="434"/>
                    <a:pt x="112" y="434"/>
                  </a:cubicBezTo>
                  <a:cubicBezTo>
                    <a:pt x="137" y="434"/>
                    <a:pt x="188" y="437"/>
                    <a:pt x="221" y="437"/>
                  </a:cubicBezTo>
                  <a:lnTo>
                    <a:pt x="221" y="406"/>
                  </a:lnTo>
                  <a:cubicBezTo>
                    <a:pt x="157" y="406"/>
                    <a:pt x="146" y="406"/>
                    <a:pt x="146" y="361"/>
                  </a:cubicBezTo>
                  <a:lnTo>
                    <a:pt x="146" y="179"/>
                  </a:lnTo>
                  <a:cubicBezTo>
                    <a:pt x="146" y="78"/>
                    <a:pt x="216" y="22"/>
                    <a:pt x="277" y="22"/>
                  </a:cubicBezTo>
                  <a:cubicBezTo>
                    <a:pt x="342" y="22"/>
                    <a:pt x="353" y="76"/>
                    <a:pt x="353" y="132"/>
                  </a:cubicBezTo>
                  <a:lnTo>
                    <a:pt x="353" y="361"/>
                  </a:lnTo>
                  <a:cubicBezTo>
                    <a:pt x="353" y="406"/>
                    <a:pt x="342" y="406"/>
                    <a:pt x="274" y="406"/>
                  </a:cubicBezTo>
                  <a:lnTo>
                    <a:pt x="274" y="437"/>
                  </a:lnTo>
                  <a:cubicBezTo>
                    <a:pt x="308" y="437"/>
                    <a:pt x="358" y="434"/>
                    <a:pt x="386" y="434"/>
                  </a:cubicBezTo>
                  <a:cubicBezTo>
                    <a:pt x="412" y="434"/>
                    <a:pt x="462" y="437"/>
                    <a:pt x="496" y="437"/>
                  </a:cubicBezTo>
                  <a:lnTo>
                    <a:pt x="496" y="406"/>
                  </a:lnTo>
                  <a:cubicBezTo>
                    <a:pt x="431" y="406"/>
                    <a:pt x="420" y="406"/>
                    <a:pt x="420" y="361"/>
                  </a:cubicBezTo>
                  <a:lnTo>
                    <a:pt x="420" y="179"/>
                  </a:lnTo>
                  <a:cubicBezTo>
                    <a:pt x="420" y="78"/>
                    <a:pt x="490" y="22"/>
                    <a:pt x="554" y="22"/>
                  </a:cubicBezTo>
                  <a:cubicBezTo>
                    <a:pt x="616" y="22"/>
                    <a:pt x="627" y="76"/>
                    <a:pt x="627" y="132"/>
                  </a:cubicBezTo>
                  <a:lnTo>
                    <a:pt x="627" y="361"/>
                  </a:lnTo>
                  <a:cubicBezTo>
                    <a:pt x="627" y="406"/>
                    <a:pt x="616" y="406"/>
                    <a:pt x="549" y="406"/>
                  </a:cubicBezTo>
                  <a:lnTo>
                    <a:pt x="549" y="437"/>
                  </a:lnTo>
                  <a:cubicBezTo>
                    <a:pt x="582" y="437"/>
                    <a:pt x="633" y="434"/>
                    <a:pt x="661" y="434"/>
                  </a:cubicBezTo>
                  <a:cubicBezTo>
                    <a:pt x="686" y="434"/>
                    <a:pt x="736" y="437"/>
                    <a:pt x="770" y="437"/>
                  </a:cubicBezTo>
                  <a:lnTo>
                    <a:pt x="770" y="406"/>
                  </a:lnTo>
                  <a:cubicBezTo>
                    <a:pt x="720" y="406"/>
                    <a:pt x="694" y="406"/>
                    <a:pt x="694" y="378"/>
                  </a:cubicBezTo>
                  <a:lnTo>
                    <a:pt x="694" y="188"/>
                  </a:lnTo>
                  <a:cubicBezTo>
                    <a:pt x="694" y="104"/>
                    <a:pt x="694" y="73"/>
                    <a:pt x="664" y="36"/>
                  </a:cubicBezTo>
                  <a:cubicBezTo>
                    <a:pt x="650" y="20"/>
                    <a:pt x="616" y="0"/>
                    <a:pt x="560" y="0"/>
                  </a:cubicBezTo>
                  <a:cubicBezTo>
                    <a:pt x="476" y="0"/>
                    <a:pt x="434" y="59"/>
                    <a:pt x="417" y="98"/>
                  </a:cubicBezTo>
                  <a:cubicBezTo>
                    <a:pt x="403" y="11"/>
                    <a:pt x="330" y="0"/>
                    <a:pt x="286" y="0"/>
                  </a:cubicBezTo>
                  <a:cubicBezTo>
                    <a:pt x="213" y="0"/>
                    <a:pt x="168" y="42"/>
                    <a:pt x="140" y="104"/>
                  </a:cubicBezTo>
                  <a:lnTo>
                    <a:pt x="140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70" y="42"/>
                    <a:pt x="78" y="48"/>
                    <a:pt x="78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9644CF-74D2-8A48-A6EE-A7409056ACBB}"/>
                </a:ext>
              </a:extLst>
            </p:cNvPr>
            <p:cNvSpPr/>
            <p:nvPr/>
          </p:nvSpPr>
          <p:spPr>
            <a:xfrm>
              <a:off x="5802480" y="2079000"/>
              <a:ext cx="160920" cy="16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8" h="454">
                  <a:moveTo>
                    <a:pt x="288" y="370"/>
                  </a:moveTo>
                  <a:cubicBezTo>
                    <a:pt x="291" y="409"/>
                    <a:pt x="319" y="451"/>
                    <a:pt x="367" y="451"/>
                  </a:cubicBezTo>
                  <a:cubicBezTo>
                    <a:pt x="386" y="451"/>
                    <a:pt x="448" y="437"/>
                    <a:pt x="448" y="356"/>
                  </a:cubicBezTo>
                  <a:lnTo>
                    <a:pt x="448" y="300"/>
                  </a:lnTo>
                  <a:lnTo>
                    <a:pt x="423" y="300"/>
                  </a:lnTo>
                  <a:lnTo>
                    <a:pt x="423" y="356"/>
                  </a:lnTo>
                  <a:cubicBezTo>
                    <a:pt x="423" y="412"/>
                    <a:pt x="398" y="420"/>
                    <a:pt x="386" y="420"/>
                  </a:cubicBezTo>
                  <a:cubicBezTo>
                    <a:pt x="353" y="420"/>
                    <a:pt x="350" y="375"/>
                    <a:pt x="350" y="370"/>
                  </a:cubicBezTo>
                  <a:lnTo>
                    <a:pt x="350" y="171"/>
                  </a:lnTo>
                  <a:cubicBezTo>
                    <a:pt x="350" y="129"/>
                    <a:pt x="350" y="92"/>
                    <a:pt x="314" y="53"/>
                  </a:cubicBezTo>
                  <a:cubicBezTo>
                    <a:pt x="274" y="17"/>
                    <a:pt x="227" y="0"/>
                    <a:pt x="179" y="0"/>
                  </a:cubicBezTo>
                  <a:cubicBezTo>
                    <a:pt x="98" y="0"/>
                    <a:pt x="28" y="48"/>
                    <a:pt x="28" y="112"/>
                  </a:cubicBezTo>
                  <a:cubicBezTo>
                    <a:pt x="28" y="143"/>
                    <a:pt x="48" y="160"/>
                    <a:pt x="76" y="160"/>
                  </a:cubicBezTo>
                  <a:cubicBezTo>
                    <a:pt x="101" y="160"/>
                    <a:pt x="120" y="140"/>
                    <a:pt x="120" y="112"/>
                  </a:cubicBezTo>
                  <a:cubicBezTo>
                    <a:pt x="120" y="101"/>
                    <a:pt x="115" y="67"/>
                    <a:pt x="70" y="67"/>
                  </a:cubicBezTo>
                  <a:cubicBezTo>
                    <a:pt x="95" y="34"/>
                    <a:pt x="146" y="22"/>
                    <a:pt x="176" y="22"/>
                  </a:cubicBezTo>
                  <a:cubicBezTo>
                    <a:pt x="224" y="22"/>
                    <a:pt x="280" y="62"/>
                    <a:pt x="280" y="148"/>
                  </a:cubicBezTo>
                  <a:lnTo>
                    <a:pt x="280" y="185"/>
                  </a:lnTo>
                  <a:cubicBezTo>
                    <a:pt x="230" y="188"/>
                    <a:pt x="162" y="190"/>
                    <a:pt x="98" y="221"/>
                  </a:cubicBezTo>
                  <a:cubicBezTo>
                    <a:pt x="25" y="255"/>
                    <a:pt x="0" y="305"/>
                    <a:pt x="0" y="350"/>
                  </a:cubicBezTo>
                  <a:cubicBezTo>
                    <a:pt x="0" y="428"/>
                    <a:pt x="95" y="454"/>
                    <a:pt x="160" y="454"/>
                  </a:cubicBezTo>
                  <a:cubicBezTo>
                    <a:pt x="224" y="454"/>
                    <a:pt x="269" y="414"/>
                    <a:pt x="288" y="370"/>
                  </a:cubicBezTo>
                  <a:close/>
                  <a:moveTo>
                    <a:pt x="280" y="207"/>
                  </a:moveTo>
                  <a:lnTo>
                    <a:pt x="280" y="305"/>
                  </a:lnTo>
                  <a:cubicBezTo>
                    <a:pt x="280" y="400"/>
                    <a:pt x="210" y="434"/>
                    <a:pt x="165" y="434"/>
                  </a:cubicBezTo>
                  <a:cubicBezTo>
                    <a:pt x="118" y="434"/>
                    <a:pt x="76" y="398"/>
                    <a:pt x="76" y="347"/>
                  </a:cubicBezTo>
                  <a:cubicBezTo>
                    <a:pt x="76" y="294"/>
                    <a:pt x="118" y="213"/>
                    <a:pt x="280" y="2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CD2FAF0-F853-9844-A914-5486F119096F}"/>
                </a:ext>
              </a:extLst>
            </p:cNvPr>
            <p:cNvSpPr/>
            <p:nvPr/>
          </p:nvSpPr>
          <p:spPr>
            <a:xfrm>
              <a:off x="5969879" y="2084760"/>
              <a:ext cx="17892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8" h="426">
                  <a:moveTo>
                    <a:pt x="272" y="193"/>
                  </a:moveTo>
                  <a:cubicBezTo>
                    <a:pt x="302" y="157"/>
                    <a:pt x="339" y="109"/>
                    <a:pt x="364" y="81"/>
                  </a:cubicBezTo>
                  <a:cubicBezTo>
                    <a:pt x="395" y="48"/>
                    <a:pt x="434" y="31"/>
                    <a:pt x="482" y="31"/>
                  </a:cubicBezTo>
                  <a:lnTo>
                    <a:pt x="482" y="0"/>
                  </a:lnTo>
                  <a:cubicBezTo>
                    <a:pt x="456" y="3"/>
                    <a:pt x="426" y="3"/>
                    <a:pt x="400" y="3"/>
                  </a:cubicBezTo>
                  <a:cubicBezTo>
                    <a:pt x="370" y="3"/>
                    <a:pt x="316" y="0"/>
                    <a:pt x="305" y="0"/>
                  </a:cubicBezTo>
                  <a:lnTo>
                    <a:pt x="305" y="31"/>
                  </a:lnTo>
                  <a:cubicBezTo>
                    <a:pt x="325" y="34"/>
                    <a:pt x="333" y="45"/>
                    <a:pt x="333" y="62"/>
                  </a:cubicBezTo>
                  <a:cubicBezTo>
                    <a:pt x="333" y="78"/>
                    <a:pt x="325" y="90"/>
                    <a:pt x="319" y="95"/>
                  </a:cubicBezTo>
                  <a:lnTo>
                    <a:pt x="258" y="174"/>
                  </a:lnTo>
                  <a:lnTo>
                    <a:pt x="179" y="73"/>
                  </a:lnTo>
                  <a:cubicBezTo>
                    <a:pt x="171" y="64"/>
                    <a:pt x="171" y="62"/>
                    <a:pt x="171" y="56"/>
                  </a:cubicBezTo>
                  <a:cubicBezTo>
                    <a:pt x="171" y="42"/>
                    <a:pt x="185" y="31"/>
                    <a:pt x="207" y="31"/>
                  </a:cubicBezTo>
                  <a:lnTo>
                    <a:pt x="207" y="0"/>
                  </a:lnTo>
                  <a:cubicBezTo>
                    <a:pt x="179" y="0"/>
                    <a:pt x="115" y="3"/>
                    <a:pt x="98" y="3"/>
                  </a:cubicBezTo>
                  <a:cubicBezTo>
                    <a:pt x="78" y="3"/>
                    <a:pt x="31" y="3"/>
                    <a:pt x="6" y="0"/>
                  </a:cubicBezTo>
                  <a:lnTo>
                    <a:pt x="6" y="31"/>
                  </a:lnTo>
                  <a:cubicBezTo>
                    <a:pt x="76" y="31"/>
                    <a:pt x="76" y="31"/>
                    <a:pt x="120" y="92"/>
                  </a:cubicBezTo>
                  <a:lnTo>
                    <a:pt x="218" y="218"/>
                  </a:lnTo>
                  <a:lnTo>
                    <a:pt x="126" y="336"/>
                  </a:lnTo>
                  <a:cubicBezTo>
                    <a:pt x="78" y="395"/>
                    <a:pt x="20" y="398"/>
                    <a:pt x="0" y="398"/>
                  </a:cubicBezTo>
                  <a:lnTo>
                    <a:pt x="0" y="426"/>
                  </a:lnTo>
                  <a:cubicBezTo>
                    <a:pt x="25" y="426"/>
                    <a:pt x="56" y="423"/>
                    <a:pt x="81" y="423"/>
                  </a:cubicBezTo>
                  <a:cubicBezTo>
                    <a:pt x="112" y="423"/>
                    <a:pt x="151" y="426"/>
                    <a:pt x="176" y="426"/>
                  </a:cubicBezTo>
                  <a:lnTo>
                    <a:pt x="176" y="398"/>
                  </a:lnTo>
                  <a:cubicBezTo>
                    <a:pt x="154" y="392"/>
                    <a:pt x="148" y="381"/>
                    <a:pt x="148" y="367"/>
                  </a:cubicBezTo>
                  <a:cubicBezTo>
                    <a:pt x="148" y="344"/>
                    <a:pt x="176" y="311"/>
                    <a:pt x="235" y="241"/>
                  </a:cubicBezTo>
                  <a:lnTo>
                    <a:pt x="311" y="339"/>
                  </a:lnTo>
                  <a:cubicBezTo>
                    <a:pt x="319" y="350"/>
                    <a:pt x="333" y="367"/>
                    <a:pt x="333" y="372"/>
                  </a:cubicBezTo>
                  <a:cubicBezTo>
                    <a:pt x="333" y="381"/>
                    <a:pt x="325" y="395"/>
                    <a:pt x="297" y="398"/>
                  </a:cubicBezTo>
                  <a:lnTo>
                    <a:pt x="297" y="426"/>
                  </a:lnTo>
                  <a:cubicBezTo>
                    <a:pt x="328" y="426"/>
                    <a:pt x="381" y="423"/>
                    <a:pt x="403" y="423"/>
                  </a:cubicBezTo>
                  <a:cubicBezTo>
                    <a:pt x="431" y="423"/>
                    <a:pt x="470" y="426"/>
                    <a:pt x="498" y="426"/>
                  </a:cubicBezTo>
                  <a:lnTo>
                    <a:pt x="498" y="398"/>
                  </a:lnTo>
                  <a:cubicBezTo>
                    <a:pt x="445" y="398"/>
                    <a:pt x="428" y="395"/>
                    <a:pt x="406" y="3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00B5F635-E5A9-0042-9661-90316A39A5DC}"/>
                </a:ext>
              </a:extLst>
            </p:cNvPr>
            <p:cNvSpPr/>
            <p:nvPr/>
          </p:nvSpPr>
          <p:spPr>
            <a:xfrm>
              <a:off x="5712840" y="2355840"/>
              <a:ext cx="126720" cy="112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3" h="314">
                  <a:moveTo>
                    <a:pt x="252" y="42"/>
                  </a:moveTo>
                  <a:cubicBezTo>
                    <a:pt x="235" y="17"/>
                    <a:pt x="213" y="0"/>
                    <a:pt x="179" y="0"/>
                  </a:cubicBezTo>
                  <a:cubicBezTo>
                    <a:pt x="90" y="0"/>
                    <a:pt x="0" y="98"/>
                    <a:pt x="0" y="199"/>
                  </a:cubicBezTo>
                  <a:cubicBezTo>
                    <a:pt x="0" y="266"/>
                    <a:pt x="45" y="314"/>
                    <a:pt x="104" y="314"/>
                  </a:cubicBezTo>
                  <a:cubicBezTo>
                    <a:pt x="143" y="314"/>
                    <a:pt x="176" y="291"/>
                    <a:pt x="204" y="266"/>
                  </a:cubicBezTo>
                  <a:cubicBezTo>
                    <a:pt x="216" y="305"/>
                    <a:pt x="258" y="314"/>
                    <a:pt x="274" y="314"/>
                  </a:cubicBezTo>
                  <a:cubicBezTo>
                    <a:pt x="300" y="314"/>
                    <a:pt x="316" y="297"/>
                    <a:pt x="330" y="277"/>
                  </a:cubicBezTo>
                  <a:cubicBezTo>
                    <a:pt x="344" y="249"/>
                    <a:pt x="353" y="210"/>
                    <a:pt x="353" y="207"/>
                  </a:cubicBezTo>
                  <a:cubicBezTo>
                    <a:pt x="353" y="199"/>
                    <a:pt x="344" y="199"/>
                    <a:pt x="344" y="199"/>
                  </a:cubicBezTo>
                  <a:cubicBezTo>
                    <a:pt x="333" y="199"/>
                    <a:pt x="333" y="202"/>
                    <a:pt x="328" y="218"/>
                  </a:cubicBezTo>
                  <a:cubicBezTo>
                    <a:pt x="319" y="252"/>
                    <a:pt x="305" y="294"/>
                    <a:pt x="277" y="294"/>
                  </a:cubicBezTo>
                  <a:cubicBezTo>
                    <a:pt x="260" y="294"/>
                    <a:pt x="255" y="280"/>
                    <a:pt x="255" y="260"/>
                  </a:cubicBezTo>
                  <a:cubicBezTo>
                    <a:pt x="255" y="249"/>
                    <a:pt x="260" y="224"/>
                    <a:pt x="263" y="204"/>
                  </a:cubicBezTo>
                  <a:cubicBezTo>
                    <a:pt x="269" y="188"/>
                    <a:pt x="277" y="157"/>
                    <a:pt x="280" y="143"/>
                  </a:cubicBezTo>
                  <a:lnTo>
                    <a:pt x="294" y="90"/>
                  </a:lnTo>
                  <a:cubicBezTo>
                    <a:pt x="297" y="73"/>
                    <a:pt x="305" y="39"/>
                    <a:pt x="305" y="36"/>
                  </a:cubicBezTo>
                  <a:cubicBezTo>
                    <a:pt x="305" y="20"/>
                    <a:pt x="294" y="14"/>
                    <a:pt x="283" y="14"/>
                  </a:cubicBezTo>
                  <a:cubicBezTo>
                    <a:pt x="272" y="14"/>
                    <a:pt x="255" y="22"/>
                    <a:pt x="252" y="42"/>
                  </a:cubicBezTo>
                  <a:close/>
                  <a:moveTo>
                    <a:pt x="207" y="218"/>
                  </a:moveTo>
                  <a:cubicBezTo>
                    <a:pt x="202" y="238"/>
                    <a:pt x="185" y="252"/>
                    <a:pt x="171" y="266"/>
                  </a:cubicBezTo>
                  <a:cubicBezTo>
                    <a:pt x="165" y="272"/>
                    <a:pt x="137" y="294"/>
                    <a:pt x="106" y="294"/>
                  </a:cubicBezTo>
                  <a:cubicBezTo>
                    <a:pt x="81" y="294"/>
                    <a:pt x="56" y="277"/>
                    <a:pt x="56" y="227"/>
                  </a:cubicBezTo>
                  <a:cubicBezTo>
                    <a:pt x="56" y="190"/>
                    <a:pt x="76" y="112"/>
                    <a:pt x="92" y="87"/>
                  </a:cubicBezTo>
                  <a:cubicBezTo>
                    <a:pt x="123" y="31"/>
                    <a:pt x="160" y="20"/>
                    <a:pt x="179" y="20"/>
                  </a:cubicBezTo>
                  <a:cubicBezTo>
                    <a:pt x="227" y="20"/>
                    <a:pt x="241" y="73"/>
                    <a:pt x="241" y="81"/>
                  </a:cubicBezTo>
                  <a:cubicBezTo>
                    <a:pt x="241" y="84"/>
                    <a:pt x="241" y="87"/>
                    <a:pt x="238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7E6E131B-9BF0-504A-92BF-031C77104D33}"/>
                </a:ext>
              </a:extLst>
            </p:cNvPr>
            <p:cNvSpPr/>
            <p:nvPr/>
          </p:nvSpPr>
          <p:spPr>
            <a:xfrm>
              <a:off x="5868000" y="2295360"/>
              <a:ext cx="50040" cy="93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60">
                  <a:moveTo>
                    <a:pt x="134" y="48"/>
                  </a:moveTo>
                  <a:cubicBezTo>
                    <a:pt x="134" y="48"/>
                    <a:pt x="140" y="36"/>
                    <a:pt x="140" y="28"/>
                  </a:cubicBezTo>
                  <a:cubicBezTo>
                    <a:pt x="140" y="11"/>
                    <a:pt x="123" y="0"/>
                    <a:pt x="109" y="0"/>
                  </a:cubicBezTo>
                  <a:cubicBezTo>
                    <a:pt x="87" y="0"/>
                    <a:pt x="81" y="17"/>
                    <a:pt x="78" y="22"/>
                  </a:cubicBezTo>
                  <a:lnTo>
                    <a:pt x="3" y="238"/>
                  </a:lnTo>
                  <a:cubicBezTo>
                    <a:pt x="0" y="244"/>
                    <a:pt x="0" y="246"/>
                    <a:pt x="0" y="246"/>
                  </a:cubicBezTo>
                  <a:cubicBezTo>
                    <a:pt x="0" y="255"/>
                    <a:pt x="22" y="260"/>
                    <a:pt x="22" y="260"/>
                  </a:cubicBezTo>
                  <a:cubicBezTo>
                    <a:pt x="25" y="260"/>
                    <a:pt x="28" y="258"/>
                    <a:pt x="31" y="2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C572640-EA98-9547-9C25-8AEE3EB08EF2}"/>
                </a:ext>
              </a:extLst>
            </p:cNvPr>
            <p:cNvSpPr/>
            <p:nvPr/>
          </p:nvSpPr>
          <p:spPr>
            <a:xfrm>
              <a:off x="62290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1525BB7-6096-9C4D-861A-C47C725570D9}"/>
                </a:ext>
              </a:extLst>
            </p:cNvPr>
            <p:cNvSpPr/>
            <p:nvPr/>
          </p:nvSpPr>
          <p:spPr>
            <a:xfrm>
              <a:off x="652644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A60BC46-17D0-3540-85FB-EEB576CCA475}"/>
                </a:ext>
              </a:extLst>
            </p:cNvPr>
            <p:cNvSpPr/>
            <p:nvPr/>
          </p:nvSpPr>
          <p:spPr>
            <a:xfrm>
              <a:off x="664739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ED55F87-26C0-C44A-B77F-26255E5AF760}"/>
                </a:ext>
              </a:extLst>
            </p:cNvPr>
            <p:cNvSpPr/>
            <p:nvPr/>
          </p:nvSpPr>
          <p:spPr>
            <a:xfrm>
              <a:off x="6807600" y="1953000"/>
              <a:ext cx="6300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6" h="358">
                  <a:moveTo>
                    <a:pt x="168" y="62"/>
                  </a:moveTo>
                  <a:cubicBezTo>
                    <a:pt x="174" y="48"/>
                    <a:pt x="176" y="42"/>
                    <a:pt x="176" y="39"/>
                  </a:cubicBezTo>
                  <a:cubicBezTo>
                    <a:pt x="176" y="17"/>
                    <a:pt x="157" y="0"/>
                    <a:pt x="134" y="0"/>
                  </a:cubicBezTo>
                  <a:cubicBezTo>
                    <a:pt x="106" y="0"/>
                    <a:pt x="98" y="22"/>
                    <a:pt x="95" y="34"/>
                  </a:cubicBezTo>
                  <a:lnTo>
                    <a:pt x="3" y="333"/>
                  </a:lnTo>
                  <a:cubicBezTo>
                    <a:pt x="3" y="336"/>
                    <a:pt x="0" y="344"/>
                    <a:pt x="0" y="344"/>
                  </a:cubicBezTo>
                  <a:cubicBezTo>
                    <a:pt x="0" y="353"/>
                    <a:pt x="22" y="358"/>
                    <a:pt x="28" y="358"/>
                  </a:cubicBezTo>
                  <a:cubicBezTo>
                    <a:pt x="31" y="358"/>
                    <a:pt x="34" y="358"/>
                    <a:pt x="36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0FE4BFA-2405-2E46-AF2C-861AD9BA44B3}"/>
                </a:ext>
              </a:extLst>
            </p:cNvPr>
            <p:cNvSpPr/>
            <p:nvPr/>
          </p:nvSpPr>
          <p:spPr>
            <a:xfrm>
              <a:off x="692532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75E9C9F-232C-754C-ADD9-428E6FAEFF2F}"/>
                </a:ext>
              </a:extLst>
            </p:cNvPr>
            <p:cNvSpPr/>
            <p:nvPr/>
          </p:nvSpPr>
          <p:spPr>
            <a:xfrm>
              <a:off x="706644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7B77FBE-54F5-A143-ACD0-561462D06D23}"/>
                </a:ext>
              </a:extLst>
            </p:cNvPr>
            <p:cNvSpPr/>
            <p:nvPr/>
          </p:nvSpPr>
          <p:spPr>
            <a:xfrm>
              <a:off x="7251120" y="1953000"/>
              <a:ext cx="6300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6" h="358">
                  <a:moveTo>
                    <a:pt x="168" y="62"/>
                  </a:moveTo>
                  <a:cubicBezTo>
                    <a:pt x="174" y="48"/>
                    <a:pt x="176" y="42"/>
                    <a:pt x="176" y="39"/>
                  </a:cubicBezTo>
                  <a:cubicBezTo>
                    <a:pt x="176" y="17"/>
                    <a:pt x="157" y="0"/>
                    <a:pt x="134" y="0"/>
                  </a:cubicBezTo>
                  <a:cubicBezTo>
                    <a:pt x="106" y="0"/>
                    <a:pt x="98" y="22"/>
                    <a:pt x="95" y="34"/>
                  </a:cubicBezTo>
                  <a:lnTo>
                    <a:pt x="3" y="333"/>
                  </a:lnTo>
                  <a:cubicBezTo>
                    <a:pt x="3" y="336"/>
                    <a:pt x="0" y="344"/>
                    <a:pt x="0" y="344"/>
                  </a:cubicBezTo>
                  <a:cubicBezTo>
                    <a:pt x="0" y="353"/>
                    <a:pt x="22" y="358"/>
                    <a:pt x="28" y="358"/>
                  </a:cubicBezTo>
                  <a:cubicBezTo>
                    <a:pt x="31" y="358"/>
                    <a:pt x="34" y="358"/>
                    <a:pt x="36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1D0DB5C-FCC2-794C-B17A-B87EF0E3822C}"/>
                </a:ext>
              </a:extLst>
            </p:cNvPr>
            <p:cNvSpPr/>
            <p:nvPr/>
          </p:nvSpPr>
          <p:spPr>
            <a:xfrm>
              <a:off x="73587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86E664DC-E553-B146-9CC8-A5B5B4335E89}"/>
                </a:ext>
              </a:extLst>
            </p:cNvPr>
            <p:cNvSpPr/>
            <p:nvPr/>
          </p:nvSpPr>
          <p:spPr>
            <a:xfrm>
              <a:off x="7584479" y="2141280"/>
              <a:ext cx="21744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42">
                  <a:moveTo>
                    <a:pt x="568" y="42"/>
                  </a:moveTo>
                  <a:cubicBezTo>
                    <a:pt x="585" y="42"/>
                    <a:pt x="605" y="42"/>
                    <a:pt x="605" y="22"/>
                  </a:cubicBezTo>
                  <a:cubicBezTo>
                    <a:pt x="605" y="0"/>
                    <a:pt x="585" y="0"/>
                    <a:pt x="568" y="0"/>
                  </a:cubicBezTo>
                  <a:lnTo>
                    <a:pt x="34" y="0"/>
                  </a:lnTo>
                  <a:cubicBezTo>
                    <a:pt x="17" y="0"/>
                    <a:pt x="0" y="0"/>
                    <a:pt x="0" y="22"/>
                  </a:cubicBezTo>
                  <a:cubicBezTo>
                    <a:pt x="0" y="42"/>
                    <a:pt x="17" y="42"/>
                    <a:pt x="34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7435562-8511-814A-A73E-DDB7B9F91006}"/>
                </a:ext>
              </a:extLst>
            </p:cNvPr>
            <p:cNvSpPr/>
            <p:nvPr/>
          </p:nvSpPr>
          <p:spPr>
            <a:xfrm>
              <a:off x="7926480" y="1987199"/>
              <a:ext cx="245520" cy="31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888">
                  <a:moveTo>
                    <a:pt x="384" y="689"/>
                  </a:moveTo>
                  <a:cubicBezTo>
                    <a:pt x="538" y="633"/>
                    <a:pt x="683" y="456"/>
                    <a:pt x="683" y="266"/>
                  </a:cubicBezTo>
                  <a:cubicBezTo>
                    <a:pt x="683" y="106"/>
                    <a:pt x="577" y="0"/>
                    <a:pt x="431" y="0"/>
                  </a:cubicBezTo>
                  <a:cubicBezTo>
                    <a:pt x="218" y="0"/>
                    <a:pt x="0" y="224"/>
                    <a:pt x="0" y="454"/>
                  </a:cubicBezTo>
                  <a:cubicBezTo>
                    <a:pt x="0" y="619"/>
                    <a:pt x="112" y="717"/>
                    <a:pt x="252" y="717"/>
                  </a:cubicBezTo>
                  <a:cubicBezTo>
                    <a:pt x="277" y="717"/>
                    <a:pt x="311" y="714"/>
                    <a:pt x="350" y="703"/>
                  </a:cubicBezTo>
                  <a:cubicBezTo>
                    <a:pt x="347" y="764"/>
                    <a:pt x="347" y="767"/>
                    <a:pt x="347" y="778"/>
                  </a:cubicBezTo>
                  <a:cubicBezTo>
                    <a:pt x="347" y="809"/>
                    <a:pt x="347" y="888"/>
                    <a:pt x="428" y="888"/>
                  </a:cubicBezTo>
                  <a:cubicBezTo>
                    <a:pt x="546" y="888"/>
                    <a:pt x="594" y="706"/>
                    <a:pt x="594" y="697"/>
                  </a:cubicBezTo>
                  <a:cubicBezTo>
                    <a:pt x="594" y="689"/>
                    <a:pt x="585" y="686"/>
                    <a:pt x="582" y="686"/>
                  </a:cubicBezTo>
                  <a:cubicBezTo>
                    <a:pt x="574" y="686"/>
                    <a:pt x="571" y="692"/>
                    <a:pt x="571" y="697"/>
                  </a:cubicBezTo>
                  <a:cubicBezTo>
                    <a:pt x="546" y="767"/>
                    <a:pt x="490" y="792"/>
                    <a:pt x="454" y="792"/>
                  </a:cubicBezTo>
                  <a:cubicBezTo>
                    <a:pt x="409" y="792"/>
                    <a:pt x="395" y="764"/>
                    <a:pt x="384" y="689"/>
                  </a:cubicBezTo>
                  <a:close/>
                  <a:moveTo>
                    <a:pt x="199" y="683"/>
                  </a:moveTo>
                  <a:cubicBezTo>
                    <a:pt x="120" y="652"/>
                    <a:pt x="87" y="574"/>
                    <a:pt x="87" y="484"/>
                  </a:cubicBezTo>
                  <a:cubicBezTo>
                    <a:pt x="87" y="417"/>
                    <a:pt x="112" y="277"/>
                    <a:pt x="188" y="171"/>
                  </a:cubicBezTo>
                  <a:cubicBezTo>
                    <a:pt x="260" y="70"/>
                    <a:pt x="353" y="25"/>
                    <a:pt x="426" y="25"/>
                  </a:cubicBezTo>
                  <a:cubicBezTo>
                    <a:pt x="524" y="25"/>
                    <a:pt x="596" y="101"/>
                    <a:pt x="596" y="235"/>
                  </a:cubicBezTo>
                  <a:cubicBezTo>
                    <a:pt x="596" y="333"/>
                    <a:pt x="546" y="563"/>
                    <a:pt x="381" y="655"/>
                  </a:cubicBezTo>
                  <a:cubicBezTo>
                    <a:pt x="375" y="622"/>
                    <a:pt x="364" y="549"/>
                    <a:pt x="291" y="549"/>
                  </a:cubicBezTo>
                  <a:cubicBezTo>
                    <a:pt x="241" y="549"/>
                    <a:pt x="190" y="599"/>
                    <a:pt x="190" y="650"/>
                  </a:cubicBezTo>
                  <a:cubicBezTo>
                    <a:pt x="190" y="669"/>
                    <a:pt x="199" y="680"/>
                    <a:pt x="199" y="683"/>
                  </a:cubicBezTo>
                  <a:close/>
                  <a:moveTo>
                    <a:pt x="258" y="694"/>
                  </a:moveTo>
                  <a:cubicBezTo>
                    <a:pt x="246" y="694"/>
                    <a:pt x="213" y="694"/>
                    <a:pt x="213" y="650"/>
                  </a:cubicBezTo>
                  <a:cubicBezTo>
                    <a:pt x="213" y="610"/>
                    <a:pt x="252" y="571"/>
                    <a:pt x="291" y="571"/>
                  </a:cubicBezTo>
                  <a:cubicBezTo>
                    <a:pt x="333" y="571"/>
                    <a:pt x="353" y="596"/>
                    <a:pt x="353" y="655"/>
                  </a:cubicBezTo>
                  <a:cubicBezTo>
                    <a:pt x="353" y="669"/>
                    <a:pt x="353" y="672"/>
                    <a:pt x="342" y="675"/>
                  </a:cubicBezTo>
                  <a:cubicBezTo>
                    <a:pt x="316" y="686"/>
                    <a:pt x="286" y="694"/>
                    <a:pt x="258" y="6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255B99AD-9330-BF46-A85B-D137D8A7E7E0}"/>
                </a:ext>
              </a:extLst>
            </p:cNvPr>
            <p:cNvSpPr/>
            <p:nvPr/>
          </p:nvSpPr>
          <p:spPr>
            <a:xfrm>
              <a:off x="822456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977"/>
                  </a:moveTo>
                  <a:cubicBezTo>
                    <a:pt x="232" y="974"/>
                    <a:pt x="232" y="971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2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5"/>
                    <a:pt x="221" y="985"/>
                  </a:cubicBezTo>
                  <a:cubicBezTo>
                    <a:pt x="227" y="985"/>
                    <a:pt x="232" y="983"/>
                    <a:pt x="232" y="9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C3DD21D7-7103-6F43-8747-4D0CC1853530}"/>
                </a:ext>
              </a:extLst>
            </p:cNvPr>
            <p:cNvSpPr/>
            <p:nvPr/>
          </p:nvSpPr>
          <p:spPr>
            <a:xfrm>
              <a:off x="8345519" y="2080800"/>
              <a:ext cx="1306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448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4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8"/>
                    <a:pt x="56" y="288"/>
                  </a:cubicBezTo>
                  <a:cubicBezTo>
                    <a:pt x="31" y="288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131E8616-804E-614F-B623-BA6D566C67EB}"/>
                </a:ext>
              </a:extLst>
            </p:cNvPr>
            <p:cNvSpPr/>
            <p:nvPr/>
          </p:nvSpPr>
          <p:spPr>
            <a:xfrm>
              <a:off x="8524080" y="2199600"/>
              <a:ext cx="42120" cy="10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97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BB192008-3528-2D47-BA61-26687A714717}"/>
                </a:ext>
              </a:extLst>
            </p:cNvPr>
            <p:cNvSpPr/>
            <p:nvPr/>
          </p:nvSpPr>
          <p:spPr>
            <a:xfrm>
              <a:off x="8665200" y="2080800"/>
              <a:ext cx="1630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48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8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0"/>
                    <a:pt x="322" y="381"/>
                  </a:cubicBezTo>
                  <a:cubicBezTo>
                    <a:pt x="322" y="358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2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E778EAC-04B2-7C41-AF8A-9560184BC163}"/>
                </a:ext>
              </a:extLst>
            </p:cNvPr>
            <p:cNvSpPr/>
            <p:nvPr/>
          </p:nvSpPr>
          <p:spPr>
            <a:xfrm>
              <a:off x="8857800" y="1972080"/>
              <a:ext cx="83160" cy="354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" h="985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8"/>
                    <a:pt x="174" y="493"/>
                  </a:cubicBezTo>
                  <a:cubicBezTo>
                    <a:pt x="174" y="664"/>
                    <a:pt x="137" y="837"/>
                    <a:pt x="14" y="960"/>
                  </a:cubicBezTo>
                  <a:cubicBezTo>
                    <a:pt x="0" y="971"/>
                    <a:pt x="0" y="974"/>
                    <a:pt x="0" y="977"/>
                  </a:cubicBezTo>
                  <a:cubicBezTo>
                    <a:pt x="0" y="983"/>
                    <a:pt x="3" y="985"/>
                    <a:pt x="11" y="985"/>
                  </a:cubicBezTo>
                  <a:cubicBezTo>
                    <a:pt x="20" y="985"/>
                    <a:pt x="109" y="918"/>
                    <a:pt x="168" y="795"/>
                  </a:cubicBezTo>
                  <a:cubicBezTo>
                    <a:pt x="218" y="686"/>
                    <a:pt x="232" y="577"/>
                    <a:pt x="232" y="4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B3F45EFD-C84B-FC4D-8BA0-B3F225EFFC57}"/>
                </a:ext>
              </a:extLst>
            </p:cNvPr>
            <p:cNvSpPr/>
            <p:nvPr/>
          </p:nvSpPr>
          <p:spPr>
            <a:xfrm>
              <a:off x="8981640" y="1829880"/>
              <a:ext cx="81360" cy="63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1772">
                  <a:moveTo>
                    <a:pt x="179" y="1727"/>
                  </a:moveTo>
                  <a:lnTo>
                    <a:pt x="0" y="1727"/>
                  </a:lnTo>
                  <a:lnTo>
                    <a:pt x="0" y="1772"/>
                  </a:lnTo>
                  <a:lnTo>
                    <a:pt x="227" y="1772"/>
                  </a:lnTo>
                  <a:lnTo>
                    <a:pt x="227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9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695926EB-2F22-D746-98CB-9CA7A63A3427}"/>
              </a:ext>
            </a:extLst>
          </p:cNvPr>
          <p:cNvSpPr txBox="1"/>
          <p:nvPr/>
        </p:nvSpPr>
        <p:spPr>
          <a:xfrm>
            <a:off x="822960" y="1599387"/>
            <a:ext cx="50576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Here’s the standard Q-learning update equation:</a:t>
            </a:r>
          </a:p>
        </p:txBody>
      </p:sp>
      <p:grpSp>
        <p:nvGrpSpPr>
          <p:cNvPr id="45" name="Group 44" descr="28§display§Q(s,a) \leftarrow (1-\alpha) Q(s,a) + \alpha \left[r + \gamma \max_{a'} Q(s',a') \right]§svg§600§FALSE" title="TexMaths">
            <a:extLst>
              <a:ext uri="{FF2B5EF4-FFF2-40B4-BE49-F238E27FC236}">
                <a16:creationId xmlns:a16="http://schemas.microsoft.com/office/drawing/2014/main" id="{13C9A40F-A497-484C-AC4B-8AA0DBCEC761}"/>
              </a:ext>
            </a:extLst>
          </p:cNvPr>
          <p:cNvGrpSpPr/>
          <p:nvPr/>
        </p:nvGrpSpPr>
        <p:grpSpPr>
          <a:xfrm>
            <a:off x="1097280" y="3480747"/>
            <a:ext cx="8036280" cy="620280"/>
            <a:chOff x="1097280" y="3272400"/>
            <a:chExt cx="8036280" cy="620280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F384D6C-B311-3E4F-8184-C728D5BD6F39}"/>
                </a:ext>
              </a:extLst>
            </p:cNvPr>
            <p:cNvSpPr/>
            <p:nvPr/>
          </p:nvSpPr>
          <p:spPr>
            <a:xfrm>
              <a:off x="1097280" y="3272400"/>
              <a:ext cx="8036280" cy="61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24" h="1715">
                  <a:moveTo>
                    <a:pt x="11162" y="1715"/>
                  </a:moveTo>
                  <a:lnTo>
                    <a:pt x="0" y="1715"/>
                  </a:lnTo>
                  <a:lnTo>
                    <a:pt x="0" y="0"/>
                  </a:lnTo>
                  <a:lnTo>
                    <a:pt x="22324" y="0"/>
                  </a:lnTo>
                  <a:lnTo>
                    <a:pt x="22324" y="17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61CAEABE-4C1B-F24D-921D-B1027D44831D}"/>
                </a:ext>
              </a:extLst>
            </p:cNvPr>
            <p:cNvSpPr/>
            <p:nvPr/>
          </p:nvSpPr>
          <p:spPr>
            <a:xfrm>
              <a:off x="1116000" y="3425039"/>
              <a:ext cx="257040" cy="309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861">
                  <a:moveTo>
                    <a:pt x="401" y="670"/>
                  </a:moveTo>
                  <a:cubicBezTo>
                    <a:pt x="563" y="613"/>
                    <a:pt x="715" y="441"/>
                    <a:pt x="715" y="257"/>
                  </a:cubicBezTo>
                  <a:cubicBezTo>
                    <a:pt x="715" y="104"/>
                    <a:pt x="605" y="0"/>
                    <a:pt x="450" y="0"/>
                  </a:cubicBezTo>
                  <a:cubicBezTo>
                    <a:pt x="227" y="0"/>
                    <a:pt x="0" y="217"/>
                    <a:pt x="0" y="441"/>
                  </a:cubicBezTo>
                  <a:cubicBezTo>
                    <a:pt x="0" y="600"/>
                    <a:pt x="115" y="696"/>
                    <a:pt x="265" y="696"/>
                  </a:cubicBezTo>
                  <a:cubicBezTo>
                    <a:pt x="291" y="696"/>
                    <a:pt x="326" y="691"/>
                    <a:pt x="366" y="683"/>
                  </a:cubicBezTo>
                  <a:cubicBezTo>
                    <a:pt x="361" y="741"/>
                    <a:pt x="361" y="744"/>
                    <a:pt x="361" y="757"/>
                  </a:cubicBezTo>
                  <a:cubicBezTo>
                    <a:pt x="361" y="787"/>
                    <a:pt x="361" y="861"/>
                    <a:pt x="448" y="861"/>
                  </a:cubicBezTo>
                  <a:cubicBezTo>
                    <a:pt x="570" y="861"/>
                    <a:pt x="619" y="685"/>
                    <a:pt x="619" y="676"/>
                  </a:cubicBezTo>
                  <a:cubicBezTo>
                    <a:pt x="619" y="667"/>
                    <a:pt x="612" y="665"/>
                    <a:pt x="609" y="665"/>
                  </a:cubicBezTo>
                  <a:cubicBezTo>
                    <a:pt x="600" y="665"/>
                    <a:pt x="598" y="670"/>
                    <a:pt x="595" y="676"/>
                  </a:cubicBezTo>
                  <a:cubicBezTo>
                    <a:pt x="572" y="744"/>
                    <a:pt x="511" y="767"/>
                    <a:pt x="476" y="767"/>
                  </a:cubicBezTo>
                  <a:cubicBezTo>
                    <a:pt x="427" y="767"/>
                    <a:pt x="413" y="741"/>
                    <a:pt x="401" y="670"/>
                  </a:cubicBezTo>
                  <a:close/>
                  <a:moveTo>
                    <a:pt x="206" y="661"/>
                  </a:moveTo>
                  <a:cubicBezTo>
                    <a:pt x="127" y="633"/>
                    <a:pt x="91" y="557"/>
                    <a:pt x="91" y="472"/>
                  </a:cubicBezTo>
                  <a:cubicBezTo>
                    <a:pt x="91" y="404"/>
                    <a:pt x="117" y="270"/>
                    <a:pt x="197" y="165"/>
                  </a:cubicBezTo>
                  <a:cubicBezTo>
                    <a:pt x="272" y="67"/>
                    <a:pt x="368" y="24"/>
                    <a:pt x="445" y="24"/>
                  </a:cubicBezTo>
                  <a:cubicBezTo>
                    <a:pt x="548" y="24"/>
                    <a:pt x="623" y="98"/>
                    <a:pt x="623" y="226"/>
                  </a:cubicBezTo>
                  <a:cubicBezTo>
                    <a:pt x="623" y="322"/>
                    <a:pt x="570" y="546"/>
                    <a:pt x="396" y="637"/>
                  </a:cubicBezTo>
                  <a:cubicBezTo>
                    <a:pt x="391" y="602"/>
                    <a:pt x="382" y="533"/>
                    <a:pt x="305" y="533"/>
                  </a:cubicBezTo>
                  <a:cubicBezTo>
                    <a:pt x="251" y="533"/>
                    <a:pt x="202" y="580"/>
                    <a:pt x="202" y="630"/>
                  </a:cubicBezTo>
                  <a:cubicBezTo>
                    <a:pt x="202" y="650"/>
                    <a:pt x="206" y="661"/>
                    <a:pt x="206" y="661"/>
                  </a:cubicBezTo>
                  <a:close/>
                  <a:moveTo>
                    <a:pt x="270" y="672"/>
                  </a:moveTo>
                  <a:cubicBezTo>
                    <a:pt x="255" y="672"/>
                    <a:pt x="223" y="672"/>
                    <a:pt x="223" y="630"/>
                  </a:cubicBezTo>
                  <a:cubicBezTo>
                    <a:pt x="223" y="594"/>
                    <a:pt x="263" y="554"/>
                    <a:pt x="305" y="554"/>
                  </a:cubicBezTo>
                  <a:cubicBezTo>
                    <a:pt x="349" y="554"/>
                    <a:pt x="368" y="578"/>
                    <a:pt x="368" y="635"/>
                  </a:cubicBezTo>
                  <a:cubicBezTo>
                    <a:pt x="368" y="650"/>
                    <a:pt x="368" y="650"/>
                    <a:pt x="359" y="654"/>
                  </a:cubicBezTo>
                  <a:cubicBezTo>
                    <a:pt x="331" y="665"/>
                    <a:pt x="300" y="672"/>
                    <a:pt x="270" y="6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2FC657F-1B9B-DA43-B189-24708D1D2E42}"/>
                </a:ext>
              </a:extLst>
            </p:cNvPr>
            <p:cNvSpPr/>
            <p:nvPr/>
          </p:nvSpPr>
          <p:spPr>
            <a:xfrm>
              <a:off x="142632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948"/>
                  </a:moveTo>
                  <a:cubicBezTo>
                    <a:pt x="241" y="946"/>
                    <a:pt x="241" y="944"/>
                    <a:pt x="223" y="926"/>
                  </a:cubicBezTo>
                  <a:cubicBezTo>
                    <a:pt x="94" y="807"/>
                    <a:pt x="61" y="626"/>
                    <a:pt x="61" y="478"/>
                  </a:cubicBezTo>
                  <a:cubicBezTo>
                    <a:pt x="61" y="313"/>
                    <a:pt x="101" y="146"/>
                    <a:pt x="227" y="26"/>
                  </a:cubicBezTo>
                  <a:cubicBezTo>
                    <a:pt x="241" y="15"/>
                    <a:pt x="241" y="13"/>
                    <a:pt x="241" y="9"/>
                  </a:cubicBezTo>
                  <a:cubicBezTo>
                    <a:pt x="241" y="2"/>
                    <a:pt x="237" y="0"/>
                    <a:pt x="230" y="0"/>
                  </a:cubicBezTo>
                  <a:cubicBezTo>
                    <a:pt x="220" y="0"/>
                    <a:pt x="127" y="65"/>
                    <a:pt x="66" y="187"/>
                  </a:cubicBezTo>
                  <a:cubicBezTo>
                    <a:pt x="12" y="291"/>
                    <a:pt x="0" y="398"/>
                    <a:pt x="0" y="478"/>
                  </a:cubicBezTo>
                  <a:cubicBezTo>
                    <a:pt x="0" y="554"/>
                    <a:pt x="12" y="670"/>
                    <a:pt x="68" y="778"/>
                  </a:cubicBezTo>
                  <a:cubicBezTo>
                    <a:pt x="131" y="896"/>
                    <a:pt x="220" y="957"/>
                    <a:pt x="230" y="957"/>
                  </a:cubicBezTo>
                  <a:cubicBezTo>
                    <a:pt x="237" y="957"/>
                    <a:pt x="241" y="954"/>
                    <a:pt x="241" y="9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B04A9029-E45F-204A-B788-525E0F22A2C1}"/>
                </a:ext>
              </a:extLst>
            </p:cNvPr>
            <p:cNvSpPr/>
            <p:nvPr/>
          </p:nvSpPr>
          <p:spPr>
            <a:xfrm>
              <a:off x="1551960" y="3515760"/>
              <a:ext cx="13716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2" h="435">
                  <a:moveTo>
                    <a:pt x="352" y="65"/>
                  </a:moveTo>
                  <a:cubicBezTo>
                    <a:pt x="321" y="65"/>
                    <a:pt x="302" y="87"/>
                    <a:pt x="302" y="109"/>
                  </a:cubicBezTo>
                  <a:cubicBezTo>
                    <a:pt x="302" y="122"/>
                    <a:pt x="312" y="137"/>
                    <a:pt x="333" y="137"/>
                  </a:cubicBezTo>
                  <a:cubicBezTo>
                    <a:pt x="356" y="137"/>
                    <a:pt x="382" y="120"/>
                    <a:pt x="382" y="83"/>
                  </a:cubicBezTo>
                  <a:cubicBezTo>
                    <a:pt x="382" y="39"/>
                    <a:pt x="338" y="0"/>
                    <a:pt x="258" y="0"/>
                  </a:cubicBezTo>
                  <a:cubicBezTo>
                    <a:pt x="122" y="0"/>
                    <a:pt x="82" y="98"/>
                    <a:pt x="82" y="139"/>
                  </a:cubicBezTo>
                  <a:cubicBezTo>
                    <a:pt x="82" y="215"/>
                    <a:pt x="159" y="230"/>
                    <a:pt x="190" y="235"/>
                  </a:cubicBezTo>
                  <a:cubicBezTo>
                    <a:pt x="244" y="246"/>
                    <a:pt x="298" y="254"/>
                    <a:pt x="298" y="309"/>
                  </a:cubicBezTo>
                  <a:cubicBezTo>
                    <a:pt x="298" y="333"/>
                    <a:pt x="274" y="413"/>
                    <a:pt x="150" y="413"/>
                  </a:cubicBezTo>
                  <a:cubicBezTo>
                    <a:pt x="134" y="413"/>
                    <a:pt x="54" y="413"/>
                    <a:pt x="30" y="363"/>
                  </a:cubicBezTo>
                  <a:cubicBezTo>
                    <a:pt x="70" y="367"/>
                    <a:pt x="96" y="339"/>
                    <a:pt x="96" y="311"/>
                  </a:cubicBezTo>
                  <a:cubicBezTo>
                    <a:pt x="96" y="289"/>
                    <a:pt x="80" y="278"/>
                    <a:pt x="59" y="278"/>
                  </a:cubicBezTo>
                  <a:cubicBezTo>
                    <a:pt x="30" y="278"/>
                    <a:pt x="0" y="298"/>
                    <a:pt x="0" y="341"/>
                  </a:cubicBezTo>
                  <a:cubicBezTo>
                    <a:pt x="0" y="396"/>
                    <a:pt x="59" y="435"/>
                    <a:pt x="148" y="435"/>
                  </a:cubicBezTo>
                  <a:cubicBezTo>
                    <a:pt x="316" y="435"/>
                    <a:pt x="356" y="320"/>
                    <a:pt x="356" y="276"/>
                  </a:cubicBezTo>
                  <a:cubicBezTo>
                    <a:pt x="356" y="241"/>
                    <a:pt x="338" y="217"/>
                    <a:pt x="323" y="204"/>
                  </a:cubicBezTo>
                  <a:cubicBezTo>
                    <a:pt x="295" y="178"/>
                    <a:pt x="267" y="174"/>
                    <a:pt x="220" y="165"/>
                  </a:cubicBezTo>
                  <a:cubicBezTo>
                    <a:pt x="183" y="157"/>
                    <a:pt x="143" y="150"/>
                    <a:pt x="143" y="107"/>
                  </a:cubicBezTo>
                  <a:cubicBezTo>
                    <a:pt x="143" y="80"/>
                    <a:pt x="166" y="22"/>
                    <a:pt x="258" y="22"/>
                  </a:cubicBezTo>
                  <a:cubicBezTo>
                    <a:pt x="284" y="22"/>
                    <a:pt x="335" y="28"/>
                    <a:pt x="352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D7D242A8-BD4A-6A43-9095-851B17885AC5}"/>
                </a:ext>
              </a:extLst>
            </p:cNvPr>
            <p:cNvSpPr/>
            <p:nvPr/>
          </p:nvSpPr>
          <p:spPr>
            <a:xfrm>
              <a:off x="1737719" y="3631679"/>
              <a:ext cx="43560" cy="10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287">
                  <a:moveTo>
                    <a:pt x="122" y="100"/>
                  </a:moveTo>
                  <a:cubicBezTo>
                    <a:pt x="122" y="37"/>
                    <a:pt x="96" y="0"/>
                    <a:pt x="56" y="0"/>
                  </a:cubicBezTo>
                  <a:cubicBezTo>
                    <a:pt x="21" y="0"/>
                    <a:pt x="0" y="24"/>
                    <a:pt x="0" y="50"/>
                  </a:cubicBezTo>
                  <a:cubicBezTo>
                    <a:pt x="0" y="76"/>
                    <a:pt x="21" y="102"/>
                    <a:pt x="56" y="102"/>
                  </a:cubicBezTo>
                  <a:cubicBezTo>
                    <a:pt x="68" y="102"/>
                    <a:pt x="82" y="98"/>
                    <a:pt x="91" y="89"/>
                  </a:cubicBezTo>
                  <a:cubicBezTo>
                    <a:pt x="96" y="87"/>
                    <a:pt x="96" y="87"/>
                    <a:pt x="98" y="87"/>
                  </a:cubicBezTo>
                  <a:cubicBezTo>
                    <a:pt x="98" y="87"/>
                    <a:pt x="101" y="87"/>
                    <a:pt x="101" y="100"/>
                  </a:cubicBezTo>
                  <a:cubicBezTo>
                    <a:pt x="101" y="172"/>
                    <a:pt x="63" y="230"/>
                    <a:pt x="28" y="261"/>
                  </a:cubicBezTo>
                  <a:cubicBezTo>
                    <a:pt x="16" y="272"/>
                    <a:pt x="16" y="274"/>
                    <a:pt x="16" y="276"/>
                  </a:cubicBezTo>
                  <a:cubicBezTo>
                    <a:pt x="16" y="285"/>
                    <a:pt x="21" y="287"/>
                    <a:pt x="28" y="287"/>
                  </a:cubicBezTo>
                  <a:cubicBezTo>
                    <a:pt x="40" y="287"/>
                    <a:pt x="122" y="213"/>
                    <a:pt x="12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0C074323-9938-8348-A8FB-B1FDFC0D4403}"/>
                </a:ext>
              </a:extLst>
            </p:cNvPr>
            <p:cNvSpPr/>
            <p:nvPr/>
          </p:nvSpPr>
          <p:spPr>
            <a:xfrm>
              <a:off x="1885320" y="3515760"/>
              <a:ext cx="16992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3" h="435">
                  <a:moveTo>
                    <a:pt x="345" y="61"/>
                  </a:moveTo>
                  <a:cubicBezTo>
                    <a:pt x="326" y="26"/>
                    <a:pt x="295" y="0"/>
                    <a:pt x="248" y="0"/>
                  </a:cubicBezTo>
                  <a:cubicBezTo>
                    <a:pt x="129" y="0"/>
                    <a:pt x="0" y="141"/>
                    <a:pt x="0" y="280"/>
                  </a:cubicBezTo>
                  <a:cubicBezTo>
                    <a:pt x="0" y="372"/>
                    <a:pt x="56" y="435"/>
                    <a:pt x="138" y="435"/>
                  </a:cubicBezTo>
                  <a:cubicBezTo>
                    <a:pt x="159" y="435"/>
                    <a:pt x="211" y="430"/>
                    <a:pt x="272" y="363"/>
                  </a:cubicBezTo>
                  <a:cubicBezTo>
                    <a:pt x="281" y="402"/>
                    <a:pt x="316" y="435"/>
                    <a:pt x="366" y="435"/>
                  </a:cubicBezTo>
                  <a:cubicBezTo>
                    <a:pt x="403" y="435"/>
                    <a:pt x="427" y="413"/>
                    <a:pt x="443" y="383"/>
                  </a:cubicBezTo>
                  <a:cubicBezTo>
                    <a:pt x="459" y="348"/>
                    <a:pt x="473" y="289"/>
                    <a:pt x="473" y="287"/>
                  </a:cubicBezTo>
                  <a:cubicBezTo>
                    <a:pt x="473" y="278"/>
                    <a:pt x="464" y="278"/>
                    <a:pt x="462" y="278"/>
                  </a:cubicBezTo>
                  <a:cubicBezTo>
                    <a:pt x="450" y="278"/>
                    <a:pt x="450" y="280"/>
                    <a:pt x="448" y="296"/>
                  </a:cubicBezTo>
                  <a:cubicBezTo>
                    <a:pt x="429" y="357"/>
                    <a:pt x="410" y="413"/>
                    <a:pt x="368" y="413"/>
                  </a:cubicBezTo>
                  <a:cubicBezTo>
                    <a:pt x="340" y="413"/>
                    <a:pt x="338" y="389"/>
                    <a:pt x="338" y="370"/>
                  </a:cubicBezTo>
                  <a:cubicBezTo>
                    <a:pt x="338" y="348"/>
                    <a:pt x="340" y="341"/>
                    <a:pt x="352" y="298"/>
                  </a:cubicBezTo>
                  <a:cubicBezTo>
                    <a:pt x="363" y="259"/>
                    <a:pt x="363" y="248"/>
                    <a:pt x="373" y="213"/>
                  </a:cubicBezTo>
                  <a:lnTo>
                    <a:pt x="410" y="78"/>
                  </a:lnTo>
                  <a:cubicBezTo>
                    <a:pt x="417" y="50"/>
                    <a:pt x="417" y="50"/>
                    <a:pt x="417" y="46"/>
                  </a:cubicBezTo>
                  <a:cubicBezTo>
                    <a:pt x="417" y="28"/>
                    <a:pt x="406" y="20"/>
                    <a:pt x="389" y="20"/>
                  </a:cubicBezTo>
                  <a:cubicBezTo>
                    <a:pt x="363" y="20"/>
                    <a:pt x="347" y="41"/>
                    <a:pt x="345" y="61"/>
                  </a:cubicBezTo>
                  <a:close/>
                  <a:moveTo>
                    <a:pt x="277" y="311"/>
                  </a:moveTo>
                  <a:cubicBezTo>
                    <a:pt x="272" y="328"/>
                    <a:pt x="272" y="328"/>
                    <a:pt x="255" y="346"/>
                  </a:cubicBezTo>
                  <a:cubicBezTo>
                    <a:pt x="211" y="398"/>
                    <a:pt x="169" y="413"/>
                    <a:pt x="141" y="413"/>
                  </a:cubicBezTo>
                  <a:cubicBezTo>
                    <a:pt x="89" y="413"/>
                    <a:pt x="73" y="361"/>
                    <a:pt x="73" y="324"/>
                  </a:cubicBezTo>
                  <a:cubicBezTo>
                    <a:pt x="73" y="276"/>
                    <a:pt x="105" y="157"/>
                    <a:pt x="131" y="113"/>
                  </a:cubicBezTo>
                  <a:cubicBezTo>
                    <a:pt x="162" y="57"/>
                    <a:pt x="209" y="22"/>
                    <a:pt x="251" y="22"/>
                  </a:cubicBezTo>
                  <a:cubicBezTo>
                    <a:pt x="319" y="22"/>
                    <a:pt x="333" y="100"/>
                    <a:pt x="333" y="107"/>
                  </a:cubicBezTo>
                  <a:cubicBezTo>
                    <a:pt x="333" y="111"/>
                    <a:pt x="331" y="117"/>
                    <a:pt x="328" y="1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390989D5-B8DF-BC46-9B31-1D4DAF731FFB}"/>
                </a:ext>
              </a:extLst>
            </p:cNvPr>
            <p:cNvSpPr/>
            <p:nvPr/>
          </p:nvSpPr>
          <p:spPr>
            <a:xfrm>
              <a:off x="208692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478"/>
                  </a:moveTo>
                  <a:cubicBezTo>
                    <a:pt x="241" y="404"/>
                    <a:pt x="230" y="289"/>
                    <a:pt x="173" y="180"/>
                  </a:cubicBezTo>
                  <a:cubicBezTo>
                    <a:pt x="110" y="63"/>
                    <a:pt x="21" y="0"/>
                    <a:pt x="9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0" y="15"/>
                    <a:pt x="19" y="33"/>
                  </a:cubicBezTo>
                  <a:cubicBezTo>
                    <a:pt x="122" y="126"/>
                    <a:pt x="180" y="278"/>
                    <a:pt x="180" y="478"/>
                  </a:cubicBezTo>
                  <a:cubicBezTo>
                    <a:pt x="180" y="641"/>
                    <a:pt x="143" y="811"/>
                    <a:pt x="14" y="930"/>
                  </a:cubicBezTo>
                  <a:cubicBezTo>
                    <a:pt x="0" y="944"/>
                    <a:pt x="0" y="946"/>
                    <a:pt x="0" y="948"/>
                  </a:cubicBezTo>
                  <a:cubicBezTo>
                    <a:pt x="0" y="954"/>
                    <a:pt x="5" y="957"/>
                    <a:pt x="9" y="957"/>
                  </a:cubicBezTo>
                  <a:cubicBezTo>
                    <a:pt x="21" y="957"/>
                    <a:pt x="115" y="891"/>
                    <a:pt x="176" y="770"/>
                  </a:cubicBezTo>
                  <a:cubicBezTo>
                    <a:pt x="230" y="665"/>
                    <a:pt x="241" y="559"/>
                    <a:pt x="241" y="4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3F4B720C-0283-8741-B25A-8D72696FE805}"/>
                </a:ext>
              </a:extLst>
            </p:cNvPr>
            <p:cNvSpPr/>
            <p:nvPr/>
          </p:nvSpPr>
          <p:spPr>
            <a:xfrm>
              <a:off x="2332800" y="3492359"/>
              <a:ext cx="329400" cy="17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6" h="500">
                  <a:moveTo>
                    <a:pt x="879" y="270"/>
                  </a:moveTo>
                  <a:cubicBezTo>
                    <a:pt x="898" y="270"/>
                    <a:pt x="916" y="270"/>
                    <a:pt x="916" y="250"/>
                  </a:cubicBezTo>
                  <a:cubicBezTo>
                    <a:pt x="916" y="230"/>
                    <a:pt x="898" y="230"/>
                    <a:pt x="879" y="230"/>
                  </a:cubicBezTo>
                  <a:lnTo>
                    <a:pt x="113" y="230"/>
                  </a:lnTo>
                  <a:cubicBezTo>
                    <a:pt x="169" y="191"/>
                    <a:pt x="197" y="152"/>
                    <a:pt x="206" y="139"/>
                  </a:cubicBezTo>
                  <a:cubicBezTo>
                    <a:pt x="251" y="74"/>
                    <a:pt x="260" y="13"/>
                    <a:pt x="260" y="11"/>
                  </a:cubicBezTo>
                  <a:cubicBezTo>
                    <a:pt x="260" y="0"/>
                    <a:pt x="248" y="0"/>
                    <a:pt x="239" y="0"/>
                  </a:cubicBezTo>
                  <a:cubicBezTo>
                    <a:pt x="223" y="0"/>
                    <a:pt x="220" y="2"/>
                    <a:pt x="218" y="20"/>
                  </a:cubicBezTo>
                  <a:cubicBezTo>
                    <a:pt x="192" y="113"/>
                    <a:pt x="131" y="193"/>
                    <a:pt x="16" y="237"/>
                  </a:cubicBezTo>
                  <a:cubicBezTo>
                    <a:pt x="5" y="241"/>
                    <a:pt x="0" y="243"/>
                    <a:pt x="0" y="250"/>
                  </a:cubicBezTo>
                  <a:cubicBezTo>
                    <a:pt x="0" y="257"/>
                    <a:pt x="5" y="259"/>
                    <a:pt x="16" y="263"/>
                  </a:cubicBezTo>
                  <a:cubicBezTo>
                    <a:pt x="122" y="304"/>
                    <a:pt x="192" y="378"/>
                    <a:pt x="218" y="487"/>
                  </a:cubicBezTo>
                  <a:cubicBezTo>
                    <a:pt x="220" y="498"/>
                    <a:pt x="223" y="500"/>
                    <a:pt x="239" y="500"/>
                  </a:cubicBezTo>
                  <a:cubicBezTo>
                    <a:pt x="248" y="500"/>
                    <a:pt x="260" y="500"/>
                    <a:pt x="260" y="489"/>
                  </a:cubicBezTo>
                  <a:cubicBezTo>
                    <a:pt x="260" y="487"/>
                    <a:pt x="251" y="426"/>
                    <a:pt x="209" y="363"/>
                  </a:cubicBezTo>
                  <a:cubicBezTo>
                    <a:pt x="188" y="335"/>
                    <a:pt x="157" y="300"/>
                    <a:pt x="113" y="2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4323EDBF-42A2-0048-8B53-E8AA58DDDA92}"/>
                </a:ext>
              </a:extLst>
            </p:cNvPr>
            <p:cNvSpPr/>
            <p:nvPr/>
          </p:nvSpPr>
          <p:spPr>
            <a:xfrm>
              <a:off x="282132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948"/>
                  </a:moveTo>
                  <a:cubicBezTo>
                    <a:pt x="241" y="946"/>
                    <a:pt x="241" y="944"/>
                    <a:pt x="223" y="926"/>
                  </a:cubicBezTo>
                  <a:cubicBezTo>
                    <a:pt x="94" y="807"/>
                    <a:pt x="61" y="626"/>
                    <a:pt x="61" y="478"/>
                  </a:cubicBezTo>
                  <a:cubicBezTo>
                    <a:pt x="61" y="313"/>
                    <a:pt x="101" y="146"/>
                    <a:pt x="227" y="26"/>
                  </a:cubicBezTo>
                  <a:cubicBezTo>
                    <a:pt x="241" y="15"/>
                    <a:pt x="241" y="13"/>
                    <a:pt x="241" y="9"/>
                  </a:cubicBezTo>
                  <a:cubicBezTo>
                    <a:pt x="241" y="2"/>
                    <a:pt x="237" y="0"/>
                    <a:pt x="230" y="0"/>
                  </a:cubicBezTo>
                  <a:cubicBezTo>
                    <a:pt x="220" y="0"/>
                    <a:pt x="127" y="65"/>
                    <a:pt x="66" y="187"/>
                  </a:cubicBezTo>
                  <a:cubicBezTo>
                    <a:pt x="12" y="291"/>
                    <a:pt x="0" y="398"/>
                    <a:pt x="0" y="478"/>
                  </a:cubicBezTo>
                  <a:cubicBezTo>
                    <a:pt x="0" y="554"/>
                    <a:pt x="12" y="670"/>
                    <a:pt x="68" y="778"/>
                  </a:cubicBezTo>
                  <a:cubicBezTo>
                    <a:pt x="131" y="896"/>
                    <a:pt x="220" y="957"/>
                    <a:pt x="230" y="957"/>
                  </a:cubicBezTo>
                  <a:cubicBezTo>
                    <a:pt x="237" y="957"/>
                    <a:pt x="241" y="954"/>
                    <a:pt x="241" y="9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62EA7EAE-D592-6248-B971-8A1E15F28EE2}"/>
                </a:ext>
              </a:extLst>
            </p:cNvPr>
            <p:cNvSpPr/>
            <p:nvPr/>
          </p:nvSpPr>
          <p:spPr>
            <a:xfrm>
              <a:off x="2961359" y="3439080"/>
              <a:ext cx="122760" cy="229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2" h="639">
                  <a:moveTo>
                    <a:pt x="213" y="24"/>
                  </a:moveTo>
                  <a:cubicBezTo>
                    <a:pt x="213" y="2"/>
                    <a:pt x="213" y="0"/>
                    <a:pt x="188" y="0"/>
                  </a:cubicBezTo>
                  <a:cubicBezTo>
                    <a:pt x="124" y="61"/>
                    <a:pt x="33" y="61"/>
                    <a:pt x="0" y="61"/>
                  </a:cubicBezTo>
                  <a:lnTo>
                    <a:pt x="0" y="91"/>
                  </a:lnTo>
                  <a:cubicBezTo>
                    <a:pt x="21" y="91"/>
                    <a:pt x="82" y="91"/>
                    <a:pt x="136" y="65"/>
                  </a:cubicBezTo>
                  <a:lnTo>
                    <a:pt x="136" y="563"/>
                  </a:lnTo>
                  <a:cubicBezTo>
                    <a:pt x="136" y="598"/>
                    <a:pt x="134" y="609"/>
                    <a:pt x="40" y="609"/>
                  </a:cubicBezTo>
                  <a:lnTo>
                    <a:pt x="7" y="609"/>
                  </a:lnTo>
                  <a:lnTo>
                    <a:pt x="7" y="639"/>
                  </a:lnTo>
                  <a:cubicBezTo>
                    <a:pt x="42" y="635"/>
                    <a:pt x="134" y="635"/>
                    <a:pt x="173" y="635"/>
                  </a:cubicBezTo>
                  <a:cubicBezTo>
                    <a:pt x="216" y="635"/>
                    <a:pt x="305" y="635"/>
                    <a:pt x="342" y="639"/>
                  </a:cubicBezTo>
                  <a:lnTo>
                    <a:pt x="342" y="609"/>
                  </a:lnTo>
                  <a:lnTo>
                    <a:pt x="309" y="609"/>
                  </a:lnTo>
                  <a:cubicBezTo>
                    <a:pt x="216" y="609"/>
                    <a:pt x="213" y="598"/>
                    <a:pt x="213" y="5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07A10C8F-24BA-754B-997C-1A7292635AD0}"/>
                </a:ext>
              </a:extLst>
            </p:cNvPr>
            <p:cNvSpPr/>
            <p:nvPr/>
          </p:nvSpPr>
          <p:spPr>
            <a:xfrm>
              <a:off x="3226320" y="3575159"/>
              <a:ext cx="226800" cy="1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1" h="41">
                  <a:moveTo>
                    <a:pt x="595" y="41"/>
                  </a:moveTo>
                  <a:cubicBezTo>
                    <a:pt x="612" y="41"/>
                    <a:pt x="631" y="41"/>
                    <a:pt x="631" y="20"/>
                  </a:cubicBezTo>
                  <a:cubicBezTo>
                    <a:pt x="631" y="0"/>
                    <a:pt x="612" y="0"/>
                    <a:pt x="595" y="0"/>
                  </a:cubicBezTo>
                  <a:lnTo>
                    <a:pt x="35" y="0"/>
                  </a:lnTo>
                  <a:cubicBezTo>
                    <a:pt x="19" y="0"/>
                    <a:pt x="0" y="0"/>
                    <a:pt x="0" y="20"/>
                  </a:cubicBezTo>
                  <a:cubicBezTo>
                    <a:pt x="0" y="41"/>
                    <a:pt x="19" y="41"/>
                    <a:pt x="35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884FA1C1-7738-FD45-9F1A-57C1811F2D6A}"/>
                </a:ext>
              </a:extLst>
            </p:cNvPr>
            <p:cNvSpPr/>
            <p:nvPr/>
          </p:nvSpPr>
          <p:spPr>
            <a:xfrm>
              <a:off x="3579839" y="3515760"/>
              <a:ext cx="20808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9" h="435">
                  <a:moveTo>
                    <a:pt x="450" y="198"/>
                  </a:moveTo>
                  <a:cubicBezTo>
                    <a:pt x="450" y="48"/>
                    <a:pt x="354" y="0"/>
                    <a:pt x="279" y="0"/>
                  </a:cubicBezTo>
                  <a:cubicBezTo>
                    <a:pt x="136" y="0"/>
                    <a:pt x="0" y="137"/>
                    <a:pt x="0" y="272"/>
                  </a:cubicBezTo>
                  <a:cubicBezTo>
                    <a:pt x="0" y="361"/>
                    <a:pt x="61" y="435"/>
                    <a:pt x="166" y="435"/>
                  </a:cubicBezTo>
                  <a:cubicBezTo>
                    <a:pt x="232" y="435"/>
                    <a:pt x="307" y="413"/>
                    <a:pt x="387" y="354"/>
                  </a:cubicBezTo>
                  <a:cubicBezTo>
                    <a:pt x="398" y="404"/>
                    <a:pt x="434" y="435"/>
                    <a:pt x="481" y="435"/>
                  </a:cubicBezTo>
                  <a:cubicBezTo>
                    <a:pt x="534" y="435"/>
                    <a:pt x="567" y="383"/>
                    <a:pt x="567" y="367"/>
                  </a:cubicBezTo>
                  <a:cubicBezTo>
                    <a:pt x="567" y="361"/>
                    <a:pt x="560" y="357"/>
                    <a:pt x="553" y="357"/>
                  </a:cubicBezTo>
                  <a:cubicBezTo>
                    <a:pt x="546" y="357"/>
                    <a:pt x="544" y="361"/>
                    <a:pt x="541" y="367"/>
                  </a:cubicBezTo>
                  <a:cubicBezTo>
                    <a:pt x="523" y="413"/>
                    <a:pt x="485" y="413"/>
                    <a:pt x="483" y="413"/>
                  </a:cubicBezTo>
                  <a:cubicBezTo>
                    <a:pt x="450" y="413"/>
                    <a:pt x="450" y="339"/>
                    <a:pt x="450" y="315"/>
                  </a:cubicBezTo>
                  <a:cubicBezTo>
                    <a:pt x="450" y="296"/>
                    <a:pt x="450" y="293"/>
                    <a:pt x="462" y="283"/>
                  </a:cubicBezTo>
                  <a:cubicBezTo>
                    <a:pt x="558" y="170"/>
                    <a:pt x="579" y="57"/>
                    <a:pt x="579" y="57"/>
                  </a:cubicBezTo>
                  <a:cubicBezTo>
                    <a:pt x="579" y="54"/>
                    <a:pt x="579" y="48"/>
                    <a:pt x="567" y="48"/>
                  </a:cubicBezTo>
                  <a:cubicBezTo>
                    <a:pt x="558" y="48"/>
                    <a:pt x="558" y="50"/>
                    <a:pt x="553" y="67"/>
                  </a:cubicBezTo>
                  <a:cubicBezTo>
                    <a:pt x="534" y="128"/>
                    <a:pt x="499" y="200"/>
                    <a:pt x="450" y="257"/>
                  </a:cubicBezTo>
                  <a:close/>
                  <a:moveTo>
                    <a:pt x="382" y="328"/>
                  </a:moveTo>
                  <a:cubicBezTo>
                    <a:pt x="291" y="402"/>
                    <a:pt x="211" y="413"/>
                    <a:pt x="169" y="413"/>
                  </a:cubicBezTo>
                  <a:cubicBezTo>
                    <a:pt x="108" y="413"/>
                    <a:pt x="77" y="370"/>
                    <a:pt x="77" y="309"/>
                  </a:cubicBezTo>
                  <a:cubicBezTo>
                    <a:pt x="77" y="263"/>
                    <a:pt x="103" y="159"/>
                    <a:pt x="136" y="109"/>
                  </a:cubicBezTo>
                  <a:cubicBezTo>
                    <a:pt x="185" y="39"/>
                    <a:pt x="241" y="22"/>
                    <a:pt x="277" y="22"/>
                  </a:cubicBezTo>
                  <a:cubicBezTo>
                    <a:pt x="380" y="22"/>
                    <a:pt x="380" y="148"/>
                    <a:pt x="380" y="222"/>
                  </a:cubicBezTo>
                  <a:cubicBezTo>
                    <a:pt x="380" y="257"/>
                    <a:pt x="380" y="313"/>
                    <a:pt x="382" y="3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2F507878-CFF6-BC4D-9FFC-683C6219B2E5}"/>
                </a:ext>
              </a:extLst>
            </p:cNvPr>
            <p:cNvSpPr/>
            <p:nvPr/>
          </p:nvSpPr>
          <p:spPr>
            <a:xfrm>
              <a:off x="3823559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478"/>
                  </a:moveTo>
                  <a:cubicBezTo>
                    <a:pt x="241" y="404"/>
                    <a:pt x="230" y="289"/>
                    <a:pt x="173" y="180"/>
                  </a:cubicBezTo>
                  <a:cubicBezTo>
                    <a:pt x="110" y="63"/>
                    <a:pt x="21" y="0"/>
                    <a:pt x="9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0" y="15"/>
                    <a:pt x="19" y="33"/>
                  </a:cubicBezTo>
                  <a:cubicBezTo>
                    <a:pt x="122" y="126"/>
                    <a:pt x="180" y="278"/>
                    <a:pt x="180" y="478"/>
                  </a:cubicBezTo>
                  <a:cubicBezTo>
                    <a:pt x="180" y="641"/>
                    <a:pt x="143" y="811"/>
                    <a:pt x="14" y="930"/>
                  </a:cubicBezTo>
                  <a:cubicBezTo>
                    <a:pt x="0" y="944"/>
                    <a:pt x="0" y="946"/>
                    <a:pt x="0" y="948"/>
                  </a:cubicBezTo>
                  <a:cubicBezTo>
                    <a:pt x="0" y="954"/>
                    <a:pt x="5" y="957"/>
                    <a:pt x="9" y="957"/>
                  </a:cubicBezTo>
                  <a:cubicBezTo>
                    <a:pt x="21" y="957"/>
                    <a:pt x="115" y="891"/>
                    <a:pt x="176" y="770"/>
                  </a:cubicBezTo>
                  <a:cubicBezTo>
                    <a:pt x="230" y="665"/>
                    <a:pt x="241" y="559"/>
                    <a:pt x="241" y="4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BE3D1C45-C3AF-B343-9E74-77C72971A516}"/>
                </a:ext>
              </a:extLst>
            </p:cNvPr>
            <p:cNvSpPr/>
            <p:nvPr/>
          </p:nvSpPr>
          <p:spPr>
            <a:xfrm>
              <a:off x="3964680" y="3425039"/>
              <a:ext cx="257040" cy="309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861">
                  <a:moveTo>
                    <a:pt x="401" y="670"/>
                  </a:moveTo>
                  <a:cubicBezTo>
                    <a:pt x="563" y="613"/>
                    <a:pt x="715" y="441"/>
                    <a:pt x="715" y="257"/>
                  </a:cubicBezTo>
                  <a:cubicBezTo>
                    <a:pt x="715" y="104"/>
                    <a:pt x="605" y="0"/>
                    <a:pt x="450" y="0"/>
                  </a:cubicBezTo>
                  <a:cubicBezTo>
                    <a:pt x="227" y="0"/>
                    <a:pt x="0" y="217"/>
                    <a:pt x="0" y="441"/>
                  </a:cubicBezTo>
                  <a:cubicBezTo>
                    <a:pt x="0" y="600"/>
                    <a:pt x="115" y="696"/>
                    <a:pt x="265" y="696"/>
                  </a:cubicBezTo>
                  <a:cubicBezTo>
                    <a:pt x="291" y="696"/>
                    <a:pt x="326" y="691"/>
                    <a:pt x="366" y="683"/>
                  </a:cubicBezTo>
                  <a:cubicBezTo>
                    <a:pt x="361" y="741"/>
                    <a:pt x="361" y="744"/>
                    <a:pt x="361" y="757"/>
                  </a:cubicBezTo>
                  <a:cubicBezTo>
                    <a:pt x="361" y="787"/>
                    <a:pt x="361" y="861"/>
                    <a:pt x="448" y="861"/>
                  </a:cubicBezTo>
                  <a:cubicBezTo>
                    <a:pt x="570" y="861"/>
                    <a:pt x="619" y="685"/>
                    <a:pt x="619" y="676"/>
                  </a:cubicBezTo>
                  <a:cubicBezTo>
                    <a:pt x="619" y="667"/>
                    <a:pt x="612" y="665"/>
                    <a:pt x="609" y="665"/>
                  </a:cubicBezTo>
                  <a:cubicBezTo>
                    <a:pt x="600" y="665"/>
                    <a:pt x="598" y="670"/>
                    <a:pt x="595" y="676"/>
                  </a:cubicBezTo>
                  <a:cubicBezTo>
                    <a:pt x="572" y="744"/>
                    <a:pt x="511" y="767"/>
                    <a:pt x="476" y="767"/>
                  </a:cubicBezTo>
                  <a:cubicBezTo>
                    <a:pt x="427" y="767"/>
                    <a:pt x="413" y="741"/>
                    <a:pt x="401" y="670"/>
                  </a:cubicBezTo>
                  <a:close/>
                  <a:moveTo>
                    <a:pt x="206" y="661"/>
                  </a:moveTo>
                  <a:cubicBezTo>
                    <a:pt x="127" y="633"/>
                    <a:pt x="91" y="557"/>
                    <a:pt x="91" y="472"/>
                  </a:cubicBezTo>
                  <a:cubicBezTo>
                    <a:pt x="91" y="404"/>
                    <a:pt x="117" y="270"/>
                    <a:pt x="197" y="165"/>
                  </a:cubicBezTo>
                  <a:cubicBezTo>
                    <a:pt x="272" y="67"/>
                    <a:pt x="368" y="24"/>
                    <a:pt x="445" y="24"/>
                  </a:cubicBezTo>
                  <a:cubicBezTo>
                    <a:pt x="548" y="24"/>
                    <a:pt x="623" y="98"/>
                    <a:pt x="623" y="226"/>
                  </a:cubicBezTo>
                  <a:cubicBezTo>
                    <a:pt x="623" y="322"/>
                    <a:pt x="570" y="546"/>
                    <a:pt x="396" y="637"/>
                  </a:cubicBezTo>
                  <a:cubicBezTo>
                    <a:pt x="391" y="602"/>
                    <a:pt x="382" y="533"/>
                    <a:pt x="305" y="533"/>
                  </a:cubicBezTo>
                  <a:cubicBezTo>
                    <a:pt x="251" y="533"/>
                    <a:pt x="199" y="580"/>
                    <a:pt x="199" y="630"/>
                  </a:cubicBezTo>
                  <a:cubicBezTo>
                    <a:pt x="199" y="650"/>
                    <a:pt x="206" y="661"/>
                    <a:pt x="206" y="661"/>
                  </a:cubicBezTo>
                  <a:close/>
                  <a:moveTo>
                    <a:pt x="270" y="672"/>
                  </a:moveTo>
                  <a:cubicBezTo>
                    <a:pt x="255" y="672"/>
                    <a:pt x="223" y="672"/>
                    <a:pt x="223" y="630"/>
                  </a:cubicBezTo>
                  <a:cubicBezTo>
                    <a:pt x="223" y="594"/>
                    <a:pt x="263" y="554"/>
                    <a:pt x="305" y="554"/>
                  </a:cubicBezTo>
                  <a:cubicBezTo>
                    <a:pt x="349" y="554"/>
                    <a:pt x="368" y="578"/>
                    <a:pt x="368" y="635"/>
                  </a:cubicBezTo>
                  <a:cubicBezTo>
                    <a:pt x="368" y="650"/>
                    <a:pt x="368" y="650"/>
                    <a:pt x="359" y="654"/>
                  </a:cubicBezTo>
                  <a:cubicBezTo>
                    <a:pt x="331" y="665"/>
                    <a:pt x="300" y="672"/>
                    <a:pt x="270" y="6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9701F7EF-3E91-074C-B2E6-D6D51369AA55}"/>
                </a:ext>
              </a:extLst>
            </p:cNvPr>
            <p:cNvSpPr/>
            <p:nvPr/>
          </p:nvSpPr>
          <p:spPr>
            <a:xfrm>
              <a:off x="427500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948"/>
                  </a:moveTo>
                  <a:cubicBezTo>
                    <a:pt x="241" y="946"/>
                    <a:pt x="241" y="944"/>
                    <a:pt x="223" y="926"/>
                  </a:cubicBezTo>
                  <a:cubicBezTo>
                    <a:pt x="94" y="807"/>
                    <a:pt x="61" y="626"/>
                    <a:pt x="61" y="478"/>
                  </a:cubicBezTo>
                  <a:cubicBezTo>
                    <a:pt x="61" y="313"/>
                    <a:pt x="101" y="146"/>
                    <a:pt x="227" y="26"/>
                  </a:cubicBezTo>
                  <a:cubicBezTo>
                    <a:pt x="241" y="15"/>
                    <a:pt x="241" y="13"/>
                    <a:pt x="241" y="9"/>
                  </a:cubicBezTo>
                  <a:cubicBezTo>
                    <a:pt x="241" y="2"/>
                    <a:pt x="237" y="0"/>
                    <a:pt x="230" y="0"/>
                  </a:cubicBezTo>
                  <a:cubicBezTo>
                    <a:pt x="220" y="0"/>
                    <a:pt x="127" y="65"/>
                    <a:pt x="66" y="187"/>
                  </a:cubicBezTo>
                  <a:cubicBezTo>
                    <a:pt x="12" y="291"/>
                    <a:pt x="0" y="398"/>
                    <a:pt x="0" y="478"/>
                  </a:cubicBezTo>
                  <a:cubicBezTo>
                    <a:pt x="0" y="554"/>
                    <a:pt x="12" y="670"/>
                    <a:pt x="68" y="778"/>
                  </a:cubicBezTo>
                  <a:cubicBezTo>
                    <a:pt x="131" y="896"/>
                    <a:pt x="220" y="957"/>
                    <a:pt x="230" y="957"/>
                  </a:cubicBezTo>
                  <a:cubicBezTo>
                    <a:pt x="237" y="957"/>
                    <a:pt x="241" y="954"/>
                    <a:pt x="241" y="9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40A1FB3A-C662-E34E-90A2-93AFB02F05C5}"/>
                </a:ext>
              </a:extLst>
            </p:cNvPr>
            <p:cNvSpPr/>
            <p:nvPr/>
          </p:nvSpPr>
          <p:spPr>
            <a:xfrm>
              <a:off x="4401000" y="3515760"/>
              <a:ext cx="13716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2" h="435">
                  <a:moveTo>
                    <a:pt x="352" y="65"/>
                  </a:moveTo>
                  <a:cubicBezTo>
                    <a:pt x="321" y="65"/>
                    <a:pt x="302" y="87"/>
                    <a:pt x="302" y="109"/>
                  </a:cubicBezTo>
                  <a:cubicBezTo>
                    <a:pt x="302" y="122"/>
                    <a:pt x="312" y="137"/>
                    <a:pt x="333" y="137"/>
                  </a:cubicBezTo>
                  <a:cubicBezTo>
                    <a:pt x="356" y="137"/>
                    <a:pt x="382" y="120"/>
                    <a:pt x="382" y="83"/>
                  </a:cubicBezTo>
                  <a:cubicBezTo>
                    <a:pt x="382" y="39"/>
                    <a:pt x="338" y="0"/>
                    <a:pt x="258" y="0"/>
                  </a:cubicBezTo>
                  <a:cubicBezTo>
                    <a:pt x="122" y="0"/>
                    <a:pt x="82" y="98"/>
                    <a:pt x="82" y="139"/>
                  </a:cubicBezTo>
                  <a:cubicBezTo>
                    <a:pt x="82" y="215"/>
                    <a:pt x="159" y="230"/>
                    <a:pt x="190" y="235"/>
                  </a:cubicBezTo>
                  <a:cubicBezTo>
                    <a:pt x="244" y="246"/>
                    <a:pt x="298" y="254"/>
                    <a:pt x="298" y="309"/>
                  </a:cubicBezTo>
                  <a:cubicBezTo>
                    <a:pt x="298" y="333"/>
                    <a:pt x="274" y="413"/>
                    <a:pt x="150" y="413"/>
                  </a:cubicBezTo>
                  <a:cubicBezTo>
                    <a:pt x="134" y="413"/>
                    <a:pt x="54" y="413"/>
                    <a:pt x="30" y="363"/>
                  </a:cubicBezTo>
                  <a:cubicBezTo>
                    <a:pt x="70" y="367"/>
                    <a:pt x="96" y="339"/>
                    <a:pt x="96" y="311"/>
                  </a:cubicBezTo>
                  <a:cubicBezTo>
                    <a:pt x="96" y="289"/>
                    <a:pt x="80" y="278"/>
                    <a:pt x="59" y="278"/>
                  </a:cubicBezTo>
                  <a:cubicBezTo>
                    <a:pt x="30" y="278"/>
                    <a:pt x="0" y="298"/>
                    <a:pt x="0" y="341"/>
                  </a:cubicBezTo>
                  <a:cubicBezTo>
                    <a:pt x="0" y="396"/>
                    <a:pt x="59" y="435"/>
                    <a:pt x="148" y="435"/>
                  </a:cubicBezTo>
                  <a:cubicBezTo>
                    <a:pt x="316" y="435"/>
                    <a:pt x="356" y="320"/>
                    <a:pt x="356" y="276"/>
                  </a:cubicBezTo>
                  <a:cubicBezTo>
                    <a:pt x="356" y="241"/>
                    <a:pt x="338" y="217"/>
                    <a:pt x="323" y="204"/>
                  </a:cubicBezTo>
                  <a:cubicBezTo>
                    <a:pt x="295" y="178"/>
                    <a:pt x="267" y="174"/>
                    <a:pt x="220" y="165"/>
                  </a:cubicBezTo>
                  <a:cubicBezTo>
                    <a:pt x="183" y="157"/>
                    <a:pt x="143" y="150"/>
                    <a:pt x="143" y="107"/>
                  </a:cubicBezTo>
                  <a:cubicBezTo>
                    <a:pt x="143" y="80"/>
                    <a:pt x="166" y="22"/>
                    <a:pt x="258" y="22"/>
                  </a:cubicBezTo>
                  <a:cubicBezTo>
                    <a:pt x="284" y="22"/>
                    <a:pt x="335" y="28"/>
                    <a:pt x="352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29985B2-2563-6B45-8EAE-78C30EE5ACF7}"/>
                </a:ext>
              </a:extLst>
            </p:cNvPr>
            <p:cNvSpPr/>
            <p:nvPr/>
          </p:nvSpPr>
          <p:spPr>
            <a:xfrm>
              <a:off x="4586399" y="3631679"/>
              <a:ext cx="43560" cy="10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287">
                  <a:moveTo>
                    <a:pt x="122" y="100"/>
                  </a:moveTo>
                  <a:cubicBezTo>
                    <a:pt x="122" y="37"/>
                    <a:pt x="96" y="0"/>
                    <a:pt x="56" y="0"/>
                  </a:cubicBezTo>
                  <a:cubicBezTo>
                    <a:pt x="21" y="0"/>
                    <a:pt x="0" y="24"/>
                    <a:pt x="0" y="50"/>
                  </a:cubicBezTo>
                  <a:cubicBezTo>
                    <a:pt x="0" y="76"/>
                    <a:pt x="21" y="102"/>
                    <a:pt x="56" y="102"/>
                  </a:cubicBezTo>
                  <a:cubicBezTo>
                    <a:pt x="68" y="102"/>
                    <a:pt x="82" y="98"/>
                    <a:pt x="91" y="89"/>
                  </a:cubicBezTo>
                  <a:cubicBezTo>
                    <a:pt x="96" y="87"/>
                    <a:pt x="96" y="87"/>
                    <a:pt x="98" y="87"/>
                  </a:cubicBezTo>
                  <a:cubicBezTo>
                    <a:pt x="98" y="87"/>
                    <a:pt x="101" y="87"/>
                    <a:pt x="101" y="100"/>
                  </a:cubicBezTo>
                  <a:cubicBezTo>
                    <a:pt x="101" y="172"/>
                    <a:pt x="63" y="230"/>
                    <a:pt x="28" y="261"/>
                  </a:cubicBezTo>
                  <a:cubicBezTo>
                    <a:pt x="16" y="272"/>
                    <a:pt x="16" y="274"/>
                    <a:pt x="16" y="276"/>
                  </a:cubicBezTo>
                  <a:cubicBezTo>
                    <a:pt x="16" y="285"/>
                    <a:pt x="21" y="287"/>
                    <a:pt x="28" y="287"/>
                  </a:cubicBezTo>
                  <a:cubicBezTo>
                    <a:pt x="40" y="287"/>
                    <a:pt x="122" y="213"/>
                    <a:pt x="12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EC355DF-2E7F-464C-9B4E-5F964ECFE612}"/>
                </a:ext>
              </a:extLst>
            </p:cNvPr>
            <p:cNvSpPr/>
            <p:nvPr/>
          </p:nvSpPr>
          <p:spPr>
            <a:xfrm>
              <a:off x="4734360" y="3515760"/>
              <a:ext cx="16992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3" h="435">
                  <a:moveTo>
                    <a:pt x="345" y="61"/>
                  </a:moveTo>
                  <a:cubicBezTo>
                    <a:pt x="326" y="26"/>
                    <a:pt x="295" y="0"/>
                    <a:pt x="248" y="0"/>
                  </a:cubicBezTo>
                  <a:cubicBezTo>
                    <a:pt x="129" y="0"/>
                    <a:pt x="0" y="141"/>
                    <a:pt x="0" y="280"/>
                  </a:cubicBezTo>
                  <a:cubicBezTo>
                    <a:pt x="0" y="372"/>
                    <a:pt x="56" y="435"/>
                    <a:pt x="138" y="435"/>
                  </a:cubicBezTo>
                  <a:cubicBezTo>
                    <a:pt x="159" y="435"/>
                    <a:pt x="211" y="430"/>
                    <a:pt x="272" y="363"/>
                  </a:cubicBezTo>
                  <a:cubicBezTo>
                    <a:pt x="281" y="402"/>
                    <a:pt x="316" y="435"/>
                    <a:pt x="366" y="435"/>
                  </a:cubicBezTo>
                  <a:cubicBezTo>
                    <a:pt x="403" y="435"/>
                    <a:pt x="427" y="413"/>
                    <a:pt x="443" y="383"/>
                  </a:cubicBezTo>
                  <a:cubicBezTo>
                    <a:pt x="459" y="348"/>
                    <a:pt x="473" y="289"/>
                    <a:pt x="473" y="287"/>
                  </a:cubicBezTo>
                  <a:cubicBezTo>
                    <a:pt x="473" y="278"/>
                    <a:pt x="464" y="278"/>
                    <a:pt x="462" y="278"/>
                  </a:cubicBezTo>
                  <a:cubicBezTo>
                    <a:pt x="450" y="278"/>
                    <a:pt x="450" y="280"/>
                    <a:pt x="448" y="296"/>
                  </a:cubicBezTo>
                  <a:cubicBezTo>
                    <a:pt x="429" y="357"/>
                    <a:pt x="410" y="413"/>
                    <a:pt x="368" y="413"/>
                  </a:cubicBezTo>
                  <a:cubicBezTo>
                    <a:pt x="340" y="413"/>
                    <a:pt x="338" y="389"/>
                    <a:pt x="338" y="370"/>
                  </a:cubicBezTo>
                  <a:cubicBezTo>
                    <a:pt x="338" y="348"/>
                    <a:pt x="340" y="341"/>
                    <a:pt x="352" y="298"/>
                  </a:cubicBezTo>
                  <a:cubicBezTo>
                    <a:pt x="361" y="259"/>
                    <a:pt x="363" y="248"/>
                    <a:pt x="373" y="213"/>
                  </a:cubicBezTo>
                  <a:lnTo>
                    <a:pt x="410" y="78"/>
                  </a:lnTo>
                  <a:cubicBezTo>
                    <a:pt x="417" y="50"/>
                    <a:pt x="417" y="50"/>
                    <a:pt x="417" y="46"/>
                  </a:cubicBezTo>
                  <a:cubicBezTo>
                    <a:pt x="417" y="28"/>
                    <a:pt x="406" y="20"/>
                    <a:pt x="389" y="20"/>
                  </a:cubicBezTo>
                  <a:cubicBezTo>
                    <a:pt x="363" y="20"/>
                    <a:pt x="347" y="41"/>
                    <a:pt x="345" y="61"/>
                  </a:cubicBezTo>
                  <a:close/>
                  <a:moveTo>
                    <a:pt x="277" y="311"/>
                  </a:moveTo>
                  <a:cubicBezTo>
                    <a:pt x="272" y="328"/>
                    <a:pt x="272" y="328"/>
                    <a:pt x="255" y="346"/>
                  </a:cubicBezTo>
                  <a:cubicBezTo>
                    <a:pt x="211" y="398"/>
                    <a:pt x="169" y="413"/>
                    <a:pt x="141" y="413"/>
                  </a:cubicBezTo>
                  <a:cubicBezTo>
                    <a:pt x="87" y="413"/>
                    <a:pt x="73" y="361"/>
                    <a:pt x="73" y="324"/>
                  </a:cubicBezTo>
                  <a:cubicBezTo>
                    <a:pt x="73" y="276"/>
                    <a:pt x="105" y="157"/>
                    <a:pt x="131" y="113"/>
                  </a:cubicBezTo>
                  <a:cubicBezTo>
                    <a:pt x="162" y="57"/>
                    <a:pt x="209" y="22"/>
                    <a:pt x="251" y="22"/>
                  </a:cubicBezTo>
                  <a:cubicBezTo>
                    <a:pt x="319" y="22"/>
                    <a:pt x="333" y="100"/>
                    <a:pt x="333" y="107"/>
                  </a:cubicBezTo>
                  <a:cubicBezTo>
                    <a:pt x="333" y="111"/>
                    <a:pt x="331" y="117"/>
                    <a:pt x="328" y="1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BF3AFA6C-86C5-1246-BF56-9BD1F7523ED4}"/>
                </a:ext>
              </a:extLst>
            </p:cNvPr>
            <p:cNvSpPr/>
            <p:nvPr/>
          </p:nvSpPr>
          <p:spPr>
            <a:xfrm>
              <a:off x="4935959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478"/>
                  </a:moveTo>
                  <a:cubicBezTo>
                    <a:pt x="241" y="404"/>
                    <a:pt x="230" y="289"/>
                    <a:pt x="173" y="180"/>
                  </a:cubicBezTo>
                  <a:cubicBezTo>
                    <a:pt x="110" y="63"/>
                    <a:pt x="21" y="0"/>
                    <a:pt x="9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0" y="15"/>
                    <a:pt x="19" y="33"/>
                  </a:cubicBezTo>
                  <a:cubicBezTo>
                    <a:pt x="122" y="126"/>
                    <a:pt x="180" y="278"/>
                    <a:pt x="180" y="478"/>
                  </a:cubicBezTo>
                  <a:cubicBezTo>
                    <a:pt x="180" y="641"/>
                    <a:pt x="143" y="811"/>
                    <a:pt x="14" y="930"/>
                  </a:cubicBezTo>
                  <a:cubicBezTo>
                    <a:pt x="0" y="944"/>
                    <a:pt x="0" y="946"/>
                    <a:pt x="0" y="948"/>
                  </a:cubicBezTo>
                  <a:cubicBezTo>
                    <a:pt x="0" y="954"/>
                    <a:pt x="5" y="957"/>
                    <a:pt x="9" y="957"/>
                  </a:cubicBezTo>
                  <a:cubicBezTo>
                    <a:pt x="21" y="957"/>
                    <a:pt x="115" y="891"/>
                    <a:pt x="176" y="770"/>
                  </a:cubicBezTo>
                  <a:cubicBezTo>
                    <a:pt x="230" y="665"/>
                    <a:pt x="241" y="559"/>
                    <a:pt x="241" y="4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460F4CDE-CF53-6E47-9D6C-07D56A94F846}"/>
                </a:ext>
              </a:extLst>
            </p:cNvPr>
            <p:cNvSpPr/>
            <p:nvPr/>
          </p:nvSpPr>
          <p:spPr>
            <a:xfrm>
              <a:off x="5161320" y="3467159"/>
              <a:ext cx="246960" cy="229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" h="639">
                  <a:moveTo>
                    <a:pt x="366" y="339"/>
                  </a:moveTo>
                  <a:lnTo>
                    <a:pt x="654" y="339"/>
                  </a:lnTo>
                  <a:cubicBezTo>
                    <a:pt x="668" y="339"/>
                    <a:pt x="687" y="339"/>
                    <a:pt x="687" y="320"/>
                  </a:cubicBezTo>
                  <a:cubicBezTo>
                    <a:pt x="687" y="300"/>
                    <a:pt x="668" y="300"/>
                    <a:pt x="654" y="300"/>
                  </a:cubicBezTo>
                  <a:lnTo>
                    <a:pt x="366" y="300"/>
                  </a:lnTo>
                  <a:lnTo>
                    <a:pt x="366" y="33"/>
                  </a:lnTo>
                  <a:cubicBezTo>
                    <a:pt x="366" y="17"/>
                    <a:pt x="366" y="0"/>
                    <a:pt x="345" y="0"/>
                  </a:cubicBezTo>
                  <a:cubicBezTo>
                    <a:pt x="323" y="0"/>
                    <a:pt x="323" y="17"/>
                    <a:pt x="323" y="33"/>
                  </a:cubicBezTo>
                  <a:lnTo>
                    <a:pt x="323" y="300"/>
                  </a:lnTo>
                  <a:lnTo>
                    <a:pt x="35" y="300"/>
                  </a:lnTo>
                  <a:cubicBezTo>
                    <a:pt x="19" y="300"/>
                    <a:pt x="0" y="300"/>
                    <a:pt x="0" y="320"/>
                  </a:cubicBezTo>
                  <a:cubicBezTo>
                    <a:pt x="0" y="339"/>
                    <a:pt x="19" y="339"/>
                    <a:pt x="35" y="339"/>
                  </a:cubicBezTo>
                  <a:lnTo>
                    <a:pt x="323" y="339"/>
                  </a:lnTo>
                  <a:lnTo>
                    <a:pt x="323" y="607"/>
                  </a:lnTo>
                  <a:cubicBezTo>
                    <a:pt x="323" y="620"/>
                    <a:pt x="323" y="639"/>
                    <a:pt x="345" y="639"/>
                  </a:cubicBezTo>
                  <a:cubicBezTo>
                    <a:pt x="366" y="639"/>
                    <a:pt x="366" y="620"/>
                    <a:pt x="366" y="6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7F288F7B-9F08-0842-B75C-3C843C18F13B}"/>
                </a:ext>
              </a:extLst>
            </p:cNvPr>
            <p:cNvSpPr/>
            <p:nvPr/>
          </p:nvSpPr>
          <p:spPr>
            <a:xfrm>
              <a:off x="5524920" y="3515760"/>
              <a:ext cx="20808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9" h="435">
                  <a:moveTo>
                    <a:pt x="450" y="198"/>
                  </a:moveTo>
                  <a:cubicBezTo>
                    <a:pt x="450" y="48"/>
                    <a:pt x="354" y="0"/>
                    <a:pt x="279" y="0"/>
                  </a:cubicBezTo>
                  <a:cubicBezTo>
                    <a:pt x="136" y="0"/>
                    <a:pt x="0" y="137"/>
                    <a:pt x="0" y="272"/>
                  </a:cubicBezTo>
                  <a:cubicBezTo>
                    <a:pt x="0" y="361"/>
                    <a:pt x="61" y="435"/>
                    <a:pt x="166" y="435"/>
                  </a:cubicBezTo>
                  <a:cubicBezTo>
                    <a:pt x="232" y="435"/>
                    <a:pt x="307" y="413"/>
                    <a:pt x="387" y="354"/>
                  </a:cubicBezTo>
                  <a:cubicBezTo>
                    <a:pt x="398" y="404"/>
                    <a:pt x="434" y="435"/>
                    <a:pt x="481" y="435"/>
                  </a:cubicBezTo>
                  <a:cubicBezTo>
                    <a:pt x="534" y="435"/>
                    <a:pt x="567" y="383"/>
                    <a:pt x="567" y="367"/>
                  </a:cubicBezTo>
                  <a:cubicBezTo>
                    <a:pt x="567" y="361"/>
                    <a:pt x="560" y="357"/>
                    <a:pt x="553" y="357"/>
                  </a:cubicBezTo>
                  <a:cubicBezTo>
                    <a:pt x="546" y="357"/>
                    <a:pt x="544" y="361"/>
                    <a:pt x="541" y="367"/>
                  </a:cubicBezTo>
                  <a:cubicBezTo>
                    <a:pt x="523" y="413"/>
                    <a:pt x="485" y="413"/>
                    <a:pt x="483" y="413"/>
                  </a:cubicBezTo>
                  <a:cubicBezTo>
                    <a:pt x="450" y="413"/>
                    <a:pt x="450" y="339"/>
                    <a:pt x="450" y="315"/>
                  </a:cubicBezTo>
                  <a:cubicBezTo>
                    <a:pt x="450" y="296"/>
                    <a:pt x="450" y="293"/>
                    <a:pt x="462" y="283"/>
                  </a:cubicBezTo>
                  <a:cubicBezTo>
                    <a:pt x="558" y="170"/>
                    <a:pt x="579" y="57"/>
                    <a:pt x="579" y="57"/>
                  </a:cubicBezTo>
                  <a:cubicBezTo>
                    <a:pt x="579" y="54"/>
                    <a:pt x="579" y="48"/>
                    <a:pt x="567" y="48"/>
                  </a:cubicBezTo>
                  <a:cubicBezTo>
                    <a:pt x="558" y="48"/>
                    <a:pt x="558" y="50"/>
                    <a:pt x="553" y="67"/>
                  </a:cubicBezTo>
                  <a:cubicBezTo>
                    <a:pt x="534" y="128"/>
                    <a:pt x="499" y="200"/>
                    <a:pt x="450" y="257"/>
                  </a:cubicBezTo>
                  <a:close/>
                  <a:moveTo>
                    <a:pt x="382" y="328"/>
                  </a:moveTo>
                  <a:cubicBezTo>
                    <a:pt x="291" y="402"/>
                    <a:pt x="211" y="413"/>
                    <a:pt x="169" y="413"/>
                  </a:cubicBezTo>
                  <a:cubicBezTo>
                    <a:pt x="108" y="413"/>
                    <a:pt x="77" y="370"/>
                    <a:pt x="77" y="309"/>
                  </a:cubicBezTo>
                  <a:cubicBezTo>
                    <a:pt x="77" y="263"/>
                    <a:pt x="103" y="159"/>
                    <a:pt x="136" y="109"/>
                  </a:cubicBezTo>
                  <a:cubicBezTo>
                    <a:pt x="185" y="39"/>
                    <a:pt x="241" y="22"/>
                    <a:pt x="277" y="22"/>
                  </a:cubicBezTo>
                  <a:cubicBezTo>
                    <a:pt x="380" y="22"/>
                    <a:pt x="380" y="148"/>
                    <a:pt x="380" y="222"/>
                  </a:cubicBezTo>
                  <a:cubicBezTo>
                    <a:pt x="380" y="257"/>
                    <a:pt x="380" y="313"/>
                    <a:pt x="382" y="3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A40CA73-579C-8A43-A04E-6D8827BC963B}"/>
                </a:ext>
              </a:extLst>
            </p:cNvPr>
            <p:cNvSpPr/>
            <p:nvPr/>
          </p:nvSpPr>
          <p:spPr>
            <a:xfrm>
              <a:off x="5893560" y="3272400"/>
              <a:ext cx="84960" cy="61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7" h="1720">
                  <a:moveTo>
                    <a:pt x="0" y="1720"/>
                  </a:moveTo>
                  <a:lnTo>
                    <a:pt x="237" y="1720"/>
                  </a:lnTo>
                  <a:lnTo>
                    <a:pt x="237" y="1676"/>
                  </a:lnTo>
                  <a:lnTo>
                    <a:pt x="49" y="1676"/>
                  </a:lnTo>
                  <a:lnTo>
                    <a:pt x="49" y="46"/>
                  </a:lnTo>
                  <a:lnTo>
                    <a:pt x="237" y="46"/>
                  </a:lnTo>
                  <a:lnTo>
                    <a:pt x="2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7EDCE50B-9D88-D544-B9F2-6F518D8C56B0}"/>
                </a:ext>
              </a:extLst>
            </p:cNvPr>
            <p:cNvSpPr/>
            <p:nvPr/>
          </p:nvSpPr>
          <p:spPr>
            <a:xfrm>
              <a:off x="5995800" y="3515760"/>
              <a:ext cx="15156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2" h="435">
                  <a:moveTo>
                    <a:pt x="61" y="367"/>
                  </a:moveTo>
                  <a:cubicBezTo>
                    <a:pt x="59" y="383"/>
                    <a:pt x="52" y="404"/>
                    <a:pt x="52" y="409"/>
                  </a:cubicBezTo>
                  <a:cubicBezTo>
                    <a:pt x="52" y="426"/>
                    <a:pt x="66" y="435"/>
                    <a:pt x="82" y="435"/>
                  </a:cubicBezTo>
                  <a:cubicBezTo>
                    <a:pt x="94" y="435"/>
                    <a:pt x="113" y="426"/>
                    <a:pt x="120" y="409"/>
                  </a:cubicBezTo>
                  <a:cubicBezTo>
                    <a:pt x="122" y="404"/>
                    <a:pt x="157" y="274"/>
                    <a:pt x="162" y="257"/>
                  </a:cubicBezTo>
                  <a:cubicBezTo>
                    <a:pt x="169" y="224"/>
                    <a:pt x="188" y="157"/>
                    <a:pt x="195" y="130"/>
                  </a:cubicBezTo>
                  <a:cubicBezTo>
                    <a:pt x="199" y="120"/>
                    <a:pt x="227" y="74"/>
                    <a:pt x="253" y="52"/>
                  </a:cubicBezTo>
                  <a:cubicBezTo>
                    <a:pt x="260" y="46"/>
                    <a:pt x="291" y="22"/>
                    <a:pt x="335" y="22"/>
                  </a:cubicBezTo>
                  <a:cubicBezTo>
                    <a:pt x="363" y="22"/>
                    <a:pt x="377" y="33"/>
                    <a:pt x="380" y="33"/>
                  </a:cubicBezTo>
                  <a:cubicBezTo>
                    <a:pt x="347" y="37"/>
                    <a:pt x="326" y="61"/>
                    <a:pt x="326" y="85"/>
                  </a:cubicBezTo>
                  <a:cubicBezTo>
                    <a:pt x="326" y="100"/>
                    <a:pt x="338" y="120"/>
                    <a:pt x="366" y="120"/>
                  </a:cubicBezTo>
                  <a:cubicBezTo>
                    <a:pt x="391" y="120"/>
                    <a:pt x="422" y="98"/>
                    <a:pt x="422" y="63"/>
                  </a:cubicBezTo>
                  <a:cubicBezTo>
                    <a:pt x="422" y="28"/>
                    <a:pt x="389" y="0"/>
                    <a:pt x="335" y="0"/>
                  </a:cubicBezTo>
                  <a:cubicBezTo>
                    <a:pt x="267" y="0"/>
                    <a:pt x="223" y="48"/>
                    <a:pt x="204" y="74"/>
                  </a:cubicBezTo>
                  <a:cubicBezTo>
                    <a:pt x="195" y="30"/>
                    <a:pt x="157" y="0"/>
                    <a:pt x="108" y="0"/>
                  </a:cubicBezTo>
                  <a:cubicBezTo>
                    <a:pt x="61" y="0"/>
                    <a:pt x="42" y="37"/>
                    <a:pt x="33" y="54"/>
                  </a:cubicBezTo>
                  <a:cubicBezTo>
                    <a:pt x="14" y="87"/>
                    <a:pt x="0" y="146"/>
                    <a:pt x="0" y="148"/>
                  </a:cubicBezTo>
                  <a:cubicBezTo>
                    <a:pt x="0" y="157"/>
                    <a:pt x="9" y="157"/>
                    <a:pt x="12" y="157"/>
                  </a:cubicBezTo>
                  <a:cubicBezTo>
                    <a:pt x="23" y="157"/>
                    <a:pt x="23" y="157"/>
                    <a:pt x="30" y="135"/>
                  </a:cubicBezTo>
                  <a:cubicBezTo>
                    <a:pt x="47" y="67"/>
                    <a:pt x="68" y="22"/>
                    <a:pt x="105" y="22"/>
                  </a:cubicBezTo>
                  <a:cubicBezTo>
                    <a:pt x="124" y="22"/>
                    <a:pt x="138" y="28"/>
                    <a:pt x="138" y="65"/>
                  </a:cubicBezTo>
                  <a:cubicBezTo>
                    <a:pt x="138" y="85"/>
                    <a:pt x="134" y="96"/>
                    <a:pt x="122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BA3899FE-3264-E44F-AE8F-A55810EF88A9}"/>
                </a:ext>
              </a:extLst>
            </p:cNvPr>
            <p:cNvSpPr/>
            <p:nvPr/>
          </p:nvSpPr>
          <p:spPr>
            <a:xfrm>
              <a:off x="6264719" y="3467159"/>
              <a:ext cx="246960" cy="229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" h="639">
                  <a:moveTo>
                    <a:pt x="366" y="339"/>
                  </a:moveTo>
                  <a:lnTo>
                    <a:pt x="654" y="339"/>
                  </a:lnTo>
                  <a:cubicBezTo>
                    <a:pt x="668" y="339"/>
                    <a:pt x="687" y="339"/>
                    <a:pt x="687" y="320"/>
                  </a:cubicBezTo>
                  <a:cubicBezTo>
                    <a:pt x="687" y="300"/>
                    <a:pt x="668" y="300"/>
                    <a:pt x="654" y="300"/>
                  </a:cubicBezTo>
                  <a:lnTo>
                    <a:pt x="366" y="300"/>
                  </a:lnTo>
                  <a:lnTo>
                    <a:pt x="366" y="33"/>
                  </a:lnTo>
                  <a:cubicBezTo>
                    <a:pt x="366" y="17"/>
                    <a:pt x="366" y="0"/>
                    <a:pt x="345" y="0"/>
                  </a:cubicBezTo>
                  <a:cubicBezTo>
                    <a:pt x="323" y="0"/>
                    <a:pt x="323" y="17"/>
                    <a:pt x="323" y="33"/>
                  </a:cubicBezTo>
                  <a:lnTo>
                    <a:pt x="323" y="300"/>
                  </a:lnTo>
                  <a:lnTo>
                    <a:pt x="35" y="300"/>
                  </a:lnTo>
                  <a:cubicBezTo>
                    <a:pt x="19" y="300"/>
                    <a:pt x="0" y="300"/>
                    <a:pt x="0" y="320"/>
                  </a:cubicBezTo>
                  <a:cubicBezTo>
                    <a:pt x="0" y="339"/>
                    <a:pt x="19" y="339"/>
                    <a:pt x="35" y="339"/>
                  </a:cubicBezTo>
                  <a:lnTo>
                    <a:pt x="323" y="339"/>
                  </a:lnTo>
                  <a:lnTo>
                    <a:pt x="323" y="607"/>
                  </a:lnTo>
                  <a:cubicBezTo>
                    <a:pt x="323" y="620"/>
                    <a:pt x="323" y="639"/>
                    <a:pt x="345" y="639"/>
                  </a:cubicBezTo>
                  <a:cubicBezTo>
                    <a:pt x="366" y="639"/>
                    <a:pt x="366" y="620"/>
                    <a:pt x="366" y="6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3452A9D-DD36-454D-9D01-C144F4345362}"/>
                </a:ext>
              </a:extLst>
            </p:cNvPr>
            <p:cNvSpPr/>
            <p:nvPr/>
          </p:nvSpPr>
          <p:spPr>
            <a:xfrm>
              <a:off x="6620040" y="3515760"/>
              <a:ext cx="195480" cy="22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4" h="630">
                  <a:moveTo>
                    <a:pt x="23" y="180"/>
                  </a:moveTo>
                  <a:cubicBezTo>
                    <a:pt x="63" y="70"/>
                    <a:pt x="176" y="70"/>
                    <a:pt x="188" y="70"/>
                  </a:cubicBezTo>
                  <a:cubicBezTo>
                    <a:pt x="345" y="70"/>
                    <a:pt x="356" y="237"/>
                    <a:pt x="356" y="313"/>
                  </a:cubicBezTo>
                  <a:cubicBezTo>
                    <a:pt x="356" y="372"/>
                    <a:pt x="352" y="387"/>
                    <a:pt x="342" y="407"/>
                  </a:cubicBezTo>
                  <a:cubicBezTo>
                    <a:pt x="321" y="476"/>
                    <a:pt x="291" y="587"/>
                    <a:pt x="291" y="613"/>
                  </a:cubicBezTo>
                  <a:cubicBezTo>
                    <a:pt x="291" y="624"/>
                    <a:pt x="295" y="630"/>
                    <a:pt x="302" y="630"/>
                  </a:cubicBezTo>
                  <a:cubicBezTo>
                    <a:pt x="316" y="630"/>
                    <a:pt x="326" y="609"/>
                    <a:pt x="335" y="572"/>
                  </a:cubicBezTo>
                  <a:cubicBezTo>
                    <a:pt x="361" y="491"/>
                    <a:pt x="370" y="437"/>
                    <a:pt x="375" y="407"/>
                  </a:cubicBezTo>
                  <a:cubicBezTo>
                    <a:pt x="377" y="396"/>
                    <a:pt x="377" y="383"/>
                    <a:pt x="382" y="370"/>
                  </a:cubicBezTo>
                  <a:cubicBezTo>
                    <a:pt x="415" y="276"/>
                    <a:pt x="483" y="133"/>
                    <a:pt x="523" y="57"/>
                  </a:cubicBezTo>
                  <a:cubicBezTo>
                    <a:pt x="530" y="46"/>
                    <a:pt x="544" y="24"/>
                    <a:pt x="544" y="20"/>
                  </a:cubicBezTo>
                  <a:cubicBezTo>
                    <a:pt x="544" y="11"/>
                    <a:pt x="532" y="11"/>
                    <a:pt x="530" y="11"/>
                  </a:cubicBezTo>
                  <a:cubicBezTo>
                    <a:pt x="527" y="11"/>
                    <a:pt x="520" y="11"/>
                    <a:pt x="518" y="17"/>
                  </a:cubicBezTo>
                  <a:cubicBezTo>
                    <a:pt x="464" y="109"/>
                    <a:pt x="422" y="204"/>
                    <a:pt x="382" y="300"/>
                  </a:cubicBezTo>
                  <a:cubicBezTo>
                    <a:pt x="380" y="272"/>
                    <a:pt x="380" y="198"/>
                    <a:pt x="340" y="104"/>
                  </a:cubicBezTo>
                  <a:cubicBezTo>
                    <a:pt x="314" y="48"/>
                    <a:pt x="272" y="0"/>
                    <a:pt x="202" y="0"/>
                  </a:cubicBezTo>
                  <a:cubicBezTo>
                    <a:pt x="73" y="0"/>
                    <a:pt x="0" y="146"/>
                    <a:pt x="0" y="176"/>
                  </a:cubicBezTo>
                  <a:cubicBezTo>
                    <a:pt x="0" y="185"/>
                    <a:pt x="9" y="185"/>
                    <a:pt x="19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C29D5BAF-8631-3647-8504-B989FCCF52E1}"/>
                </a:ext>
              </a:extLst>
            </p:cNvPr>
            <p:cNvSpPr/>
            <p:nvPr/>
          </p:nvSpPr>
          <p:spPr>
            <a:xfrm>
              <a:off x="6898680" y="3515760"/>
              <a:ext cx="289800" cy="15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6" h="424">
                  <a:moveTo>
                    <a:pt x="80" y="93"/>
                  </a:moveTo>
                  <a:lnTo>
                    <a:pt x="80" y="352"/>
                  </a:lnTo>
                  <a:cubicBezTo>
                    <a:pt x="80" y="393"/>
                    <a:pt x="68" y="393"/>
                    <a:pt x="0" y="393"/>
                  </a:cubicBezTo>
                  <a:lnTo>
                    <a:pt x="0" y="424"/>
                  </a:lnTo>
                  <a:cubicBezTo>
                    <a:pt x="35" y="424"/>
                    <a:pt x="89" y="422"/>
                    <a:pt x="117" y="422"/>
                  </a:cubicBezTo>
                  <a:cubicBezTo>
                    <a:pt x="143" y="422"/>
                    <a:pt x="197" y="424"/>
                    <a:pt x="232" y="424"/>
                  </a:cubicBezTo>
                  <a:lnTo>
                    <a:pt x="232" y="393"/>
                  </a:lnTo>
                  <a:cubicBezTo>
                    <a:pt x="164" y="393"/>
                    <a:pt x="152" y="393"/>
                    <a:pt x="152" y="352"/>
                  </a:cubicBezTo>
                  <a:lnTo>
                    <a:pt x="152" y="174"/>
                  </a:lnTo>
                  <a:cubicBezTo>
                    <a:pt x="152" y="74"/>
                    <a:pt x="225" y="22"/>
                    <a:pt x="291" y="22"/>
                  </a:cubicBezTo>
                  <a:cubicBezTo>
                    <a:pt x="356" y="22"/>
                    <a:pt x="368" y="74"/>
                    <a:pt x="368" y="128"/>
                  </a:cubicBezTo>
                  <a:lnTo>
                    <a:pt x="368" y="352"/>
                  </a:lnTo>
                  <a:cubicBezTo>
                    <a:pt x="368" y="393"/>
                    <a:pt x="356" y="393"/>
                    <a:pt x="286" y="393"/>
                  </a:cubicBezTo>
                  <a:lnTo>
                    <a:pt x="286" y="424"/>
                  </a:lnTo>
                  <a:cubicBezTo>
                    <a:pt x="323" y="424"/>
                    <a:pt x="375" y="422"/>
                    <a:pt x="403" y="422"/>
                  </a:cubicBezTo>
                  <a:cubicBezTo>
                    <a:pt x="431" y="422"/>
                    <a:pt x="485" y="424"/>
                    <a:pt x="520" y="424"/>
                  </a:cubicBezTo>
                  <a:lnTo>
                    <a:pt x="520" y="393"/>
                  </a:lnTo>
                  <a:cubicBezTo>
                    <a:pt x="450" y="393"/>
                    <a:pt x="438" y="393"/>
                    <a:pt x="438" y="352"/>
                  </a:cubicBezTo>
                  <a:lnTo>
                    <a:pt x="438" y="174"/>
                  </a:lnTo>
                  <a:cubicBezTo>
                    <a:pt x="438" y="74"/>
                    <a:pt x="513" y="22"/>
                    <a:pt x="579" y="22"/>
                  </a:cubicBezTo>
                  <a:cubicBezTo>
                    <a:pt x="642" y="22"/>
                    <a:pt x="654" y="74"/>
                    <a:pt x="654" y="128"/>
                  </a:cubicBezTo>
                  <a:lnTo>
                    <a:pt x="654" y="352"/>
                  </a:lnTo>
                  <a:cubicBezTo>
                    <a:pt x="654" y="393"/>
                    <a:pt x="642" y="393"/>
                    <a:pt x="574" y="393"/>
                  </a:cubicBezTo>
                  <a:lnTo>
                    <a:pt x="574" y="424"/>
                  </a:lnTo>
                  <a:cubicBezTo>
                    <a:pt x="609" y="424"/>
                    <a:pt x="663" y="422"/>
                    <a:pt x="691" y="422"/>
                  </a:cubicBezTo>
                  <a:cubicBezTo>
                    <a:pt x="717" y="422"/>
                    <a:pt x="771" y="424"/>
                    <a:pt x="806" y="424"/>
                  </a:cubicBezTo>
                  <a:lnTo>
                    <a:pt x="806" y="393"/>
                  </a:lnTo>
                  <a:cubicBezTo>
                    <a:pt x="752" y="393"/>
                    <a:pt x="727" y="393"/>
                    <a:pt x="727" y="365"/>
                  </a:cubicBezTo>
                  <a:lnTo>
                    <a:pt x="727" y="183"/>
                  </a:lnTo>
                  <a:cubicBezTo>
                    <a:pt x="727" y="100"/>
                    <a:pt x="727" y="70"/>
                    <a:pt x="694" y="35"/>
                  </a:cubicBezTo>
                  <a:cubicBezTo>
                    <a:pt x="680" y="20"/>
                    <a:pt x="645" y="0"/>
                    <a:pt x="586" y="0"/>
                  </a:cubicBezTo>
                  <a:cubicBezTo>
                    <a:pt x="499" y="0"/>
                    <a:pt x="452" y="57"/>
                    <a:pt x="436" y="93"/>
                  </a:cubicBezTo>
                  <a:cubicBezTo>
                    <a:pt x="422" y="11"/>
                    <a:pt x="345" y="0"/>
                    <a:pt x="298" y="0"/>
                  </a:cubicBezTo>
                  <a:cubicBezTo>
                    <a:pt x="223" y="0"/>
                    <a:pt x="173" y="41"/>
                    <a:pt x="145" y="100"/>
                  </a:cubicBezTo>
                  <a:lnTo>
                    <a:pt x="145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73" y="41"/>
                    <a:pt x="80" y="48"/>
                    <a:pt x="80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ED5AB55B-B028-C843-B7EE-53223AE938DD}"/>
                </a:ext>
              </a:extLst>
            </p:cNvPr>
            <p:cNvSpPr/>
            <p:nvPr/>
          </p:nvSpPr>
          <p:spPr>
            <a:xfrm>
              <a:off x="7210800" y="3513600"/>
              <a:ext cx="167400" cy="158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441">
                  <a:moveTo>
                    <a:pt x="300" y="357"/>
                  </a:moveTo>
                  <a:cubicBezTo>
                    <a:pt x="305" y="396"/>
                    <a:pt x="333" y="435"/>
                    <a:pt x="382" y="435"/>
                  </a:cubicBezTo>
                  <a:cubicBezTo>
                    <a:pt x="403" y="435"/>
                    <a:pt x="466" y="422"/>
                    <a:pt x="466" y="343"/>
                  </a:cubicBezTo>
                  <a:lnTo>
                    <a:pt x="466" y="291"/>
                  </a:lnTo>
                  <a:lnTo>
                    <a:pt x="441" y="291"/>
                  </a:lnTo>
                  <a:lnTo>
                    <a:pt x="441" y="343"/>
                  </a:lnTo>
                  <a:cubicBezTo>
                    <a:pt x="441" y="400"/>
                    <a:pt x="415" y="407"/>
                    <a:pt x="403" y="407"/>
                  </a:cubicBezTo>
                  <a:cubicBezTo>
                    <a:pt x="370" y="407"/>
                    <a:pt x="366" y="363"/>
                    <a:pt x="366" y="359"/>
                  </a:cubicBezTo>
                  <a:lnTo>
                    <a:pt x="366" y="165"/>
                  </a:lnTo>
                  <a:cubicBezTo>
                    <a:pt x="366" y="126"/>
                    <a:pt x="366" y="89"/>
                    <a:pt x="328" y="52"/>
                  </a:cubicBezTo>
                  <a:cubicBezTo>
                    <a:pt x="288" y="15"/>
                    <a:pt x="237" y="0"/>
                    <a:pt x="185" y="0"/>
                  </a:cubicBezTo>
                  <a:cubicBezTo>
                    <a:pt x="101" y="0"/>
                    <a:pt x="30" y="46"/>
                    <a:pt x="30" y="109"/>
                  </a:cubicBezTo>
                  <a:cubicBezTo>
                    <a:pt x="30" y="137"/>
                    <a:pt x="52" y="154"/>
                    <a:pt x="77" y="154"/>
                  </a:cubicBezTo>
                  <a:cubicBezTo>
                    <a:pt x="105" y="154"/>
                    <a:pt x="124" y="135"/>
                    <a:pt x="124" y="109"/>
                  </a:cubicBezTo>
                  <a:cubicBezTo>
                    <a:pt x="124" y="98"/>
                    <a:pt x="120" y="65"/>
                    <a:pt x="73" y="65"/>
                  </a:cubicBezTo>
                  <a:cubicBezTo>
                    <a:pt x="101" y="33"/>
                    <a:pt x="150" y="22"/>
                    <a:pt x="185" y="22"/>
                  </a:cubicBezTo>
                  <a:cubicBezTo>
                    <a:pt x="234" y="22"/>
                    <a:pt x="293" y="59"/>
                    <a:pt x="293" y="143"/>
                  </a:cubicBezTo>
                  <a:lnTo>
                    <a:pt x="293" y="180"/>
                  </a:lnTo>
                  <a:cubicBezTo>
                    <a:pt x="241" y="183"/>
                    <a:pt x="169" y="185"/>
                    <a:pt x="103" y="213"/>
                  </a:cubicBezTo>
                  <a:cubicBezTo>
                    <a:pt x="26" y="246"/>
                    <a:pt x="0" y="296"/>
                    <a:pt x="0" y="339"/>
                  </a:cubicBezTo>
                  <a:cubicBezTo>
                    <a:pt x="0" y="417"/>
                    <a:pt x="101" y="441"/>
                    <a:pt x="166" y="441"/>
                  </a:cubicBezTo>
                  <a:cubicBezTo>
                    <a:pt x="234" y="441"/>
                    <a:pt x="281" y="402"/>
                    <a:pt x="300" y="357"/>
                  </a:cubicBezTo>
                  <a:close/>
                  <a:moveTo>
                    <a:pt x="293" y="200"/>
                  </a:moveTo>
                  <a:lnTo>
                    <a:pt x="293" y="296"/>
                  </a:lnTo>
                  <a:cubicBezTo>
                    <a:pt x="293" y="387"/>
                    <a:pt x="220" y="420"/>
                    <a:pt x="173" y="420"/>
                  </a:cubicBezTo>
                  <a:cubicBezTo>
                    <a:pt x="122" y="420"/>
                    <a:pt x="80" y="385"/>
                    <a:pt x="80" y="337"/>
                  </a:cubicBezTo>
                  <a:cubicBezTo>
                    <a:pt x="80" y="285"/>
                    <a:pt x="124" y="204"/>
                    <a:pt x="293" y="2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6F09F319-A407-4C4B-B68A-86F24385C507}"/>
                </a:ext>
              </a:extLst>
            </p:cNvPr>
            <p:cNvSpPr/>
            <p:nvPr/>
          </p:nvSpPr>
          <p:spPr>
            <a:xfrm>
              <a:off x="7383960" y="3519719"/>
              <a:ext cx="186840" cy="14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413">
                  <a:moveTo>
                    <a:pt x="284" y="189"/>
                  </a:moveTo>
                  <a:cubicBezTo>
                    <a:pt x="316" y="152"/>
                    <a:pt x="354" y="104"/>
                    <a:pt x="380" y="80"/>
                  </a:cubicBezTo>
                  <a:cubicBezTo>
                    <a:pt x="413" y="46"/>
                    <a:pt x="455" y="30"/>
                    <a:pt x="502" y="30"/>
                  </a:cubicBezTo>
                  <a:lnTo>
                    <a:pt x="502" y="0"/>
                  </a:lnTo>
                  <a:cubicBezTo>
                    <a:pt x="476" y="2"/>
                    <a:pt x="445" y="2"/>
                    <a:pt x="417" y="2"/>
                  </a:cubicBezTo>
                  <a:cubicBezTo>
                    <a:pt x="387" y="2"/>
                    <a:pt x="333" y="0"/>
                    <a:pt x="319" y="0"/>
                  </a:cubicBezTo>
                  <a:lnTo>
                    <a:pt x="319" y="30"/>
                  </a:lnTo>
                  <a:cubicBezTo>
                    <a:pt x="340" y="33"/>
                    <a:pt x="349" y="43"/>
                    <a:pt x="349" y="59"/>
                  </a:cubicBezTo>
                  <a:cubicBezTo>
                    <a:pt x="349" y="74"/>
                    <a:pt x="338" y="87"/>
                    <a:pt x="333" y="93"/>
                  </a:cubicBezTo>
                  <a:lnTo>
                    <a:pt x="270" y="167"/>
                  </a:lnTo>
                  <a:lnTo>
                    <a:pt x="188" y="72"/>
                  </a:lnTo>
                  <a:cubicBezTo>
                    <a:pt x="178" y="61"/>
                    <a:pt x="178" y="59"/>
                    <a:pt x="178" y="54"/>
                  </a:cubicBezTo>
                  <a:cubicBezTo>
                    <a:pt x="178" y="39"/>
                    <a:pt x="195" y="30"/>
                    <a:pt x="216" y="30"/>
                  </a:cubicBezTo>
                  <a:lnTo>
                    <a:pt x="216" y="0"/>
                  </a:lnTo>
                  <a:cubicBezTo>
                    <a:pt x="188" y="0"/>
                    <a:pt x="120" y="2"/>
                    <a:pt x="103" y="2"/>
                  </a:cubicBezTo>
                  <a:cubicBezTo>
                    <a:pt x="82" y="2"/>
                    <a:pt x="33" y="2"/>
                    <a:pt x="5" y="0"/>
                  </a:cubicBezTo>
                  <a:lnTo>
                    <a:pt x="5" y="30"/>
                  </a:lnTo>
                  <a:cubicBezTo>
                    <a:pt x="77" y="30"/>
                    <a:pt x="80" y="30"/>
                    <a:pt x="127" y="89"/>
                  </a:cubicBezTo>
                  <a:lnTo>
                    <a:pt x="230" y="213"/>
                  </a:lnTo>
                  <a:lnTo>
                    <a:pt x="134" y="326"/>
                  </a:lnTo>
                  <a:cubicBezTo>
                    <a:pt x="82" y="383"/>
                    <a:pt x="21" y="385"/>
                    <a:pt x="0" y="385"/>
                  </a:cubicBezTo>
                  <a:lnTo>
                    <a:pt x="0" y="413"/>
                  </a:lnTo>
                  <a:cubicBezTo>
                    <a:pt x="26" y="411"/>
                    <a:pt x="59" y="411"/>
                    <a:pt x="87" y="411"/>
                  </a:cubicBezTo>
                  <a:cubicBezTo>
                    <a:pt x="115" y="411"/>
                    <a:pt x="159" y="413"/>
                    <a:pt x="185" y="413"/>
                  </a:cubicBezTo>
                  <a:lnTo>
                    <a:pt x="185" y="385"/>
                  </a:lnTo>
                  <a:cubicBezTo>
                    <a:pt x="162" y="380"/>
                    <a:pt x="155" y="370"/>
                    <a:pt x="155" y="354"/>
                  </a:cubicBezTo>
                  <a:cubicBezTo>
                    <a:pt x="155" y="333"/>
                    <a:pt x="185" y="302"/>
                    <a:pt x="246" y="233"/>
                  </a:cubicBezTo>
                  <a:lnTo>
                    <a:pt x="326" y="328"/>
                  </a:lnTo>
                  <a:cubicBezTo>
                    <a:pt x="335" y="339"/>
                    <a:pt x="347" y="354"/>
                    <a:pt x="347" y="361"/>
                  </a:cubicBezTo>
                  <a:cubicBezTo>
                    <a:pt x="347" y="370"/>
                    <a:pt x="338" y="383"/>
                    <a:pt x="309" y="385"/>
                  </a:cubicBezTo>
                  <a:lnTo>
                    <a:pt x="309" y="413"/>
                  </a:lnTo>
                  <a:cubicBezTo>
                    <a:pt x="342" y="413"/>
                    <a:pt x="398" y="411"/>
                    <a:pt x="422" y="411"/>
                  </a:cubicBezTo>
                  <a:cubicBezTo>
                    <a:pt x="450" y="411"/>
                    <a:pt x="490" y="411"/>
                    <a:pt x="520" y="413"/>
                  </a:cubicBezTo>
                  <a:lnTo>
                    <a:pt x="520" y="385"/>
                  </a:lnTo>
                  <a:cubicBezTo>
                    <a:pt x="466" y="385"/>
                    <a:pt x="448" y="383"/>
                    <a:pt x="424" y="3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82D4F6F1-61F3-4C4E-BA2C-B9CB84BF9F1D}"/>
                </a:ext>
              </a:extLst>
            </p:cNvPr>
            <p:cNvSpPr/>
            <p:nvPr/>
          </p:nvSpPr>
          <p:spPr>
            <a:xfrm>
              <a:off x="7117200" y="3783600"/>
              <a:ext cx="132840" cy="109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04">
                  <a:moveTo>
                    <a:pt x="263" y="39"/>
                  </a:moveTo>
                  <a:cubicBezTo>
                    <a:pt x="246" y="17"/>
                    <a:pt x="223" y="0"/>
                    <a:pt x="188" y="0"/>
                  </a:cubicBezTo>
                  <a:cubicBezTo>
                    <a:pt x="94" y="0"/>
                    <a:pt x="0" y="96"/>
                    <a:pt x="0" y="191"/>
                  </a:cubicBezTo>
                  <a:cubicBezTo>
                    <a:pt x="0" y="257"/>
                    <a:pt x="47" y="304"/>
                    <a:pt x="110" y="304"/>
                  </a:cubicBezTo>
                  <a:cubicBezTo>
                    <a:pt x="148" y="304"/>
                    <a:pt x="183" y="283"/>
                    <a:pt x="213" y="257"/>
                  </a:cubicBezTo>
                  <a:cubicBezTo>
                    <a:pt x="227" y="298"/>
                    <a:pt x="267" y="304"/>
                    <a:pt x="288" y="304"/>
                  </a:cubicBezTo>
                  <a:cubicBezTo>
                    <a:pt x="314" y="304"/>
                    <a:pt x="331" y="289"/>
                    <a:pt x="345" y="267"/>
                  </a:cubicBezTo>
                  <a:cubicBezTo>
                    <a:pt x="361" y="241"/>
                    <a:pt x="370" y="204"/>
                    <a:pt x="370" y="200"/>
                  </a:cubicBezTo>
                  <a:cubicBezTo>
                    <a:pt x="370" y="191"/>
                    <a:pt x="361" y="191"/>
                    <a:pt x="359" y="191"/>
                  </a:cubicBezTo>
                  <a:cubicBezTo>
                    <a:pt x="349" y="191"/>
                    <a:pt x="347" y="196"/>
                    <a:pt x="342" y="213"/>
                  </a:cubicBezTo>
                  <a:cubicBezTo>
                    <a:pt x="333" y="246"/>
                    <a:pt x="321" y="285"/>
                    <a:pt x="291" y="285"/>
                  </a:cubicBezTo>
                  <a:cubicBezTo>
                    <a:pt x="270" y="285"/>
                    <a:pt x="265" y="270"/>
                    <a:pt x="265" y="252"/>
                  </a:cubicBezTo>
                  <a:cubicBezTo>
                    <a:pt x="265" y="241"/>
                    <a:pt x="272" y="215"/>
                    <a:pt x="277" y="198"/>
                  </a:cubicBezTo>
                  <a:cubicBezTo>
                    <a:pt x="281" y="180"/>
                    <a:pt x="288" y="152"/>
                    <a:pt x="293" y="137"/>
                  </a:cubicBezTo>
                  <a:lnTo>
                    <a:pt x="307" y="87"/>
                  </a:lnTo>
                  <a:cubicBezTo>
                    <a:pt x="312" y="70"/>
                    <a:pt x="321" y="37"/>
                    <a:pt x="321" y="35"/>
                  </a:cubicBezTo>
                  <a:cubicBezTo>
                    <a:pt x="321" y="20"/>
                    <a:pt x="307" y="13"/>
                    <a:pt x="295" y="13"/>
                  </a:cubicBezTo>
                  <a:cubicBezTo>
                    <a:pt x="284" y="13"/>
                    <a:pt x="267" y="22"/>
                    <a:pt x="263" y="39"/>
                  </a:cubicBezTo>
                  <a:close/>
                  <a:moveTo>
                    <a:pt x="216" y="213"/>
                  </a:moveTo>
                  <a:cubicBezTo>
                    <a:pt x="211" y="233"/>
                    <a:pt x="195" y="246"/>
                    <a:pt x="178" y="259"/>
                  </a:cubicBezTo>
                  <a:cubicBezTo>
                    <a:pt x="171" y="263"/>
                    <a:pt x="143" y="285"/>
                    <a:pt x="113" y="285"/>
                  </a:cubicBezTo>
                  <a:cubicBezTo>
                    <a:pt x="84" y="285"/>
                    <a:pt x="59" y="267"/>
                    <a:pt x="59" y="220"/>
                  </a:cubicBezTo>
                  <a:cubicBezTo>
                    <a:pt x="59" y="185"/>
                    <a:pt x="80" y="109"/>
                    <a:pt x="96" y="83"/>
                  </a:cubicBezTo>
                  <a:cubicBezTo>
                    <a:pt x="129" y="28"/>
                    <a:pt x="166" y="20"/>
                    <a:pt x="188" y="20"/>
                  </a:cubicBezTo>
                  <a:cubicBezTo>
                    <a:pt x="237" y="20"/>
                    <a:pt x="251" y="70"/>
                    <a:pt x="251" y="78"/>
                  </a:cubicBezTo>
                  <a:cubicBezTo>
                    <a:pt x="251" y="80"/>
                    <a:pt x="251" y="85"/>
                    <a:pt x="248" y="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8C3C306E-6A67-EB4C-95A8-3284E49958FC}"/>
                </a:ext>
              </a:extLst>
            </p:cNvPr>
            <p:cNvSpPr/>
            <p:nvPr/>
          </p:nvSpPr>
          <p:spPr>
            <a:xfrm>
              <a:off x="7279200" y="3724920"/>
              <a:ext cx="51840" cy="8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50">
                  <a:moveTo>
                    <a:pt x="141" y="46"/>
                  </a:moveTo>
                  <a:cubicBezTo>
                    <a:pt x="141" y="46"/>
                    <a:pt x="145" y="35"/>
                    <a:pt x="145" y="28"/>
                  </a:cubicBezTo>
                  <a:cubicBezTo>
                    <a:pt x="145" y="11"/>
                    <a:pt x="129" y="0"/>
                    <a:pt x="113" y="0"/>
                  </a:cubicBezTo>
                  <a:cubicBezTo>
                    <a:pt x="91" y="0"/>
                    <a:pt x="84" y="15"/>
                    <a:pt x="82" y="22"/>
                  </a:cubicBezTo>
                  <a:lnTo>
                    <a:pt x="2" y="230"/>
                  </a:lnTo>
                  <a:cubicBezTo>
                    <a:pt x="0" y="237"/>
                    <a:pt x="0" y="237"/>
                    <a:pt x="0" y="239"/>
                  </a:cubicBezTo>
                  <a:cubicBezTo>
                    <a:pt x="0" y="246"/>
                    <a:pt x="21" y="250"/>
                    <a:pt x="23" y="250"/>
                  </a:cubicBezTo>
                  <a:cubicBezTo>
                    <a:pt x="28" y="250"/>
                    <a:pt x="28" y="248"/>
                    <a:pt x="30" y="2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16CB5AB-3234-564C-AF7D-F079EE687403}"/>
                </a:ext>
              </a:extLst>
            </p:cNvPr>
            <p:cNvSpPr/>
            <p:nvPr/>
          </p:nvSpPr>
          <p:spPr>
            <a:xfrm>
              <a:off x="7657200" y="3425039"/>
              <a:ext cx="257040" cy="309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861">
                  <a:moveTo>
                    <a:pt x="401" y="670"/>
                  </a:moveTo>
                  <a:cubicBezTo>
                    <a:pt x="563" y="613"/>
                    <a:pt x="715" y="441"/>
                    <a:pt x="715" y="257"/>
                  </a:cubicBezTo>
                  <a:cubicBezTo>
                    <a:pt x="715" y="104"/>
                    <a:pt x="605" y="0"/>
                    <a:pt x="450" y="0"/>
                  </a:cubicBezTo>
                  <a:cubicBezTo>
                    <a:pt x="227" y="0"/>
                    <a:pt x="0" y="217"/>
                    <a:pt x="0" y="441"/>
                  </a:cubicBezTo>
                  <a:cubicBezTo>
                    <a:pt x="0" y="600"/>
                    <a:pt x="115" y="696"/>
                    <a:pt x="265" y="696"/>
                  </a:cubicBezTo>
                  <a:cubicBezTo>
                    <a:pt x="291" y="696"/>
                    <a:pt x="326" y="691"/>
                    <a:pt x="366" y="683"/>
                  </a:cubicBezTo>
                  <a:cubicBezTo>
                    <a:pt x="361" y="741"/>
                    <a:pt x="361" y="744"/>
                    <a:pt x="361" y="757"/>
                  </a:cubicBezTo>
                  <a:cubicBezTo>
                    <a:pt x="361" y="787"/>
                    <a:pt x="361" y="861"/>
                    <a:pt x="448" y="861"/>
                  </a:cubicBezTo>
                  <a:cubicBezTo>
                    <a:pt x="570" y="861"/>
                    <a:pt x="619" y="685"/>
                    <a:pt x="619" y="676"/>
                  </a:cubicBezTo>
                  <a:cubicBezTo>
                    <a:pt x="619" y="667"/>
                    <a:pt x="612" y="665"/>
                    <a:pt x="609" y="665"/>
                  </a:cubicBezTo>
                  <a:cubicBezTo>
                    <a:pt x="600" y="665"/>
                    <a:pt x="598" y="670"/>
                    <a:pt x="595" y="676"/>
                  </a:cubicBezTo>
                  <a:cubicBezTo>
                    <a:pt x="572" y="744"/>
                    <a:pt x="511" y="767"/>
                    <a:pt x="476" y="767"/>
                  </a:cubicBezTo>
                  <a:cubicBezTo>
                    <a:pt x="427" y="767"/>
                    <a:pt x="413" y="741"/>
                    <a:pt x="401" y="670"/>
                  </a:cubicBezTo>
                  <a:close/>
                  <a:moveTo>
                    <a:pt x="206" y="661"/>
                  </a:moveTo>
                  <a:cubicBezTo>
                    <a:pt x="127" y="633"/>
                    <a:pt x="91" y="557"/>
                    <a:pt x="91" y="472"/>
                  </a:cubicBezTo>
                  <a:cubicBezTo>
                    <a:pt x="91" y="404"/>
                    <a:pt x="117" y="270"/>
                    <a:pt x="197" y="165"/>
                  </a:cubicBezTo>
                  <a:cubicBezTo>
                    <a:pt x="272" y="67"/>
                    <a:pt x="368" y="24"/>
                    <a:pt x="445" y="24"/>
                  </a:cubicBezTo>
                  <a:cubicBezTo>
                    <a:pt x="548" y="24"/>
                    <a:pt x="623" y="98"/>
                    <a:pt x="623" y="226"/>
                  </a:cubicBezTo>
                  <a:cubicBezTo>
                    <a:pt x="623" y="322"/>
                    <a:pt x="570" y="546"/>
                    <a:pt x="396" y="637"/>
                  </a:cubicBezTo>
                  <a:cubicBezTo>
                    <a:pt x="391" y="602"/>
                    <a:pt x="382" y="533"/>
                    <a:pt x="305" y="533"/>
                  </a:cubicBezTo>
                  <a:cubicBezTo>
                    <a:pt x="251" y="533"/>
                    <a:pt x="202" y="580"/>
                    <a:pt x="202" y="630"/>
                  </a:cubicBezTo>
                  <a:cubicBezTo>
                    <a:pt x="202" y="650"/>
                    <a:pt x="206" y="661"/>
                    <a:pt x="206" y="661"/>
                  </a:cubicBezTo>
                  <a:close/>
                  <a:moveTo>
                    <a:pt x="270" y="672"/>
                  </a:moveTo>
                  <a:cubicBezTo>
                    <a:pt x="255" y="672"/>
                    <a:pt x="223" y="672"/>
                    <a:pt x="223" y="630"/>
                  </a:cubicBezTo>
                  <a:cubicBezTo>
                    <a:pt x="223" y="594"/>
                    <a:pt x="263" y="554"/>
                    <a:pt x="305" y="554"/>
                  </a:cubicBezTo>
                  <a:cubicBezTo>
                    <a:pt x="349" y="554"/>
                    <a:pt x="368" y="578"/>
                    <a:pt x="368" y="635"/>
                  </a:cubicBezTo>
                  <a:cubicBezTo>
                    <a:pt x="368" y="650"/>
                    <a:pt x="368" y="650"/>
                    <a:pt x="359" y="654"/>
                  </a:cubicBezTo>
                  <a:cubicBezTo>
                    <a:pt x="331" y="665"/>
                    <a:pt x="300" y="672"/>
                    <a:pt x="270" y="6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69323BE8-43F1-0945-B18E-DEFFC023E771}"/>
                </a:ext>
              </a:extLst>
            </p:cNvPr>
            <p:cNvSpPr/>
            <p:nvPr/>
          </p:nvSpPr>
          <p:spPr>
            <a:xfrm>
              <a:off x="796788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948"/>
                  </a:moveTo>
                  <a:cubicBezTo>
                    <a:pt x="241" y="946"/>
                    <a:pt x="241" y="944"/>
                    <a:pt x="223" y="926"/>
                  </a:cubicBezTo>
                  <a:cubicBezTo>
                    <a:pt x="94" y="807"/>
                    <a:pt x="61" y="626"/>
                    <a:pt x="61" y="478"/>
                  </a:cubicBezTo>
                  <a:cubicBezTo>
                    <a:pt x="61" y="313"/>
                    <a:pt x="101" y="146"/>
                    <a:pt x="227" y="26"/>
                  </a:cubicBezTo>
                  <a:cubicBezTo>
                    <a:pt x="241" y="15"/>
                    <a:pt x="241" y="13"/>
                    <a:pt x="241" y="9"/>
                  </a:cubicBezTo>
                  <a:cubicBezTo>
                    <a:pt x="241" y="2"/>
                    <a:pt x="237" y="0"/>
                    <a:pt x="230" y="0"/>
                  </a:cubicBezTo>
                  <a:cubicBezTo>
                    <a:pt x="220" y="0"/>
                    <a:pt x="127" y="65"/>
                    <a:pt x="66" y="187"/>
                  </a:cubicBezTo>
                  <a:cubicBezTo>
                    <a:pt x="12" y="291"/>
                    <a:pt x="0" y="398"/>
                    <a:pt x="0" y="478"/>
                  </a:cubicBezTo>
                  <a:cubicBezTo>
                    <a:pt x="0" y="554"/>
                    <a:pt x="12" y="670"/>
                    <a:pt x="68" y="778"/>
                  </a:cubicBezTo>
                  <a:cubicBezTo>
                    <a:pt x="131" y="896"/>
                    <a:pt x="220" y="957"/>
                    <a:pt x="230" y="957"/>
                  </a:cubicBezTo>
                  <a:cubicBezTo>
                    <a:pt x="237" y="957"/>
                    <a:pt x="241" y="954"/>
                    <a:pt x="241" y="9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117C9719-6FB2-B346-A0B1-D358CB2AB66E}"/>
                </a:ext>
              </a:extLst>
            </p:cNvPr>
            <p:cNvSpPr/>
            <p:nvPr/>
          </p:nvSpPr>
          <p:spPr>
            <a:xfrm>
              <a:off x="8093519" y="3515760"/>
              <a:ext cx="13716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2" h="435">
                  <a:moveTo>
                    <a:pt x="352" y="65"/>
                  </a:moveTo>
                  <a:cubicBezTo>
                    <a:pt x="321" y="65"/>
                    <a:pt x="302" y="87"/>
                    <a:pt x="302" y="109"/>
                  </a:cubicBezTo>
                  <a:cubicBezTo>
                    <a:pt x="302" y="122"/>
                    <a:pt x="312" y="137"/>
                    <a:pt x="333" y="137"/>
                  </a:cubicBezTo>
                  <a:cubicBezTo>
                    <a:pt x="356" y="137"/>
                    <a:pt x="382" y="120"/>
                    <a:pt x="382" y="83"/>
                  </a:cubicBezTo>
                  <a:cubicBezTo>
                    <a:pt x="382" y="39"/>
                    <a:pt x="338" y="0"/>
                    <a:pt x="258" y="0"/>
                  </a:cubicBezTo>
                  <a:cubicBezTo>
                    <a:pt x="122" y="0"/>
                    <a:pt x="82" y="98"/>
                    <a:pt x="82" y="139"/>
                  </a:cubicBezTo>
                  <a:cubicBezTo>
                    <a:pt x="82" y="215"/>
                    <a:pt x="159" y="230"/>
                    <a:pt x="190" y="235"/>
                  </a:cubicBezTo>
                  <a:cubicBezTo>
                    <a:pt x="244" y="246"/>
                    <a:pt x="298" y="254"/>
                    <a:pt x="298" y="309"/>
                  </a:cubicBezTo>
                  <a:cubicBezTo>
                    <a:pt x="298" y="333"/>
                    <a:pt x="274" y="413"/>
                    <a:pt x="150" y="413"/>
                  </a:cubicBezTo>
                  <a:cubicBezTo>
                    <a:pt x="134" y="413"/>
                    <a:pt x="54" y="413"/>
                    <a:pt x="30" y="363"/>
                  </a:cubicBezTo>
                  <a:cubicBezTo>
                    <a:pt x="70" y="367"/>
                    <a:pt x="96" y="339"/>
                    <a:pt x="96" y="311"/>
                  </a:cubicBezTo>
                  <a:cubicBezTo>
                    <a:pt x="96" y="289"/>
                    <a:pt x="80" y="278"/>
                    <a:pt x="59" y="278"/>
                  </a:cubicBezTo>
                  <a:cubicBezTo>
                    <a:pt x="30" y="278"/>
                    <a:pt x="0" y="298"/>
                    <a:pt x="0" y="341"/>
                  </a:cubicBezTo>
                  <a:cubicBezTo>
                    <a:pt x="0" y="396"/>
                    <a:pt x="59" y="435"/>
                    <a:pt x="148" y="435"/>
                  </a:cubicBezTo>
                  <a:cubicBezTo>
                    <a:pt x="316" y="435"/>
                    <a:pt x="356" y="320"/>
                    <a:pt x="356" y="276"/>
                  </a:cubicBezTo>
                  <a:cubicBezTo>
                    <a:pt x="356" y="241"/>
                    <a:pt x="338" y="217"/>
                    <a:pt x="323" y="204"/>
                  </a:cubicBezTo>
                  <a:cubicBezTo>
                    <a:pt x="295" y="178"/>
                    <a:pt x="267" y="174"/>
                    <a:pt x="220" y="165"/>
                  </a:cubicBezTo>
                  <a:cubicBezTo>
                    <a:pt x="183" y="157"/>
                    <a:pt x="143" y="150"/>
                    <a:pt x="143" y="107"/>
                  </a:cubicBezTo>
                  <a:cubicBezTo>
                    <a:pt x="143" y="80"/>
                    <a:pt x="166" y="22"/>
                    <a:pt x="258" y="22"/>
                  </a:cubicBezTo>
                  <a:cubicBezTo>
                    <a:pt x="284" y="22"/>
                    <a:pt x="335" y="28"/>
                    <a:pt x="352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24CBBAC8-8D06-524C-BEEB-112CD6DE05BE}"/>
                </a:ext>
              </a:extLst>
            </p:cNvPr>
            <p:cNvSpPr/>
            <p:nvPr/>
          </p:nvSpPr>
          <p:spPr>
            <a:xfrm>
              <a:off x="8259840" y="3391200"/>
              <a:ext cx="6552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" h="348">
                  <a:moveTo>
                    <a:pt x="176" y="59"/>
                  </a:moveTo>
                  <a:cubicBezTo>
                    <a:pt x="183" y="48"/>
                    <a:pt x="183" y="41"/>
                    <a:pt x="183" y="37"/>
                  </a:cubicBezTo>
                  <a:cubicBezTo>
                    <a:pt x="183" y="15"/>
                    <a:pt x="162" y="0"/>
                    <a:pt x="141" y="0"/>
                  </a:cubicBezTo>
                  <a:cubicBezTo>
                    <a:pt x="113" y="0"/>
                    <a:pt x="103" y="22"/>
                    <a:pt x="101" y="33"/>
                  </a:cubicBezTo>
                  <a:lnTo>
                    <a:pt x="5" y="324"/>
                  </a:lnTo>
                  <a:cubicBezTo>
                    <a:pt x="2" y="324"/>
                    <a:pt x="0" y="333"/>
                    <a:pt x="0" y="333"/>
                  </a:cubicBezTo>
                  <a:cubicBezTo>
                    <a:pt x="0" y="341"/>
                    <a:pt x="23" y="348"/>
                    <a:pt x="28" y="348"/>
                  </a:cubicBezTo>
                  <a:cubicBezTo>
                    <a:pt x="33" y="348"/>
                    <a:pt x="35" y="348"/>
                    <a:pt x="40" y="3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E6A831D7-437E-854C-BB05-AA41E28D3BF4}"/>
                </a:ext>
              </a:extLst>
            </p:cNvPr>
            <p:cNvSpPr/>
            <p:nvPr/>
          </p:nvSpPr>
          <p:spPr>
            <a:xfrm>
              <a:off x="8383679" y="3631679"/>
              <a:ext cx="43560" cy="10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287">
                  <a:moveTo>
                    <a:pt x="122" y="100"/>
                  </a:moveTo>
                  <a:cubicBezTo>
                    <a:pt x="122" y="37"/>
                    <a:pt x="96" y="0"/>
                    <a:pt x="56" y="0"/>
                  </a:cubicBezTo>
                  <a:cubicBezTo>
                    <a:pt x="21" y="0"/>
                    <a:pt x="0" y="24"/>
                    <a:pt x="0" y="50"/>
                  </a:cubicBezTo>
                  <a:cubicBezTo>
                    <a:pt x="0" y="76"/>
                    <a:pt x="21" y="102"/>
                    <a:pt x="56" y="102"/>
                  </a:cubicBezTo>
                  <a:cubicBezTo>
                    <a:pt x="68" y="102"/>
                    <a:pt x="82" y="98"/>
                    <a:pt x="91" y="89"/>
                  </a:cubicBezTo>
                  <a:cubicBezTo>
                    <a:pt x="96" y="87"/>
                    <a:pt x="96" y="87"/>
                    <a:pt x="98" y="87"/>
                  </a:cubicBezTo>
                  <a:cubicBezTo>
                    <a:pt x="98" y="87"/>
                    <a:pt x="101" y="87"/>
                    <a:pt x="101" y="100"/>
                  </a:cubicBezTo>
                  <a:cubicBezTo>
                    <a:pt x="101" y="172"/>
                    <a:pt x="63" y="230"/>
                    <a:pt x="28" y="261"/>
                  </a:cubicBezTo>
                  <a:cubicBezTo>
                    <a:pt x="16" y="272"/>
                    <a:pt x="16" y="274"/>
                    <a:pt x="16" y="276"/>
                  </a:cubicBezTo>
                  <a:cubicBezTo>
                    <a:pt x="16" y="285"/>
                    <a:pt x="21" y="287"/>
                    <a:pt x="28" y="287"/>
                  </a:cubicBezTo>
                  <a:cubicBezTo>
                    <a:pt x="40" y="287"/>
                    <a:pt x="122" y="213"/>
                    <a:pt x="12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0D85DA5A-24F3-FE47-AEF1-BA2DC1B1C015}"/>
                </a:ext>
              </a:extLst>
            </p:cNvPr>
            <p:cNvSpPr/>
            <p:nvPr/>
          </p:nvSpPr>
          <p:spPr>
            <a:xfrm>
              <a:off x="8530560" y="3515760"/>
              <a:ext cx="16992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3" h="435">
                  <a:moveTo>
                    <a:pt x="345" y="61"/>
                  </a:moveTo>
                  <a:cubicBezTo>
                    <a:pt x="326" y="26"/>
                    <a:pt x="295" y="0"/>
                    <a:pt x="248" y="0"/>
                  </a:cubicBezTo>
                  <a:cubicBezTo>
                    <a:pt x="129" y="0"/>
                    <a:pt x="0" y="141"/>
                    <a:pt x="0" y="280"/>
                  </a:cubicBezTo>
                  <a:cubicBezTo>
                    <a:pt x="0" y="372"/>
                    <a:pt x="56" y="435"/>
                    <a:pt x="138" y="435"/>
                  </a:cubicBezTo>
                  <a:cubicBezTo>
                    <a:pt x="159" y="435"/>
                    <a:pt x="211" y="430"/>
                    <a:pt x="272" y="363"/>
                  </a:cubicBezTo>
                  <a:cubicBezTo>
                    <a:pt x="281" y="402"/>
                    <a:pt x="316" y="435"/>
                    <a:pt x="366" y="435"/>
                  </a:cubicBezTo>
                  <a:cubicBezTo>
                    <a:pt x="403" y="435"/>
                    <a:pt x="427" y="413"/>
                    <a:pt x="443" y="383"/>
                  </a:cubicBezTo>
                  <a:cubicBezTo>
                    <a:pt x="459" y="348"/>
                    <a:pt x="473" y="289"/>
                    <a:pt x="473" y="287"/>
                  </a:cubicBezTo>
                  <a:cubicBezTo>
                    <a:pt x="473" y="278"/>
                    <a:pt x="464" y="278"/>
                    <a:pt x="462" y="278"/>
                  </a:cubicBezTo>
                  <a:cubicBezTo>
                    <a:pt x="452" y="278"/>
                    <a:pt x="450" y="280"/>
                    <a:pt x="448" y="296"/>
                  </a:cubicBezTo>
                  <a:cubicBezTo>
                    <a:pt x="429" y="357"/>
                    <a:pt x="410" y="413"/>
                    <a:pt x="368" y="413"/>
                  </a:cubicBezTo>
                  <a:cubicBezTo>
                    <a:pt x="340" y="413"/>
                    <a:pt x="338" y="389"/>
                    <a:pt x="338" y="370"/>
                  </a:cubicBezTo>
                  <a:cubicBezTo>
                    <a:pt x="338" y="348"/>
                    <a:pt x="340" y="341"/>
                    <a:pt x="352" y="298"/>
                  </a:cubicBezTo>
                  <a:cubicBezTo>
                    <a:pt x="363" y="259"/>
                    <a:pt x="363" y="248"/>
                    <a:pt x="373" y="213"/>
                  </a:cubicBezTo>
                  <a:lnTo>
                    <a:pt x="410" y="78"/>
                  </a:lnTo>
                  <a:cubicBezTo>
                    <a:pt x="417" y="50"/>
                    <a:pt x="417" y="50"/>
                    <a:pt x="417" y="46"/>
                  </a:cubicBezTo>
                  <a:cubicBezTo>
                    <a:pt x="417" y="28"/>
                    <a:pt x="406" y="20"/>
                    <a:pt x="389" y="20"/>
                  </a:cubicBezTo>
                  <a:cubicBezTo>
                    <a:pt x="363" y="20"/>
                    <a:pt x="347" y="41"/>
                    <a:pt x="345" y="61"/>
                  </a:cubicBezTo>
                  <a:close/>
                  <a:moveTo>
                    <a:pt x="277" y="311"/>
                  </a:moveTo>
                  <a:cubicBezTo>
                    <a:pt x="272" y="328"/>
                    <a:pt x="272" y="328"/>
                    <a:pt x="258" y="346"/>
                  </a:cubicBezTo>
                  <a:cubicBezTo>
                    <a:pt x="211" y="398"/>
                    <a:pt x="169" y="413"/>
                    <a:pt x="141" y="413"/>
                  </a:cubicBezTo>
                  <a:cubicBezTo>
                    <a:pt x="89" y="413"/>
                    <a:pt x="73" y="361"/>
                    <a:pt x="73" y="324"/>
                  </a:cubicBezTo>
                  <a:cubicBezTo>
                    <a:pt x="73" y="276"/>
                    <a:pt x="105" y="157"/>
                    <a:pt x="131" y="113"/>
                  </a:cubicBezTo>
                  <a:cubicBezTo>
                    <a:pt x="162" y="57"/>
                    <a:pt x="209" y="22"/>
                    <a:pt x="251" y="22"/>
                  </a:cubicBezTo>
                  <a:cubicBezTo>
                    <a:pt x="319" y="22"/>
                    <a:pt x="333" y="100"/>
                    <a:pt x="333" y="107"/>
                  </a:cubicBezTo>
                  <a:cubicBezTo>
                    <a:pt x="333" y="111"/>
                    <a:pt x="331" y="117"/>
                    <a:pt x="328" y="1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789C395-CD26-0443-AE23-1A4F99D64338}"/>
                </a:ext>
              </a:extLst>
            </p:cNvPr>
            <p:cNvSpPr/>
            <p:nvPr/>
          </p:nvSpPr>
          <p:spPr>
            <a:xfrm>
              <a:off x="8723880" y="3391200"/>
              <a:ext cx="6552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" h="348">
                  <a:moveTo>
                    <a:pt x="176" y="59"/>
                  </a:moveTo>
                  <a:cubicBezTo>
                    <a:pt x="183" y="48"/>
                    <a:pt x="183" y="41"/>
                    <a:pt x="183" y="37"/>
                  </a:cubicBezTo>
                  <a:cubicBezTo>
                    <a:pt x="183" y="15"/>
                    <a:pt x="162" y="0"/>
                    <a:pt x="141" y="0"/>
                  </a:cubicBezTo>
                  <a:cubicBezTo>
                    <a:pt x="113" y="0"/>
                    <a:pt x="103" y="22"/>
                    <a:pt x="101" y="33"/>
                  </a:cubicBezTo>
                  <a:lnTo>
                    <a:pt x="5" y="324"/>
                  </a:lnTo>
                  <a:cubicBezTo>
                    <a:pt x="2" y="324"/>
                    <a:pt x="0" y="333"/>
                    <a:pt x="0" y="333"/>
                  </a:cubicBezTo>
                  <a:cubicBezTo>
                    <a:pt x="0" y="341"/>
                    <a:pt x="23" y="348"/>
                    <a:pt x="28" y="348"/>
                  </a:cubicBezTo>
                  <a:cubicBezTo>
                    <a:pt x="33" y="348"/>
                    <a:pt x="35" y="348"/>
                    <a:pt x="40" y="3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0629334B-1761-3843-8180-C1158BA1AF06}"/>
                </a:ext>
              </a:extLst>
            </p:cNvPr>
            <p:cNvSpPr/>
            <p:nvPr/>
          </p:nvSpPr>
          <p:spPr>
            <a:xfrm>
              <a:off x="8836200" y="3410280"/>
              <a:ext cx="86400" cy="34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957">
                  <a:moveTo>
                    <a:pt x="241" y="478"/>
                  </a:moveTo>
                  <a:cubicBezTo>
                    <a:pt x="241" y="404"/>
                    <a:pt x="230" y="289"/>
                    <a:pt x="173" y="180"/>
                  </a:cubicBezTo>
                  <a:cubicBezTo>
                    <a:pt x="110" y="63"/>
                    <a:pt x="21" y="0"/>
                    <a:pt x="9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0" y="15"/>
                    <a:pt x="19" y="33"/>
                  </a:cubicBezTo>
                  <a:cubicBezTo>
                    <a:pt x="122" y="126"/>
                    <a:pt x="180" y="278"/>
                    <a:pt x="180" y="478"/>
                  </a:cubicBezTo>
                  <a:cubicBezTo>
                    <a:pt x="180" y="641"/>
                    <a:pt x="143" y="811"/>
                    <a:pt x="14" y="930"/>
                  </a:cubicBezTo>
                  <a:cubicBezTo>
                    <a:pt x="0" y="944"/>
                    <a:pt x="0" y="946"/>
                    <a:pt x="0" y="948"/>
                  </a:cubicBezTo>
                  <a:cubicBezTo>
                    <a:pt x="0" y="954"/>
                    <a:pt x="5" y="957"/>
                    <a:pt x="9" y="957"/>
                  </a:cubicBezTo>
                  <a:cubicBezTo>
                    <a:pt x="21" y="957"/>
                    <a:pt x="115" y="891"/>
                    <a:pt x="176" y="770"/>
                  </a:cubicBezTo>
                  <a:cubicBezTo>
                    <a:pt x="230" y="665"/>
                    <a:pt x="241" y="559"/>
                    <a:pt x="241" y="4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A91B404C-AAA1-954B-9A24-F9214C3C5212}"/>
                </a:ext>
              </a:extLst>
            </p:cNvPr>
            <p:cNvSpPr/>
            <p:nvPr/>
          </p:nvSpPr>
          <p:spPr>
            <a:xfrm>
              <a:off x="8965080" y="3272400"/>
              <a:ext cx="84960" cy="61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7" h="1720">
                  <a:moveTo>
                    <a:pt x="188" y="1676"/>
                  </a:moveTo>
                  <a:lnTo>
                    <a:pt x="0" y="1676"/>
                  </a:lnTo>
                  <a:lnTo>
                    <a:pt x="0" y="1720"/>
                  </a:lnTo>
                  <a:lnTo>
                    <a:pt x="237" y="1720"/>
                  </a:lnTo>
                  <a:lnTo>
                    <a:pt x="237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188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06A7EC9F-8A00-9C41-B329-6AEFCB8AD803}"/>
              </a:ext>
            </a:extLst>
          </p:cNvPr>
          <p:cNvSpPr txBox="1"/>
          <p:nvPr/>
        </p:nvSpPr>
        <p:spPr>
          <a:xfrm>
            <a:off x="914400" y="3134426"/>
            <a:ext cx="11941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Rewriting:</a:t>
            </a:r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D7F2DA4F-753C-744C-AA81-8A2BDD693D84}"/>
              </a:ext>
            </a:extLst>
          </p:cNvPr>
          <p:cNvSpPr/>
          <p:nvPr/>
        </p:nvSpPr>
        <p:spPr>
          <a:xfrm rot="16200000">
            <a:off x="7297920" y="2816186"/>
            <a:ext cx="365760" cy="3200400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6200"/>
              <a:gd name="f13" fmla="val 108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7 f15 1"/>
              <a:gd name="f28" fmla="*/ f18 f16 1"/>
              <a:gd name="f29" fmla="*/ 13800 f15 1"/>
              <a:gd name="f30" fmla="*/ 21600 f15 1"/>
              <a:gd name="f31" fmla="*/ 0 f16 1"/>
              <a:gd name="f32" fmla="*/ f19 1 f4"/>
              <a:gd name="f33" fmla="*/ 0 f15 1"/>
              <a:gd name="f34" fmla="*/ 10800 f16 1"/>
              <a:gd name="f35" fmla="*/ 216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30" y="f31"/>
              </a:cxn>
              <a:cxn ang="f42">
                <a:pos x="f33" y="f34"/>
              </a:cxn>
              <a:cxn ang="f42">
                <a:pos x="f30" y="f35"/>
              </a:cxn>
            </a:cxnLst>
            <a:rect l="f29" t="f44" r="f30" b="f45"/>
            <a:pathLst>
              <a:path w="21600" h="21600">
                <a:moveTo>
                  <a:pt x="f8" y="f7"/>
                </a:moveTo>
                <a:cubicBezTo>
                  <a:pt x="f12" y="f7"/>
                  <a:pt x="f13" y="f20"/>
                  <a:pt x="f13" y="f21"/>
                </a:cubicBezTo>
                <a:lnTo>
                  <a:pt x="f13" y="f36"/>
                </a:lnTo>
                <a:cubicBezTo>
                  <a:pt x="f13" y="f37"/>
                  <a:pt x="f11" y="f22"/>
                  <a:pt x="f7" y="f22"/>
                </a:cubicBezTo>
                <a:cubicBezTo>
                  <a:pt x="f11" y="f22"/>
                  <a:pt x="f13" y="f38"/>
                  <a:pt x="f13" y="f39"/>
                </a:cubicBezTo>
                <a:lnTo>
                  <a:pt x="f13" y="f23"/>
                </a:lnTo>
                <a:cubicBezTo>
                  <a:pt x="f13" y="f40"/>
                  <a:pt x="f12" y="f8"/>
                  <a:pt x="f8" y="f8"/>
                </a:cubicBezTo>
              </a:path>
            </a:pathLst>
          </a:custGeom>
          <a:noFill/>
          <a:ln w="36720">
            <a:solidFill>
              <a:srgbClr val="3465A4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81F0946-F85D-1A4A-8DEE-8545D0D233BB}"/>
              </a:ext>
            </a:extLst>
          </p:cNvPr>
          <p:cNvSpPr txBox="1"/>
          <p:nvPr/>
        </p:nvSpPr>
        <p:spPr>
          <a:xfrm>
            <a:off x="6189480" y="4708347"/>
            <a:ext cx="3080821" cy="35633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r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emember this is the “target”</a:t>
            </a:r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BCC009AC-3658-E24C-9F4B-9A8521A29D3C}"/>
              </a:ext>
            </a:extLst>
          </p:cNvPr>
          <p:cNvSpPr/>
          <p:nvPr/>
        </p:nvSpPr>
        <p:spPr>
          <a:xfrm>
            <a:off x="2114232" y="6334827"/>
            <a:ext cx="5852160" cy="73151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We’re just going to do function approximation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using neural networks...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1630AAD-C222-ED4F-A5CE-A05BD93FFB92}"/>
              </a:ext>
            </a:extLst>
          </p:cNvPr>
          <p:cNvSpPr txBox="1"/>
          <p:nvPr/>
        </p:nvSpPr>
        <p:spPr>
          <a:xfrm>
            <a:off x="1645920" y="5512227"/>
            <a:ext cx="714528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 equation adjusts Q(s,a) in the direction of the target</a:t>
            </a:r>
          </a:p>
        </p:txBody>
      </p:sp>
      <p:sp>
        <p:nvSpPr>
          <p:cNvPr id="91" name="Title 90">
            <a:extLst>
              <a:ext uri="{FF2B5EF4-FFF2-40B4-BE49-F238E27FC236}">
                <a16:creationId xmlns:a16="http://schemas.microsoft.com/office/drawing/2014/main" id="{0E8EA116-BC32-CA40-B63B-F69DDAA51D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Q-function updates in DQN</a:t>
            </a:r>
          </a:p>
        </p:txBody>
      </p:sp>
    </p:spTree>
    <p:extLst>
      <p:ext uri="{BB962C8B-B14F-4D97-AF65-F5344CB8AC3E}">
        <p14:creationId xmlns:p14="http://schemas.microsoft.com/office/powerpoint/2010/main" val="4117570241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0C4C45D-E48E-3F4D-ABF0-C041543185A5}"/>
              </a:ext>
            </a:extLst>
          </p:cNvPr>
          <p:cNvSpPr txBox="1"/>
          <p:nvPr/>
        </p:nvSpPr>
        <p:spPr>
          <a:xfrm>
            <a:off x="741935" y="1958209"/>
            <a:ext cx="24012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Use this loss function:</a:t>
            </a:r>
          </a:p>
        </p:txBody>
      </p:sp>
      <p:grpSp>
        <p:nvGrpSpPr>
          <p:cNvPr id="4" name="Group 3" descr="28§display§L(s,a,s';w)=\frac{1}{2} \left(&#10;r + \gamma \max_{a'} Q_w(s',a') - Q_w(s,a)&#10;\right)^2§svg§600§FALSE" title="TexMaths">
            <a:extLst>
              <a:ext uri="{FF2B5EF4-FFF2-40B4-BE49-F238E27FC236}">
                <a16:creationId xmlns:a16="http://schemas.microsoft.com/office/drawing/2014/main" id="{45CC4B89-5F35-0046-B672-60CE8B50B039}"/>
              </a:ext>
            </a:extLst>
          </p:cNvPr>
          <p:cNvGrpSpPr/>
          <p:nvPr/>
        </p:nvGrpSpPr>
        <p:grpSpPr>
          <a:xfrm>
            <a:off x="266015" y="2597569"/>
            <a:ext cx="9596880" cy="910800"/>
            <a:chOff x="347040" y="2030400"/>
            <a:chExt cx="9596880" cy="910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9787E64-7174-2647-884D-A2A27C60552C}"/>
                </a:ext>
              </a:extLst>
            </p:cNvPr>
            <p:cNvSpPr/>
            <p:nvPr/>
          </p:nvSpPr>
          <p:spPr>
            <a:xfrm>
              <a:off x="347040" y="2037599"/>
              <a:ext cx="9596880" cy="902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59" h="2509">
                  <a:moveTo>
                    <a:pt x="13330" y="2509"/>
                  </a:moveTo>
                  <a:lnTo>
                    <a:pt x="0" y="2509"/>
                  </a:lnTo>
                  <a:lnTo>
                    <a:pt x="0" y="0"/>
                  </a:lnTo>
                  <a:lnTo>
                    <a:pt x="26659" y="0"/>
                  </a:lnTo>
                  <a:lnTo>
                    <a:pt x="26659" y="25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6EFA079-771F-4241-B79F-4BFB0B6B4B00}"/>
                </a:ext>
              </a:extLst>
            </p:cNvPr>
            <p:cNvSpPr/>
            <p:nvPr/>
          </p:nvSpPr>
          <p:spPr>
            <a:xfrm>
              <a:off x="363600" y="2333880"/>
              <a:ext cx="2559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2" h="843">
                  <a:moveTo>
                    <a:pt x="396" y="95"/>
                  </a:moveTo>
                  <a:cubicBezTo>
                    <a:pt x="407" y="53"/>
                    <a:pt x="410" y="39"/>
                    <a:pt x="519" y="39"/>
                  </a:cubicBezTo>
                  <a:cubicBezTo>
                    <a:pt x="557" y="39"/>
                    <a:pt x="565" y="39"/>
                    <a:pt x="565" y="14"/>
                  </a:cubicBezTo>
                  <a:cubicBezTo>
                    <a:pt x="565" y="0"/>
                    <a:pt x="552" y="0"/>
                    <a:pt x="546" y="0"/>
                  </a:cubicBezTo>
                  <a:cubicBezTo>
                    <a:pt x="509" y="0"/>
                    <a:pt x="410" y="3"/>
                    <a:pt x="372" y="3"/>
                  </a:cubicBezTo>
                  <a:cubicBezTo>
                    <a:pt x="337" y="3"/>
                    <a:pt x="249" y="0"/>
                    <a:pt x="214" y="0"/>
                  </a:cubicBezTo>
                  <a:cubicBezTo>
                    <a:pt x="206" y="0"/>
                    <a:pt x="193" y="0"/>
                    <a:pt x="193" y="25"/>
                  </a:cubicBezTo>
                  <a:cubicBezTo>
                    <a:pt x="193" y="39"/>
                    <a:pt x="204" y="39"/>
                    <a:pt x="225" y="39"/>
                  </a:cubicBezTo>
                  <a:cubicBezTo>
                    <a:pt x="228" y="39"/>
                    <a:pt x="249" y="39"/>
                    <a:pt x="270" y="42"/>
                  </a:cubicBezTo>
                  <a:cubicBezTo>
                    <a:pt x="292" y="42"/>
                    <a:pt x="303" y="45"/>
                    <a:pt x="303" y="62"/>
                  </a:cubicBezTo>
                  <a:cubicBezTo>
                    <a:pt x="303" y="64"/>
                    <a:pt x="300" y="70"/>
                    <a:pt x="297" y="84"/>
                  </a:cubicBezTo>
                  <a:lnTo>
                    <a:pt x="139" y="748"/>
                  </a:lnTo>
                  <a:cubicBezTo>
                    <a:pt x="129" y="795"/>
                    <a:pt x="126" y="804"/>
                    <a:pt x="32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1" y="843"/>
                    <a:pt x="32" y="843"/>
                  </a:cubicBezTo>
                  <a:lnTo>
                    <a:pt x="578" y="843"/>
                  </a:lnTo>
                  <a:cubicBezTo>
                    <a:pt x="608" y="843"/>
                    <a:pt x="608" y="843"/>
                    <a:pt x="616" y="823"/>
                  </a:cubicBezTo>
                  <a:lnTo>
                    <a:pt x="710" y="554"/>
                  </a:lnTo>
                  <a:cubicBezTo>
                    <a:pt x="712" y="543"/>
                    <a:pt x="712" y="540"/>
                    <a:pt x="712" y="538"/>
                  </a:cubicBezTo>
                  <a:cubicBezTo>
                    <a:pt x="712" y="532"/>
                    <a:pt x="710" y="524"/>
                    <a:pt x="699" y="524"/>
                  </a:cubicBezTo>
                  <a:cubicBezTo>
                    <a:pt x="688" y="524"/>
                    <a:pt x="688" y="532"/>
                    <a:pt x="680" y="552"/>
                  </a:cubicBezTo>
                  <a:cubicBezTo>
                    <a:pt x="640" y="664"/>
                    <a:pt x="586" y="804"/>
                    <a:pt x="383" y="804"/>
                  </a:cubicBezTo>
                  <a:lnTo>
                    <a:pt x="270" y="804"/>
                  </a:lnTo>
                  <a:cubicBezTo>
                    <a:pt x="254" y="804"/>
                    <a:pt x="252" y="804"/>
                    <a:pt x="246" y="804"/>
                  </a:cubicBezTo>
                  <a:cubicBezTo>
                    <a:pt x="233" y="804"/>
                    <a:pt x="230" y="801"/>
                    <a:pt x="230" y="792"/>
                  </a:cubicBezTo>
                  <a:cubicBezTo>
                    <a:pt x="230" y="787"/>
                    <a:pt x="230" y="784"/>
                    <a:pt x="236" y="7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59DF51C-0E38-1749-9EF0-4C662CB36B76}"/>
                </a:ext>
              </a:extLst>
            </p:cNvPr>
            <p:cNvSpPr/>
            <p:nvPr/>
          </p:nvSpPr>
          <p:spPr>
            <a:xfrm>
              <a:off x="675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ED30DF0-9C92-4549-AED7-A767913DDA11}"/>
                </a:ext>
              </a:extLst>
            </p:cNvPr>
            <p:cNvSpPr/>
            <p:nvPr/>
          </p:nvSpPr>
          <p:spPr>
            <a:xfrm>
              <a:off x="820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DD1271B-A5FB-ED4F-9B76-10497654BCAC}"/>
                </a:ext>
              </a:extLst>
            </p:cNvPr>
            <p:cNvSpPr/>
            <p:nvPr/>
          </p:nvSpPr>
          <p:spPr>
            <a:xfrm>
              <a:off x="103248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1C449C1-09CD-434A-9488-235B3E7E3E51}"/>
                </a:ext>
              </a:extLst>
            </p:cNvPr>
            <p:cNvSpPr/>
            <p:nvPr/>
          </p:nvSpPr>
          <p:spPr>
            <a:xfrm>
              <a:off x="1200959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4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2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414885A-7465-974C-9B41-1D565DA436DE}"/>
                </a:ext>
              </a:extLst>
            </p:cNvPr>
            <p:cNvSpPr/>
            <p:nvPr/>
          </p:nvSpPr>
          <p:spPr>
            <a:xfrm>
              <a:off x="14432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BFBBB9D-DFE9-9B4C-B147-775320DE6C17}"/>
                </a:ext>
              </a:extLst>
            </p:cNvPr>
            <p:cNvSpPr/>
            <p:nvPr/>
          </p:nvSpPr>
          <p:spPr>
            <a:xfrm>
              <a:off x="161676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93F43DF-1904-5F4E-962F-8B1086B90F37}"/>
                </a:ext>
              </a:extLst>
            </p:cNvPr>
            <p:cNvSpPr/>
            <p:nvPr/>
          </p:nvSpPr>
          <p:spPr>
            <a:xfrm>
              <a:off x="18064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D49F826-8821-6148-9200-54D57EABB525}"/>
                </a:ext>
              </a:extLst>
            </p:cNvPr>
            <p:cNvSpPr/>
            <p:nvPr/>
          </p:nvSpPr>
          <p:spPr>
            <a:xfrm>
              <a:off x="1947240" y="2445840"/>
              <a:ext cx="4680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" h="770">
                  <a:moveTo>
                    <a:pt x="129" y="64"/>
                  </a:moveTo>
                  <a:cubicBezTo>
                    <a:pt x="129" y="31"/>
                    <a:pt x="99" y="0"/>
                    <a:pt x="64" y="0"/>
                  </a:cubicBezTo>
                  <a:cubicBezTo>
                    <a:pt x="29" y="0"/>
                    <a:pt x="0" y="31"/>
                    <a:pt x="0" y="64"/>
                  </a:cubicBezTo>
                  <a:cubicBezTo>
                    <a:pt x="0" y="101"/>
                    <a:pt x="29" y="132"/>
                    <a:pt x="64" y="132"/>
                  </a:cubicBezTo>
                  <a:cubicBezTo>
                    <a:pt x="99" y="132"/>
                    <a:pt x="129" y="101"/>
                    <a:pt x="129" y="64"/>
                  </a:cubicBezTo>
                  <a:close/>
                  <a:moveTo>
                    <a:pt x="104" y="518"/>
                  </a:moveTo>
                  <a:cubicBezTo>
                    <a:pt x="104" y="554"/>
                    <a:pt x="104" y="650"/>
                    <a:pt x="27" y="742"/>
                  </a:cubicBezTo>
                  <a:cubicBezTo>
                    <a:pt x="19" y="750"/>
                    <a:pt x="19" y="753"/>
                    <a:pt x="19" y="756"/>
                  </a:cubicBezTo>
                  <a:cubicBezTo>
                    <a:pt x="19" y="764"/>
                    <a:pt x="24" y="770"/>
                    <a:pt x="32" y="770"/>
                  </a:cubicBezTo>
                  <a:cubicBezTo>
                    <a:pt x="46" y="770"/>
                    <a:pt x="131" y="672"/>
                    <a:pt x="131" y="529"/>
                  </a:cubicBezTo>
                  <a:cubicBezTo>
                    <a:pt x="131" y="493"/>
                    <a:pt x="129" y="400"/>
                    <a:pt x="64" y="400"/>
                  </a:cubicBezTo>
                  <a:cubicBezTo>
                    <a:pt x="21" y="400"/>
                    <a:pt x="0" y="434"/>
                    <a:pt x="0" y="468"/>
                  </a:cubicBezTo>
                  <a:cubicBezTo>
                    <a:pt x="0" y="498"/>
                    <a:pt x="21" y="532"/>
                    <a:pt x="64" y="532"/>
                  </a:cubicBezTo>
                  <a:cubicBezTo>
                    <a:pt x="70" y="532"/>
                    <a:pt x="72" y="532"/>
                    <a:pt x="72" y="532"/>
                  </a:cubicBezTo>
                  <a:cubicBezTo>
                    <a:pt x="83" y="529"/>
                    <a:pt x="94" y="526"/>
                    <a:pt x="104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94E0654-2BB3-BD40-896F-8AD787EBCA06}"/>
                </a:ext>
              </a:extLst>
            </p:cNvPr>
            <p:cNvSpPr/>
            <p:nvPr/>
          </p:nvSpPr>
          <p:spPr>
            <a:xfrm>
              <a:off x="2111039" y="2440800"/>
              <a:ext cx="281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560">
                  <a:moveTo>
                    <a:pt x="511" y="126"/>
                  </a:moveTo>
                  <a:cubicBezTo>
                    <a:pt x="517" y="101"/>
                    <a:pt x="528" y="53"/>
                    <a:pt x="528" y="48"/>
                  </a:cubicBezTo>
                  <a:cubicBezTo>
                    <a:pt x="528" y="25"/>
                    <a:pt x="511" y="14"/>
                    <a:pt x="495" y="14"/>
                  </a:cubicBezTo>
                  <a:cubicBezTo>
                    <a:pt x="479" y="14"/>
                    <a:pt x="458" y="22"/>
                    <a:pt x="450" y="48"/>
                  </a:cubicBezTo>
                  <a:cubicBezTo>
                    <a:pt x="447" y="56"/>
                    <a:pt x="391" y="294"/>
                    <a:pt x="383" y="325"/>
                  </a:cubicBezTo>
                  <a:cubicBezTo>
                    <a:pt x="375" y="361"/>
                    <a:pt x="372" y="384"/>
                    <a:pt x="372" y="406"/>
                  </a:cubicBezTo>
                  <a:cubicBezTo>
                    <a:pt x="372" y="420"/>
                    <a:pt x="372" y="423"/>
                    <a:pt x="375" y="428"/>
                  </a:cubicBezTo>
                  <a:cubicBezTo>
                    <a:pt x="348" y="496"/>
                    <a:pt x="311" y="532"/>
                    <a:pt x="265" y="532"/>
                  </a:cubicBezTo>
                  <a:cubicBezTo>
                    <a:pt x="171" y="532"/>
                    <a:pt x="171" y="442"/>
                    <a:pt x="171" y="420"/>
                  </a:cubicBezTo>
                  <a:cubicBezTo>
                    <a:pt x="171" y="381"/>
                    <a:pt x="177" y="333"/>
                    <a:pt x="233" y="179"/>
                  </a:cubicBezTo>
                  <a:cubicBezTo>
                    <a:pt x="246" y="143"/>
                    <a:pt x="252" y="126"/>
                    <a:pt x="252" y="101"/>
                  </a:cubicBezTo>
                  <a:cubicBezTo>
                    <a:pt x="252" y="45"/>
                    <a:pt x="214" y="0"/>
                    <a:pt x="155" y="0"/>
                  </a:cubicBezTo>
                  <a:cubicBezTo>
                    <a:pt x="43" y="0"/>
                    <a:pt x="0" y="179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2" y="179"/>
                  </a:cubicBezTo>
                  <a:cubicBezTo>
                    <a:pt x="64" y="64"/>
                    <a:pt x="110" y="28"/>
                    <a:pt x="153" y="28"/>
                  </a:cubicBezTo>
                  <a:cubicBezTo>
                    <a:pt x="163" y="28"/>
                    <a:pt x="182" y="28"/>
                    <a:pt x="182" y="67"/>
                  </a:cubicBezTo>
                  <a:cubicBezTo>
                    <a:pt x="182" y="98"/>
                    <a:pt x="169" y="134"/>
                    <a:pt x="161" y="154"/>
                  </a:cubicBezTo>
                  <a:cubicBezTo>
                    <a:pt x="110" y="300"/>
                    <a:pt x="94" y="358"/>
                    <a:pt x="94" y="403"/>
                  </a:cubicBezTo>
                  <a:cubicBezTo>
                    <a:pt x="94" y="518"/>
                    <a:pt x="174" y="560"/>
                    <a:pt x="262" y="560"/>
                  </a:cubicBezTo>
                  <a:cubicBezTo>
                    <a:pt x="281" y="560"/>
                    <a:pt x="337" y="560"/>
                    <a:pt x="386" y="473"/>
                  </a:cubicBezTo>
                  <a:cubicBezTo>
                    <a:pt x="415" y="552"/>
                    <a:pt x="498" y="560"/>
                    <a:pt x="533" y="560"/>
                  </a:cubicBezTo>
                  <a:cubicBezTo>
                    <a:pt x="621" y="560"/>
                    <a:pt x="672" y="482"/>
                    <a:pt x="704" y="409"/>
                  </a:cubicBezTo>
                  <a:cubicBezTo>
                    <a:pt x="744" y="311"/>
                    <a:pt x="782" y="146"/>
                    <a:pt x="782" y="87"/>
                  </a:cubicBezTo>
                  <a:cubicBezTo>
                    <a:pt x="782" y="20"/>
                    <a:pt x="750" y="0"/>
                    <a:pt x="728" y="0"/>
                  </a:cubicBezTo>
                  <a:cubicBezTo>
                    <a:pt x="699" y="0"/>
                    <a:pt x="669" y="31"/>
                    <a:pt x="669" y="59"/>
                  </a:cubicBezTo>
                  <a:cubicBezTo>
                    <a:pt x="669" y="76"/>
                    <a:pt x="677" y="84"/>
                    <a:pt x="688" y="92"/>
                  </a:cubicBezTo>
                  <a:cubicBezTo>
                    <a:pt x="702" y="106"/>
                    <a:pt x="731" y="137"/>
                    <a:pt x="731" y="199"/>
                  </a:cubicBezTo>
                  <a:cubicBezTo>
                    <a:pt x="731" y="241"/>
                    <a:pt x="696" y="361"/>
                    <a:pt x="667" y="423"/>
                  </a:cubicBezTo>
                  <a:cubicBezTo>
                    <a:pt x="635" y="490"/>
                    <a:pt x="594" y="532"/>
                    <a:pt x="536" y="532"/>
                  </a:cubicBezTo>
                  <a:cubicBezTo>
                    <a:pt x="479" y="532"/>
                    <a:pt x="450" y="496"/>
                    <a:pt x="450" y="426"/>
                  </a:cubicBezTo>
                  <a:cubicBezTo>
                    <a:pt x="450" y="392"/>
                    <a:pt x="458" y="353"/>
                    <a:pt x="461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45EA28A-7B7F-974F-927B-E6EBCC8FF056}"/>
                </a:ext>
              </a:extLst>
            </p:cNvPr>
            <p:cNvSpPr/>
            <p:nvPr/>
          </p:nvSpPr>
          <p:spPr>
            <a:xfrm>
              <a:off x="2436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D82CDC2-E17B-D64E-95B7-A243A62A320D}"/>
                </a:ext>
              </a:extLst>
            </p:cNvPr>
            <p:cNvSpPr/>
            <p:nvPr/>
          </p:nvSpPr>
          <p:spPr>
            <a:xfrm>
              <a:off x="2717280" y="2473920"/>
              <a:ext cx="2822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291">
                  <a:moveTo>
                    <a:pt x="744" y="50"/>
                  </a:moveTo>
                  <a:cubicBezTo>
                    <a:pt x="763" y="50"/>
                    <a:pt x="785" y="50"/>
                    <a:pt x="785" y="25"/>
                  </a:cubicBezTo>
                  <a:cubicBezTo>
                    <a:pt x="785" y="0"/>
                    <a:pt x="763" y="0"/>
                    <a:pt x="747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0"/>
                    <a:pt x="21" y="50"/>
                    <a:pt x="40" y="50"/>
                  </a:cubicBezTo>
                  <a:close/>
                  <a:moveTo>
                    <a:pt x="747" y="291"/>
                  </a:moveTo>
                  <a:cubicBezTo>
                    <a:pt x="763" y="291"/>
                    <a:pt x="785" y="291"/>
                    <a:pt x="785" y="266"/>
                  </a:cubicBezTo>
                  <a:cubicBezTo>
                    <a:pt x="785" y="241"/>
                    <a:pt x="763" y="241"/>
                    <a:pt x="744" y="241"/>
                  </a:cubicBezTo>
                  <a:lnTo>
                    <a:pt x="40" y="241"/>
                  </a:lnTo>
                  <a:cubicBezTo>
                    <a:pt x="21" y="241"/>
                    <a:pt x="0" y="241"/>
                    <a:pt x="0" y="266"/>
                  </a:cubicBezTo>
                  <a:cubicBezTo>
                    <a:pt x="0" y="291"/>
                    <a:pt x="21" y="291"/>
                    <a:pt x="40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C0A13B7-F427-E04A-9F5A-9D0525D783F4}"/>
                </a:ext>
              </a:extLst>
            </p:cNvPr>
            <p:cNvSpPr/>
            <p:nvPr/>
          </p:nvSpPr>
          <p:spPr>
            <a:xfrm>
              <a:off x="3228480" y="2041560"/>
              <a:ext cx="1404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823">
                  <a:moveTo>
                    <a:pt x="244" y="31"/>
                  </a:moveTo>
                  <a:cubicBezTo>
                    <a:pt x="244" y="3"/>
                    <a:pt x="244" y="0"/>
                    <a:pt x="214" y="0"/>
                  </a:cubicBezTo>
                  <a:cubicBezTo>
                    <a:pt x="142" y="78"/>
                    <a:pt x="37" y="78"/>
                    <a:pt x="0" y="78"/>
                  </a:cubicBezTo>
                  <a:lnTo>
                    <a:pt x="0" y="118"/>
                  </a:lnTo>
                  <a:cubicBezTo>
                    <a:pt x="24" y="118"/>
                    <a:pt x="94" y="118"/>
                    <a:pt x="155" y="84"/>
                  </a:cubicBezTo>
                  <a:lnTo>
                    <a:pt x="155" y="725"/>
                  </a:lnTo>
                  <a:cubicBezTo>
                    <a:pt x="155" y="770"/>
                    <a:pt x="153" y="784"/>
                    <a:pt x="46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48" y="818"/>
                    <a:pt x="153" y="818"/>
                    <a:pt x="198" y="818"/>
                  </a:cubicBezTo>
                  <a:cubicBezTo>
                    <a:pt x="246" y="818"/>
                    <a:pt x="348" y="818"/>
                    <a:pt x="391" y="823"/>
                  </a:cubicBezTo>
                  <a:lnTo>
                    <a:pt x="391" y="784"/>
                  </a:lnTo>
                  <a:lnTo>
                    <a:pt x="353" y="784"/>
                  </a:lnTo>
                  <a:cubicBezTo>
                    <a:pt x="246" y="784"/>
                    <a:pt x="244" y="770"/>
                    <a:pt x="244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BDFC77D-91BA-D74F-803B-B2EF0E08D6AC}"/>
                </a:ext>
              </a:extLst>
            </p:cNvPr>
            <p:cNvSpPr/>
            <p:nvPr/>
          </p:nvSpPr>
          <p:spPr>
            <a:xfrm>
              <a:off x="3190680" y="2516040"/>
              <a:ext cx="21276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53">
                  <a:moveTo>
                    <a:pt x="295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92" y="0"/>
                  </a:lnTo>
                  <a:lnTo>
                    <a:pt x="592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A8178AF-0408-EE45-A0EE-170B9532B077}"/>
                </a:ext>
              </a:extLst>
            </p:cNvPr>
            <p:cNvSpPr/>
            <p:nvPr/>
          </p:nvSpPr>
          <p:spPr>
            <a:xfrm>
              <a:off x="3211920" y="2645280"/>
              <a:ext cx="1692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1" h="823">
                  <a:moveTo>
                    <a:pt x="91" y="728"/>
                  </a:moveTo>
                  <a:lnTo>
                    <a:pt x="217" y="599"/>
                  </a:lnTo>
                  <a:cubicBezTo>
                    <a:pt x="402" y="428"/>
                    <a:pt x="471" y="364"/>
                    <a:pt x="471" y="241"/>
                  </a:cubicBezTo>
                  <a:cubicBezTo>
                    <a:pt x="471" y="98"/>
                    <a:pt x="367" y="0"/>
                    <a:pt x="222" y="0"/>
                  </a:cubicBezTo>
                  <a:cubicBezTo>
                    <a:pt x="88" y="0"/>
                    <a:pt x="0" y="115"/>
                    <a:pt x="0" y="224"/>
                  </a:cubicBezTo>
                  <a:cubicBezTo>
                    <a:pt x="0" y="291"/>
                    <a:pt x="59" y="291"/>
                    <a:pt x="62" y="291"/>
                  </a:cubicBezTo>
                  <a:cubicBezTo>
                    <a:pt x="83" y="291"/>
                    <a:pt x="123" y="277"/>
                    <a:pt x="123" y="227"/>
                  </a:cubicBezTo>
                  <a:cubicBezTo>
                    <a:pt x="123" y="196"/>
                    <a:pt x="102" y="162"/>
                    <a:pt x="62" y="162"/>
                  </a:cubicBezTo>
                  <a:cubicBezTo>
                    <a:pt x="51" y="162"/>
                    <a:pt x="51" y="162"/>
                    <a:pt x="46" y="165"/>
                  </a:cubicBezTo>
                  <a:cubicBezTo>
                    <a:pt x="72" y="84"/>
                    <a:pt x="137" y="39"/>
                    <a:pt x="206" y="39"/>
                  </a:cubicBezTo>
                  <a:cubicBezTo>
                    <a:pt x="313" y="39"/>
                    <a:pt x="364" y="137"/>
                    <a:pt x="364" y="241"/>
                  </a:cubicBezTo>
                  <a:cubicBezTo>
                    <a:pt x="364" y="339"/>
                    <a:pt x="305" y="437"/>
                    <a:pt x="241" y="512"/>
                  </a:cubicBezTo>
                  <a:lnTo>
                    <a:pt x="13" y="776"/>
                  </a:lnTo>
                  <a:cubicBezTo>
                    <a:pt x="0" y="790"/>
                    <a:pt x="0" y="792"/>
                    <a:pt x="0" y="823"/>
                  </a:cubicBezTo>
                  <a:lnTo>
                    <a:pt x="439" y="823"/>
                  </a:lnTo>
                  <a:lnTo>
                    <a:pt x="471" y="608"/>
                  </a:lnTo>
                  <a:lnTo>
                    <a:pt x="442" y="608"/>
                  </a:lnTo>
                  <a:cubicBezTo>
                    <a:pt x="436" y="644"/>
                    <a:pt x="428" y="700"/>
                    <a:pt x="418" y="717"/>
                  </a:cubicBezTo>
                  <a:cubicBezTo>
                    <a:pt x="407" y="728"/>
                    <a:pt x="329" y="728"/>
                    <a:pt x="305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0AD3AE2-D9C3-664C-95D6-34C17D3DBC9D}"/>
                </a:ext>
              </a:extLst>
            </p:cNvPr>
            <p:cNvSpPr/>
            <p:nvPr/>
          </p:nvSpPr>
          <p:spPr>
            <a:xfrm>
              <a:off x="360036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396" y="2203"/>
                  </a:moveTo>
                  <a:cubicBezTo>
                    <a:pt x="399" y="2203"/>
                    <a:pt x="410" y="2215"/>
                    <a:pt x="410" y="2215"/>
                  </a:cubicBezTo>
                  <a:lnTo>
                    <a:pt x="436" y="2215"/>
                  </a:lnTo>
                  <a:cubicBezTo>
                    <a:pt x="439" y="2215"/>
                    <a:pt x="450" y="2215"/>
                    <a:pt x="450" y="2203"/>
                  </a:cubicBezTo>
                  <a:cubicBezTo>
                    <a:pt x="450" y="2198"/>
                    <a:pt x="447" y="2195"/>
                    <a:pt x="444" y="2192"/>
                  </a:cubicBezTo>
                  <a:cubicBezTo>
                    <a:pt x="402" y="2147"/>
                    <a:pt x="337" y="2080"/>
                    <a:pt x="265" y="1946"/>
                  </a:cubicBezTo>
                  <a:cubicBezTo>
                    <a:pt x="137" y="1708"/>
                    <a:pt x="91" y="1403"/>
                    <a:pt x="91" y="1109"/>
                  </a:cubicBezTo>
                  <a:cubicBezTo>
                    <a:pt x="91" y="563"/>
                    <a:pt x="238" y="241"/>
                    <a:pt x="447" y="22"/>
                  </a:cubicBezTo>
                  <a:cubicBezTo>
                    <a:pt x="450" y="20"/>
                    <a:pt x="450" y="14"/>
                    <a:pt x="450" y="11"/>
                  </a:cubicBezTo>
                  <a:cubicBezTo>
                    <a:pt x="450" y="0"/>
                    <a:pt x="442" y="0"/>
                    <a:pt x="428" y="0"/>
                  </a:cubicBezTo>
                  <a:cubicBezTo>
                    <a:pt x="412" y="0"/>
                    <a:pt x="410" y="0"/>
                    <a:pt x="399" y="11"/>
                  </a:cubicBezTo>
                  <a:cubicBezTo>
                    <a:pt x="287" y="112"/>
                    <a:pt x="161" y="283"/>
                    <a:pt x="78" y="543"/>
                  </a:cubicBezTo>
                  <a:cubicBezTo>
                    <a:pt x="27" y="706"/>
                    <a:pt x="0" y="902"/>
                    <a:pt x="0" y="1106"/>
                  </a:cubicBezTo>
                  <a:cubicBezTo>
                    <a:pt x="0" y="1400"/>
                    <a:pt x="51" y="1730"/>
                    <a:pt x="236" y="2016"/>
                  </a:cubicBezTo>
                  <a:cubicBezTo>
                    <a:pt x="268" y="2063"/>
                    <a:pt x="313" y="2114"/>
                    <a:pt x="313" y="2114"/>
                  </a:cubicBezTo>
                  <a:cubicBezTo>
                    <a:pt x="324" y="2131"/>
                    <a:pt x="340" y="2150"/>
                    <a:pt x="351" y="2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74E1DE-B52E-2B42-B2BB-34B840CDBA22}"/>
                </a:ext>
              </a:extLst>
            </p:cNvPr>
            <p:cNvSpPr/>
            <p:nvPr/>
          </p:nvSpPr>
          <p:spPr>
            <a:xfrm>
              <a:off x="3789360" y="2440800"/>
              <a:ext cx="173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" h="560">
                  <a:moveTo>
                    <a:pt x="70" y="473"/>
                  </a:moveTo>
                  <a:cubicBezTo>
                    <a:pt x="67" y="493"/>
                    <a:pt x="59" y="521"/>
                    <a:pt x="59" y="526"/>
                  </a:cubicBezTo>
                  <a:cubicBezTo>
                    <a:pt x="59" y="549"/>
                    <a:pt x="75" y="560"/>
                    <a:pt x="94" y="560"/>
                  </a:cubicBezTo>
                  <a:cubicBezTo>
                    <a:pt x="107" y="560"/>
                    <a:pt x="129" y="549"/>
                    <a:pt x="137" y="526"/>
                  </a:cubicBezTo>
                  <a:cubicBezTo>
                    <a:pt x="139" y="521"/>
                    <a:pt x="179" y="353"/>
                    <a:pt x="185" y="330"/>
                  </a:cubicBezTo>
                  <a:cubicBezTo>
                    <a:pt x="193" y="288"/>
                    <a:pt x="214" y="202"/>
                    <a:pt x="222" y="168"/>
                  </a:cubicBezTo>
                  <a:cubicBezTo>
                    <a:pt x="228" y="154"/>
                    <a:pt x="260" y="95"/>
                    <a:pt x="289" y="67"/>
                  </a:cubicBezTo>
                  <a:cubicBezTo>
                    <a:pt x="297" y="59"/>
                    <a:pt x="332" y="28"/>
                    <a:pt x="383" y="28"/>
                  </a:cubicBezTo>
                  <a:cubicBezTo>
                    <a:pt x="415" y="28"/>
                    <a:pt x="431" y="42"/>
                    <a:pt x="434" y="42"/>
                  </a:cubicBezTo>
                  <a:cubicBezTo>
                    <a:pt x="396" y="48"/>
                    <a:pt x="372" y="78"/>
                    <a:pt x="372" y="109"/>
                  </a:cubicBezTo>
                  <a:cubicBezTo>
                    <a:pt x="372" y="129"/>
                    <a:pt x="386" y="154"/>
                    <a:pt x="418" y="154"/>
                  </a:cubicBezTo>
                  <a:cubicBezTo>
                    <a:pt x="447" y="154"/>
                    <a:pt x="482" y="126"/>
                    <a:pt x="482" y="81"/>
                  </a:cubicBezTo>
                  <a:cubicBezTo>
                    <a:pt x="482" y="36"/>
                    <a:pt x="444" y="0"/>
                    <a:pt x="383" y="0"/>
                  </a:cubicBezTo>
                  <a:cubicBezTo>
                    <a:pt x="305" y="0"/>
                    <a:pt x="254" y="62"/>
                    <a:pt x="233" y="95"/>
                  </a:cubicBezTo>
                  <a:cubicBezTo>
                    <a:pt x="222" y="39"/>
                    <a:pt x="179" y="0"/>
                    <a:pt x="123" y="0"/>
                  </a:cubicBezTo>
                  <a:cubicBezTo>
                    <a:pt x="70" y="0"/>
                    <a:pt x="48" y="48"/>
                    <a:pt x="37" y="70"/>
                  </a:cubicBezTo>
                  <a:cubicBezTo>
                    <a:pt x="16" y="112"/>
                    <a:pt x="0" y="188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5" y="174"/>
                  </a:cubicBezTo>
                  <a:cubicBezTo>
                    <a:pt x="54" y="87"/>
                    <a:pt x="78" y="28"/>
                    <a:pt x="120" y="28"/>
                  </a:cubicBezTo>
                  <a:cubicBezTo>
                    <a:pt x="142" y="28"/>
                    <a:pt x="158" y="36"/>
                    <a:pt x="158" y="84"/>
                  </a:cubicBezTo>
                  <a:cubicBezTo>
                    <a:pt x="158" y="109"/>
                    <a:pt x="153" y="123"/>
                    <a:pt x="139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1967D0C-F929-6942-BE77-E9308390C3F6}"/>
                </a:ext>
              </a:extLst>
            </p:cNvPr>
            <p:cNvSpPr/>
            <p:nvPr/>
          </p:nvSpPr>
          <p:spPr>
            <a:xfrm>
              <a:off x="4096800" y="2378160"/>
              <a:ext cx="2822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823">
                  <a:moveTo>
                    <a:pt x="418" y="437"/>
                  </a:moveTo>
                  <a:lnTo>
                    <a:pt x="747" y="437"/>
                  </a:lnTo>
                  <a:cubicBezTo>
                    <a:pt x="763" y="437"/>
                    <a:pt x="785" y="437"/>
                    <a:pt x="785" y="412"/>
                  </a:cubicBezTo>
                  <a:cubicBezTo>
                    <a:pt x="785" y="386"/>
                    <a:pt x="763" y="386"/>
                    <a:pt x="747" y="386"/>
                  </a:cubicBezTo>
                  <a:lnTo>
                    <a:pt x="418" y="386"/>
                  </a:lnTo>
                  <a:lnTo>
                    <a:pt x="418" y="42"/>
                  </a:lnTo>
                  <a:cubicBezTo>
                    <a:pt x="418" y="22"/>
                    <a:pt x="418" y="0"/>
                    <a:pt x="394" y="0"/>
                  </a:cubicBezTo>
                  <a:cubicBezTo>
                    <a:pt x="370" y="0"/>
                    <a:pt x="370" y="22"/>
                    <a:pt x="370" y="42"/>
                  </a:cubicBezTo>
                  <a:lnTo>
                    <a:pt x="370" y="386"/>
                  </a:lnTo>
                  <a:lnTo>
                    <a:pt x="40" y="386"/>
                  </a:lnTo>
                  <a:cubicBezTo>
                    <a:pt x="21" y="386"/>
                    <a:pt x="0" y="386"/>
                    <a:pt x="0" y="412"/>
                  </a:cubicBezTo>
                  <a:cubicBezTo>
                    <a:pt x="0" y="437"/>
                    <a:pt x="21" y="437"/>
                    <a:pt x="40" y="437"/>
                  </a:cubicBezTo>
                  <a:lnTo>
                    <a:pt x="370" y="437"/>
                  </a:lnTo>
                  <a:lnTo>
                    <a:pt x="370" y="781"/>
                  </a:lnTo>
                  <a:cubicBezTo>
                    <a:pt x="370" y="798"/>
                    <a:pt x="370" y="823"/>
                    <a:pt x="394" y="823"/>
                  </a:cubicBezTo>
                  <a:cubicBezTo>
                    <a:pt x="418" y="823"/>
                    <a:pt x="418" y="798"/>
                    <a:pt x="418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E8743A5-1BE5-EA40-A32D-D7ED3FDE5725}"/>
                </a:ext>
              </a:extLst>
            </p:cNvPr>
            <p:cNvSpPr/>
            <p:nvPr/>
          </p:nvSpPr>
          <p:spPr>
            <a:xfrm>
              <a:off x="4502520" y="2440800"/>
              <a:ext cx="223200" cy="291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1" h="812">
                  <a:moveTo>
                    <a:pt x="27" y="232"/>
                  </a:moveTo>
                  <a:cubicBezTo>
                    <a:pt x="72" y="90"/>
                    <a:pt x="201" y="90"/>
                    <a:pt x="214" y="90"/>
                  </a:cubicBezTo>
                  <a:cubicBezTo>
                    <a:pt x="394" y="90"/>
                    <a:pt x="407" y="305"/>
                    <a:pt x="407" y="403"/>
                  </a:cubicBezTo>
                  <a:cubicBezTo>
                    <a:pt x="407" y="479"/>
                    <a:pt x="402" y="498"/>
                    <a:pt x="391" y="524"/>
                  </a:cubicBezTo>
                  <a:cubicBezTo>
                    <a:pt x="367" y="613"/>
                    <a:pt x="332" y="756"/>
                    <a:pt x="332" y="790"/>
                  </a:cubicBezTo>
                  <a:cubicBezTo>
                    <a:pt x="332" y="804"/>
                    <a:pt x="337" y="812"/>
                    <a:pt x="345" y="812"/>
                  </a:cubicBezTo>
                  <a:cubicBezTo>
                    <a:pt x="361" y="812"/>
                    <a:pt x="372" y="784"/>
                    <a:pt x="383" y="736"/>
                  </a:cubicBezTo>
                  <a:cubicBezTo>
                    <a:pt x="412" y="633"/>
                    <a:pt x="423" y="563"/>
                    <a:pt x="428" y="524"/>
                  </a:cubicBezTo>
                  <a:cubicBezTo>
                    <a:pt x="431" y="510"/>
                    <a:pt x="431" y="493"/>
                    <a:pt x="436" y="476"/>
                  </a:cubicBezTo>
                  <a:cubicBezTo>
                    <a:pt x="474" y="356"/>
                    <a:pt x="552" y="171"/>
                    <a:pt x="597" y="73"/>
                  </a:cubicBezTo>
                  <a:cubicBezTo>
                    <a:pt x="605" y="59"/>
                    <a:pt x="621" y="31"/>
                    <a:pt x="621" y="25"/>
                  </a:cubicBezTo>
                  <a:cubicBezTo>
                    <a:pt x="621" y="14"/>
                    <a:pt x="608" y="14"/>
                    <a:pt x="605" y="14"/>
                  </a:cubicBezTo>
                  <a:cubicBezTo>
                    <a:pt x="602" y="14"/>
                    <a:pt x="594" y="14"/>
                    <a:pt x="592" y="22"/>
                  </a:cubicBezTo>
                  <a:cubicBezTo>
                    <a:pt x="530" y="140"/>
                    <a:pt x="482" y="263"/>
                    <a:pt x="436" y="386"/>
                  </a:cubicBezTo>
                  <a:cubicBezTo>
                    <a:pt x="434" y="350"/>
                    <a:pt x="434" y="255"/>
                    <a:pt x="388" y="134"/>
                  </a:cubicBezTo>
                  <a:cubicBezTo>
                    <a:pt x="359" y="62"/>
                    <a:pt x="311" y="0"/>
                    <a:pt x="230" y="0"/>
                  </a:cubicBezTo>
                  <a:cubicBezTo>
                    <a:pt x="83" y="0"/>
                    <a:pt x="0" y="188"/>
                    <a:pt x="0" y="227"/>
                  </a:cubicBezTo>
                  <a:cubicBezTo>
                    <a:pt x="0" y="238"/>
                    <a:pt x="11" y="238"/>
                    <a:pt x="21" y="2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E87CC64-CC85-B842-8C48-C45A779A1256}"/>
                </a:ext>
              </a:extLst>
            </p:cNvPr>
            <p:cNvSpPr/>
            <p:nvPr/>
          </p:nvSpPr>
          <p:spPr>
            <a:xfrm>
              <a:off x="4821840" y="2440800"/>
              <a:ext cx="3312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1" h="546">
                  <a:moveTo>
                    <a:pt x="91" y="120"/>
                  </a:moveTo>
                  <a:lnTo>
                    <a:pt x="91" y="454"/>
                  </a:lnTo>
                  <a:cubicBezTo>
                    <a:pt x="91" y="507"/>
                    <a:pt x="78" y="507"/>
                    <a:pt x="0" y="507"/>
                  </a:cubicBezTo>
                  <a:lnTo>
                    <a:pt x="0" y="546"/>
                  </a:lnTo>
                  <a:cubicBezTo>
                    <a:pt x="40" y="546"/>
                    <a:pt x="102" y="543"/>
                    <a:pt x="134" y="543"/>
                  </a:cubicBezTo>
                  <a:cubicBezTo>
                    <a:pt x="163" y="543"/>
                    <a:pt x="225" y="546"/>
                    <a:pt x="265" y="546"/>
                  </a:cubicBezTo>
                  <a:lnTo>
                    <a:pt x="265" y="507"/>
                  </a:lnTo>
                  <a:cubicBezTo>
                    <a:pt x="187" y="507"/>
                    <a:pt x="174" y="507"/>
                    <a:pt x="174" y="454"/>
                  </a:cubicBezTo>
                  <a:lnTo>
                    <a:pt x="174" y="224"/>
                  </a:lnTo>
                  <a:cubicBezTo>
                    <a:pt x="174" y="95"/>
                    <a:pt x="257" y="28"/>
                    <a:pt x="332" y="28"/>
                  </a:cubicBezTo>
                  <a:cubicBezTo>
                    <a:pt x="407" y="28"/>
                    <a:pt x="420" y="95"/>
                    <a:pt x="420" y="165"/>
                  </a:cubicBezTo>
                  <a:lnTo>
                    <a:pt x="420" y="454"/>
                  </a:lnTo>
                  <a:cubicBezTo>
                    <a:pt x="420" y="507"/>
                    <a:pt x="407" y="507"/>
                    <a:pt x="327" y="507"/>
                  </a:cubicBezTo>
                  <a:lnTo>
                    <a:pt x="327" y="546"/>
                  </a:lnTo>
                  <a:cubicBezTo>
                    <a:pt x="370" y="546"/>
                    <a:pt x="428" y="543"/>
                    <a:pt x="461" y="543"/>
                  </a:cubicBezTo>
                  <a:cubicBezTo>
                    <a:pt x="493" y="543"/>
                    <a:pt x="554" y="546"/>
                    <a:pt x="594" y="546"/>
                  </a:cubicBezTo>
                  <a:lnTo>
                    <a:pt x="594" y="507"/>
                  </a:lnTo>
                  <a:cubicBezTo>
                    <a:pt x="514" y="507"/>
                    <a:pt x="501" y="507"/>
                    <a:pt x="501" y="454"/>
                  </a:cubicBezTo>
                  <a:lnTo>
                    <a:pt x="501" y="224"/>
                  </a:lnTo>
                  <a:cubicBezTo>
                    <a:pt x="501" y="95"/>
                    <a:pt x="586" y="28"/>
                    <a:pt x="661" y="28"/>
                  </a:cubicBezTo>
                  <a:cubicBezTo>
                    <a:pt x="734" y="28"/>
                    <a:pt x="747" y="95"/>
                    <a:pt x="747" y="165"/>
                  </a:cubicBezTo>
                  <a:lnTo>
                    <a:pt x="747" y="454"/>
                  </a:lnTo>
                  <a:cubicBezTo>
                    <a:pt x="747" y="507"/>
                    <a:pt x="734" y="507"/>
                    <a:pt x="656" y="507"/>
                  </a:cubicBezTo>
                  <a:lnTo>
                    <a:pt x="656" y="546"/>
                  </a:lnTo>
                  <a:cubicBezTo>
                    <a:pt x="696" y="546"/>
                    <a:pt x="758" y="543"/>
                    <a:pt x="790" y="543"/>
                  </a:cubicBezTo>
                  <a:cubicBezTo>
                    <a:pt x="819" y="543"/>
                    <a:pt x="881" y="546"/>
                    <a:pt x="921" y="546"/>
                  </a:cubicBezTo>
                  <a:lnTo>
                    <a:pt x="921" y="507"/>
                  </a:lnTo>
                  <a:cubicBezTo>
                    <a:pt x="860" y="507"/>
                    <a:pt x="830" y="507"/>
                    <a:pt x="830" y="470"/>
                  </a:cubicBezTo>
                  <a:lnTo>
                    <a:pt x="830" y="235"/>
                  </a:lnTo>
                  <a:cubicBezTo>
                    <a:pt x="830" y="129"/>
                    <a:pt x="830" y="90"/>
                    <a:pt x="793" y="45"/>
                  </a:cubicBezTo>
                  <a:cubicBezTo>
                    <a:pt x="777" y="25"/>
                    <a:pt x="736" y="0"/>
                    <a:pt x="669" y="0"/>
                  </a:cubicBezTo>
                  <a:cubicBezTo>
                    <a:pt x="570" y="0"/>
                    <a:pt x="517" y="73"/>
                    <a:pt x="498" y="120"/>
                  </a:cubicBezTo>
                  <a:cubicBezTo>
                    <a:pt x="482" y="14"/>
                    <a:pt x="394" y="0"/>
                    <a:pt x="340" y="0"/>
                  </a:cubicBezTo>
                  <a:cubicBezTo>
                    <a:pt x="254" y="0"/>
                    <a:pt x="198" y="53"/>
                    <a:pt x="166" y="129"/>
                  </a:cubicBezTo>
                  <a:lnTo>
                    <a:pt x="166" y="0"/>
                  </a:lnTo>
                  <a:lnTo>
                    <a:pt x="0" y="14"/>
                  </a:lnTo>
                  <a:lnTo>
                    <a:pt x="0" y="53"/>
                  </a:lnTo>
                  <a:cubicBezTo>
                    <a:pt x="83" y="53"/>
                    <a:pt x="91" y="62"/>
                    <a:pt x="91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5AEE62A-B4AC-D348-B5B3-09E271A670E2}"/>
                </a:ext>
              </a:extLst>
            </p:cNvPr>
            <p:cNvSpPr/>
            <p:nvPr/>
          </p:nvSpPr>
          <p:spPr>
            <a:xfrm>
              <a:off x="5177520" y="2437560"/>
              <a:ext cx="19152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3" h="568">
                  <a:moveTo>
                    <a:pt x="345" y="459"/>
                  </a:moveTo>
                  <a:cubicBezTo>
                    <a:pt x="348" y="510"/>
                    <a:pt x="380" y="560"/>
                    <a:pt x="436" y="560"/>
                  </a:cubicBezTo>
                  <a:cubicBezTo>
                    <a:pt x="461" y="560"/>
                    <a:pt x="533" y="543"/>
                    <a:pt x="533" y="442"/>
                  </a:cubicBezTo>
                  <a:lnTo>
                    <a:pt x="533" y="375"/>
                  </a:lnTo>
                  <a:lnTo>
                    <a:pt x="503" y="375"/>
                  </a:lnTo>
                  <a:lnTo>
                    <a:pt x="503" y="442"/>
                  </a:lnTo>
                  <a:cubicBezTo>
                    <a:pt x="503" y="515"/>
                    <a:pt x="474" y="524"/>
                    <a:pt x="461" y="524"/>
                  </a:cubicBezTo>
                  <a:cubicBezTo>
                    <a:pt x="423" y="524"/>
                    <a:pt x="418" y="468"/>
                    <a:pt x="418" y="462"/>
                  </a:cubicBezTo>
                  <a:lnTo>
                    <a:pt x="418" y="213"/>
                  </a:lnTo>
                  <a:cubicBezTo>
                    <a:pt x="418" y="162"/>
                    <a:pt x="418" y="115"/>
                    <a:pt x="375" y="67"/>
                  </a:cubicBezTo>
                  <a:cubicBezTo>
                    <a:pt x="329" y="20"/>
                    <a:pt x="270" y="0"/>
                    <a:pt x="214" y="0"/>
                  </a:cubicBezTo>
                  <a:cubicBezTo>
                    <a:pt x="115" y="0"/>
                    <a:pt x="35" y="59"/>
                    <a:pt x="35" y="140"/>
                  </a:cubicBezTo>
                  <a:cubicBezTo>
                    <a:pt x="35" y="176"/>
                    <a:pt x="59" y="199"/>
                    <a:pt x="88" y="199"/>
                  </a:cubicBezTo>
                  <a:cubicBezTo>
                    <a:pt x="123" y="199"/>
                    <a:pt x="142" y="174"/>
                    <a:pt x="142" y="140"/>
                  </a:cubicBezTo>
                  <a:cubicBezTo>
                    <a:pt x="142" y="126"/>
                    <a:pt x="137" y="84"/>
                    <a:pt x="83" y="84"/>
                  </a:cubicBezTo>
                  <a:cubicBezTo>
                    <a:pt x="115" y="42"/>
                    <a:pt x="171" y="28"/>
                    <a:pt x="212" y="28"/>
                  </a:cubicBezTo>
                  <a:cubicBezTo>
                    <a:pt x="268" y="28"/>
                    <a:pt x="335" y="76"/>
                    <a:pt x="335" y="185"/>
                  </a:cubicBezTo>
                  <a:lnTo>
                    <a:pt x="335" y="232"/>
                  </a:lnTo>
                  <a:cubicBezTo>
                    <a:pt x="276" y="235"/>
                    <a:pt x="193" y="238"/>
                    <a:pt x="118" y="274"/>
                  </a:cubicBezTo>
                  <a:cubicBezTo>
                    <a:pt x="29" y="316"/>
                    <a:pt x="0" y="381"/>
                    <a:pt x="0" y="437"/>
                  </a:cubicBezTo>
                  <a:cubicBezTo>
                    <a:pt x="0" y="538"/>
                    <a:pt x="115" y="568"/>
                    <a:pt x="190" y="568"/>
                  </a:cubicBezTo>
                  <a:cubicBezTo>
                    <a:pt x="268" y="568"/>
                    <a:pt x="321" y="518"/>
                    <a:pt x="345" y="459"/>
                  </a:cubicBezTo>
                  <a:close/>
                  <a:moveTo>
                    <a:pt x="335" y="258"/>
                  </a:moveTo>
                  <a:lnTo>
                    <a:pt x="335" y="381"/>
                  </a:lnTo>
                  <a:cubicBezTo>
                    <a:pt x="335" y="498"/>
                    <a:pt x="252" y="540"/>
                    <a:pt x="198" y="540"/>
                  </a:cubicBezTo>
                  <a:cubicBezTo>
                    <a:pt x="139" y="540"/>
                    <a:pt x="91" y="496"/>
                    <a:pt x="91" y="434"/>
                  </a:cubicBezTo>
                  <a:cubicBezTo>
                    <a:pt x="91" y="367"/>
                    <a:pt x="142" y="263"/>
                    <a:pt x="335" y="2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14B80E2-F2DA-5D44-BAB7-AAB5E3CE90D0}"/>
                </a:ext>
              </a:extLst>
            </p:cNvPr>
            <p:cNvSpPr/>
            <p:nvPr/>
          </p:nvSpPr>
          <p:spPr>
            <a:xfrm>
              <a:off x="5375160" y="2445840"/>
              <a:ext cx="21348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4" h="532">
                  <a:moveTo>
                    <a:pt x="324" y="244"/>
                  </a:moveTo>
                  <a:cubicBezTo>
                    <a:pt x="361" y="196"/>
                    <a:pt x="404" y="134"/>
                    <a:pt x="434" y="104"/>
                  </a:cubicBezTo>
                  <a:cubicBezTo>
                    <a:pt x="471" y="59"/>
                    <a:pt x="519" y="39"/>
                    <a:pt x="573" y="39"/>
                  </a:cubicBezTo>
                  <a:lnTo>
                    <a:pt x="573" y="0"/>
                  </a:lnTo>
                  <a:cubicBezTo>
                    <a:pt x="544" y="3"/>
                    <a:pt x="509" y="3"/>
                    <a:pt x="477" y="3"/>
                  </a:cubicBezTo>
                  <a:cubicBezTo>
                    <a:pt x="442" y="3"/>
                    <a:pt x="380" y="0"/>
                    <a:pt x="364" y="0"/>
                  </a:cubicBezTo>
                  <a:lnTo>
                    <a:pt x="364" y="39"/>
                  </a:lnTo>
                  <a:cubicBezTo>
                    <a:pt x="388" y="42"/>
                    <a:pt x="399" y="56"/>
                    <a:pt x="399" y="76"/>
                  </a:cubicBezTo>
                  <a:cubicBezTo>
                    <a:pt x="399" y="95"/>
                    <a:pt x="386" y="112"/>
                    <a:pt x="380" y="120"/>
                  </a:cubicBezTo>
                  <a:lnTo>
                    <a:pt x="308" y="216"/>
                  </a:lnTo>
                  <a:lnTo>
                    <a:pt x="214" y="92"/>
                  </a:lnTo>
                  <a:cubicBezTo>
                    <a:pt x="204" y="78"/>
                    <a:pt x="204" y="76"/>
                    <a:pt x="204" y="70"/>
                  </a:cubicBezTo>
                  <a:cubicBezTo>
                    <a:pt x="204" y="50"/>
                    <a:pt x="222" y="39"/>
                    <a:pt x="246" y="39"/>
                  </a:cubicBezTo>
                  <a:lnTo>
                    <a:pt x="246" y="0"/>
                  </a:lnTo>
                  <a:cubicBezTo>
                    <a:pt x="214" y="0"/>
                    <a:pt x="137" y="3"/>
                    <a:pt x="118" y="3"/>
                  </a:cubicBezTo>
                  <a:cubicBezTo>
                    <a:pt x="94" y="3"/>
                    <a:pt x="37" y="3"/>
                    <a:pt x="5" y="0"/>
                  </a:cubicBezTo>
                  <a:lnTo>
                    <a:pt x="5" y="39"/>
                  </a:lnTo>
                  <a:cubicBezTo>
                    <a:pt x="88" y="39"/>
                    <a:pt x="91" y="39"/>
                    <a:pt x="145" y="115"/>
                  </a:cubicBezTo>
                  <a:lnTo>
                    <a:pt x="262" y="274"/>
                  </a:lnTo>
                  <a:lnTo>
                    <a:pt x="150" y="420"/>
                  </a:lnTo>
                  <a:cubicBezTo>
                    <a:pt x="94" y="493"/>
                    <a:pt x="24" y="496"/>
                    <a:pt x="0" y="496"/>
                  </a:cubicBezTo>
                  <a:lnTo>
                    <a:pt x="0" y="532"/>
                  </a:lnTo>
                  <a:cubicBezTo>
                    <a:pt x="29" y="529"/>
                    <a:pt x="67" y="529"/>
                    <a:pt x="99" y="529"/>
                  </a:cubicBezTo>
                  <a:cubicBezTo>
                    <a:pt x="131" y="529"/>
                    <a:pt x="182" y="532"/>
                    <a:pt x="212" y="532"/>
                  </a:cubicBezTo>
                  <a:lnTo>
                    <a:pt x="212" y="496"/>
                  </a:lnTo>
                  <a:cubicBezTo>
                    <a:pt x="185" y="490"/>
                    <a:pt x="177" y="476"/>
                    <a:pt x="177" y="456"/>
                  </a:cubicBezTo>
                  <a:cubicBezTo>
                    <a:pt x="177" y="428"/>
                    <a:pt x="212" y="389"/>
                    <a:pt x="281" y="300"/>
                  </a:cubicBezTo>
                  <a:lnTo>
                    <a:pt x="372" y="423"/>
                  </a:lnTo>
                  <a:cubicBezTo>
                    <a:pt x="383" y="437"/>
                    <a:pt x="396" y="456"/>
                    <a:pt x="396" y="465"/>
                  </a:cubicBezTo>
                  <a:cubicBezTo>
                    <a:pt x="396" y="476"/>
                    <a:pt x="386" y="493"/>
                    <a:pt x="353" y="496"/>
                  </a:cubicBezTo>
                  <a:lnTo>
                    <a:pt x="353" y="532"/>
                  </a:lnTo>
                  <a:cubicBezTo>
                    <a:pt x="391" y="532"/>
                    <a:pt x="455" y="529"/>
                    <a:pt x="482" y="529"/>
                  </a:cubicBezTo>
                  <a:cubicBezTo>
                    <a:pt x="514" y="529"/>
                    <a:pt x="560" y="529"/>
                    <a:pt x="594" y="532"/>
                  </a:cubicBezTo>
                  <a:lnTo>
                    <a:pt x="594" y="496"/>
                  </a:lnTo>
                  <a:cubicBezTo>
                    <a:pt x="533" y="496"/>
                    <a:pt x="511" y="493"/>
                    <a:pt x="485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C79ED-1CFC-B64D-9F8C-68761EA90FC1}"/>
                </a:ext>
              </a:extLst>
            </p:cNvPr>
            <p:cNvSpPr/>
            <p:nvPr/>
          </p:nvSpPr>
          <p:spPr>
            <a:xfrm>
              <a:off x="5070600" y="2785320"/>
              <a:ext cx="15192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392">
                  <a:moveTo>
                    <a:pt x="300" y="50"/>
                  </a:moveTo>
                  <a:cubicBezTo>
                    <a:pt x="281" y="22"/>
                    <a:pt x="254" y="0"/>
                    <a:pt x="214" y="0"/>
                  </a:cubicBezTo>
                  <a:cubicBezTo>
                    <a:pt x="107" y="0"/>
                    <a:pt x="0" y="123"/>
                    <a:pt x="0" y="246"/>
                  </a:cubicBezTo>
                  <a:cubicBezTo>
                    <a:pt x="0" y="330"/>
                    <a:pt x="54" y="392"/>
                    <a:pt x="126" y="392"/>
                  </a:cubicBezTo>
                  <a:cubicBezTo>
                    <a:pt x="169" y="392"/>
                    <a:pt x="209" y="364"/>
                    <a:pt x="244" y="330"/>
                  </a:cubicBezTo>
                  <a:cubicBezTo>
                    <a:pt x="260" y="384"/>
                    <a:pt x="305" y="392"/>
                    <a:pt x="329" y="392"/>
                  </a:cubicBezTo>
                  <a:cubicBezTo>
                    <a:pt x="359" y="392"/>
                    <a:pt x="378" y="372"/>
                    <a:pt x="394" y="344"/>
                  </a:cubicBezTo>
                  <a:cubicBezTo>
                    <a:pt x="412" y="311"/>
                    <a:pt x="423" y="263"/>
                    <a:pt x="423" y="258"/>
                  </a:cubicBezTo>
                  <a:cubicBezTo>
                    <a:pt x="423" y="246"/>
                    <a:pt x="412" y="246"/>
                    <a:pt x="410" y="246"/>
                  </a:cubicBezTo>
                  <a:cubicBezTo>
                    <a:pt x="399" y="246"/>
                    <a:pt x="396" y="252"/>
                    <a:pt x="391" y="274"/>
                  </a:cubicBezTo>
                  <a:cubicBezTo>
                    <a:pt x="380" y="316"/>
                    <a:pt x="364" y="367"/>
                    <a:pt x="329" y="367"/>
                  </a:cubicBezTo>
                  <a:cubicBezTo>
                    <a:pt x="308" y="367"/>
                    <a:pt x="303" y="347"/>
                    <a:pt x="303" y="325"/>
                  </a:cubicBezTo>
                  <a:cubicBezTo>
                    <a:pt x="303" y="311"/>
                    <a:pt x="311" y="277"/>
                    <a:pt x="316" y="255"/>
                  </a:cubicBezTo>
                  <a:cubicBezTo>
                    <a:pt x="321" y="232"/>
                    <a:pt x="329" y="196"/>
                    <a:pt x="335" y="176"/>
                  </a:cubicBezTo>
                  <a:lnTo>
                    <a:pt x="351" y="112"/>
                  </a:lnTo>
                  <a:cubicBezTo>
                    <a:pt x="356" y="90"/>
                    <a:pt x="364" y="48"/>
                    <a:pt x="364" y="45"/>
                  </a:cubicBezTo>
                  <a:cubicBezTo>
                    <a:pt x="364" y="25"/>
                    <a:pt x="351" y="17"/>
                    <a:pt x="337" y="17"/>
                  </a:cubicBezTo>
                  <a:cubicBezTo>
                    <a:pt x="324" y="17"/>
                    <a:pt x="305" y="28"/>
                    <a:pt x="300" y="50"/>
                  </a:cubicBezTo>
                  <a:close/>
                  <a:moveTo>
                    <a:pt x="246" y="274"/>
                  </a:moveTo>
                  <a:cubicBezTo>
                    <a:pt x="241" y="300"/>
                    <a:pt x="222" y="316"/>
                    <a:pt x="204" y="333"/>
                  </a:cubicBezTo>
                  <a:cubicBezTo>
                    <a:pt x="195" y="339"/>
                    <a:pt x="163" y="367"/>
                    <a:pt x="129" y="367"/>
                  </a:cubicBezTo>
                  <a:cubicBezTo>
                    <a:pt x="96" y="367"/>
                    <a:pt x="67" y="344"/>
                    <a:pt x="67" y="283"/>
                  </a:cubicBezTo>
                  <a:cubicBezTo>
                    <a:pt x="67" y="238"/>
                    <a:pt x="91" y="140"/>
                    <a:pt x="110" y="106"/>
                  </a:cubicBezTo>
                  <a:cubicBezTo>
                    <a:pt x="147" y="36"/>
                    <a:pt x="190" y="25"/>
                    <a:pt x="214" y="25"/>
                  </a:cubicBezTo>
                  <a:cubicBezTo>
                    <a:pt x="270" y="25"/>
                    <a:pt x="287" y="90"/>
                    <a:pt x="287" y="101"/>
                  </a:cubicBezTo>
                  <a:cubicBezTo>
                    <a:pt x="287" y="104"/>
                    <a:pt x="287" y="109"/>
                    <a:pt x="284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EC29447-980A-FC4A-8FF8-F3707097A5FB}"/>
                </a:ext>
              </a:extLst>
            </p:cNvPr>
            <p:cNvSpPr/>
            <p:nvPr/>
          </p:nvSpPr>
          <p:spPr>
            <a:xfrm>
              <a:off x="5255640" y="2709719"/>
              <a:ext cx="59400" cy="115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22">
                  <a:moveTo>
                    <a:pt x="161" y="59"/>
                  </a:moveTo>
                  <a:cubicBezTo>
                    <a:pt x="161" y="59"/>
                    <a:pt x="166" y="45"/>
                    <a:pt x="166" y="36"/>
                  </a:cubicBezTo>
                  <a:cubicBezTo>
                    <a:pt x="166" y="14"/>
                    <a:pt x="147" y="0"/>
                    <a:pt x="129" y="0"/>
                  </a:cubicBezTo>
                  <a:cubicBezTo>
                    <a:pt x="104" y="0"/>
                    <a:pt x="96" y="20"/>
                    <a:pt x="94" y="28"/>
                  </a:cubicBezTo>
                  <a:lnTo>
                    <a:pt x="3" y="297"/>
                  </a:lnTo>
                  <a:cubicBezTo>
                    <a:pt x="0" y="305"/>
                    <a:pt x="0" y="305"/>
                    <a:pt x="0" y="308"/>
                  </a:cubicBezTo>
                  <a:cubicBezTo>
                    <a:pt x="0" y="316"/>
                    <a:pt x="24" y="322"/>
                    <a:pt x="27" y="322"/>
                  </a:cubicBezTo>
                  <a:cubicBezTo>
                    <a:pt x="32" y="322"/>
                    <a:pt x="32" y="319"/>
                    <a:pt x="35" y="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4C985EC-AEE1-C349-A73F-52F0CE07C57D}"/>
                </a:ext>
              </a:extLst>
            </p:cNvPr>
            <p:cNvSpPr/>
            <p:nvPr/>
          </p:nvSpPr>
          <p:spPr>
            <a:xfrm>
              <a:off x="568727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8535F07-4D63-E342-9546-E9A69D7CC53F}"/>
                </a:ext>
              </a:extLst>
            </p:cNvPr>
            <p:cNvSpPr/>
            <p:nvPr/>
          </p:nvSpPr>
          <p:spPr>
            <a:xfrm>
              <a:off x="601416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04B1D88-F9F5-A84B-BF25-E2DA6326BC45}"/>
                </a:ext>
              </a:extLst>
            </p:cNvPr>
            <p:cNvSpPr/>
            <p:nvPr/>
          </p:nvSpPr>
          <p:spPr>
            <a:xfrm>
              <a:off x="6315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784B14B-316C-4A4F-A2EE-A3A0632D1ACD}"/>
                </a:ext>
              </a:extLst>
            </p:cNvPr>
            <p:cNvSpPr/>
            <p:nvPr/>
          </p:nvSpPr>
          <p:spPr>
            <a:xfrm>
              <a:off x="6460559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6AF8113-0135-5949-829A-8058C10239DF}"/>
                </a:ext>
              </a:extLst>
            </p:cNvPr>
            <p:cNvSpPr/>
            <p:nvPr/>
          </p:nvSpPr>
          <p:spPr>
            <a:xfrm>
              <a:off x="66502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4B2F3EC-FFF3-034F-BFC4-FFAA515F9F0E}"/>
                </a:ext>
              </a:extLst>
            </p:cNvPr>
            <p:cNvSpPr/>
            <p:nvPr/>
          </p:nvSpPr>
          <p:spPr>
            <a:xfrm>
              <a:off x="67910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3B4C728-93D5-3347-B6D0-ADED38426C67}"/>
                </a:ext>
              </a:extLst>
            </p:cNvPr>
            <p:cNvSpPr/>
            <p:nvPr/>
          </p:nvSpPr>
          <p:spPr>
            <a:xfrm>
              <a:off x="695988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4407B46-EEF8-BC44-8BEB-4A1E5EE6F851}"/>
                </a:ext>
              </a:extLst>
            </p:cNvPr>
            <p:cNvSpPr/>
            <p:nvPr/>
          </p:nvSpPr>
          <p:spPr>
            <a:xfrm>
              <a:off x="7179479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A425CF0-D98D-EA46-883D-EEB79264F80D}"/>
                </a:ext>
              </a:extLst>
            </p:cNvPr>
            <p:cNvSpPr/>
            <p:nvPr/>
          </p:nvSpPr>
          <p:spPr>
            <a:xfrm>
              <a:off x="7308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07D4F86-FD16-1F4A-8605-6B5B2025173F}"/>
                </a:ext>
              </a:extLst>
            </p:cNvPr>
            <p:cNvSpPr/>
            <p:nvPr/>
          </p:nvSpPr>
          <p:spPr>
            <a:xfrm>
              <a:off x="7577640" y="2516040"/>
              <a:ext cx="25884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0" h="53">
                  <a:moveTo>
                    <a:pt x="680" y="53"/>
                  </a:moveTo>
                  <a:cubicBezTo>
                    <a:pt x="699" y="53"/>
                    <a:pt x="720" y="53"/>
                    <a:pt x="720" y="25"/>
                  </a:cubicBezTo>
                  <a:cubicBezTo>
                    <a:pt x="720" y="0"/>
                    <a:pt x="699" y="0"/>
                    <a:pt x="680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3"/>
                    <a:pt x="21" y="53"/>
                    <a:pt x="40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297B23F-6F13-B141-8F62-BAF407B7F7E4}"/>
                </a:ext>
              </a:extLst>
            </p:cNvPr>
            <p:cNvSpPr/>
            <p:nvPr/>
          </p:nvSpPr>
          <p:spPr>
            <a:xfrm>
              <a:off x="798551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014136C-5D36-ED41-A2FF-E5000761988F}"/>
                </a:ext>
              </a:extLst>
            </p:cNvPr>
            <p:cNvSpPr/>
            <p:nvPr/>
          </p:nvSpPr>
          <p:spPr>
            <a:xfrm>
              <a:off x="831240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0909C09-F5C8-2047-BC0C-1567F37B71F4}"/>
                </a:ext>
              </a:extLst>
            </p:cNvPr>
            <p:cNvSpPr/>
            <p:nvPr/>
          </p:nvSpPr>
          <p:spPr>
            <a:xfrm>
              <a:off x="861480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BFBDCE4-89E2-774F-AC1A-C228003D034B}"/>
                </a:ext>
              </a:extLst>
            </p:cNvPr>
            <p:cNvSpPr/>
            <p:nvPr/>
          </p:nvSpPr>
          <p:spPr>
            <a:xfrm>
              <a:off x="8758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70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5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E5BECE2-2973-9B48-8DD3-1500856763AA}"/>
                </a:ext>
              </a:extLst>
            </p:cNvPr>
            <p:cNvSpPr/>
            <p:nvPr/>
          </p:nvSpPr>
          <p:spPr>
            <a:xfrm>
              <a:off x="89708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34F3DCE-BA94-D74B-8099-BC2949F3DB37}"/>
                </a:ext>
              </a:extLst>
            </p:cNvPr>
            <p:cNvSpPr/>
            <p:nvPr/>
          </p:nvSpPr>
          <p:spPr>
            <a:xfrm>
              <a:off x="913932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15DDF95-CD48-6D4D-9741-D72A497810C4}"/>
                </a:ext>
              </a:extLst>
            </p:cNvPr>
            <p:cNvSpPr/>
            <p:nvPr/>
          </p:nvSpPr>
          <p:spPr>
            <a:xfrm>
              <a:off x="9369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8C99F6CF-2C1D-8D43-A435-E6950790240F}"/>
                </a:ext>
              </a:extLst>
            </p:cNvPr>
            <p:cNvSpPr/>
            <p:nvPr/>
          </p:nvSpPr>
          <p:spPr>
            <a:xfrm>
              <a:off x="952488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450" y="1106"/>
                  </a:moveTo>
                  <a:cubicBezTo>
                    <a:pt x="450" y="753"/>
                    <a:pt x="370" y="378"/>
                    <a:pt x="137" y="101"/>
                  </a:cubicBezTo>
                  <a:cubicBezTo>
                    <a:pt x="120" y="81"/>
                    <a:pt x="78" y="34"/>
                    <a:pt x="48" y="8"/>
                  </a:cubicBezTo>
                  <a:cubicBezTo>
                    <a:pt x="40" y="0"/>
                    <a:pt x="37" y="0"/>
                    <a:pt x="21" y="0"/>
                  </a:cubicBezTo>
                  <a:cubicBezTo>
                    <a:pt x="11" y="0"/>
                    <a:pt x="0" y="0"/>
                    <a:pt x="0" y="11"/>
                  </a:cubicBezTo>
                  <a:cubicBezTo>
                    <a:pt x="0" y="17"/>
                    <a:pt x="5" y="22"/>
                    <a:pt x="8" y="25"/>
                  </a:cubicBezTo>
                  <a:cubicBezTo>
                    <a:pt x="48" y="67"/>
                    <a:pt x="112" y="134"/>
                    <a:pt x="185" y="272"/>
                  </a:cubicBezTo>
                  <a:cubicBezTo>
                    <a:pt x="313" y="507"/>
                    <a:pt x="359" y="812"/>
                    <a:pt x="359" y="1106"/>
                  </a:cubicBezTo>
                  <a:cubicBezTo>
                    <a:pt x="359" y="1641"/>
                    <a:pt x="217" y="1968"/>
                    <a:pt x="5" y="2192"/>
                  </a:cubicBezTo>
                  <a:cubicBezTo>
                    <a:pt x="3" y="2195"/>
                    <a:pt x="0" y="2201"/>
                    <a:pt x="0" y="2203"/>
                  </a:cubicBezTo>
                  <a:cubicBezTo>
                    <a:pt x="0" y="2215"/>
                    <a:pt x="11" y="2215"/>
                    <a:pt x="21" y="2215"/>
                  </a:cubicBezTo>
                  <a:cubicBezTo>
                    <a:pt x="37" y="2215"/>
                    <a:pt x="40" y="2215"/>
                    <a:pt x="51" y="2206"/>
                  </a:cubicBezTo>
                  <a:cubicBezTo>
                    <a:pt x="163" y="2105"/>
                    <a:pt x="289" y="1935"/>
                    <a:pt x="372" y="1674"/>
                  </a:cubicBezTo>
                  <a:cubicBezTo>
                    <a:pt x="423" y="1506"/>
                    <a:pt x="450" y="1305"/>
                    <a:pt x="450" y="1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15BF7E5-75FE-324B-8D20-6201484E8B44}"/>
                </a:ext>
              </a:extLst>
            </p:cNvPr>
            <p:cNvSpPr/>
            <p:nvPr/>
          </p:nvSpPr>
          <p:spPr>
            <a:xfrm>
              <a:off x="9793800" y="2030400"/>
              <a:ext cx="13176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7" h="574">
                  <a:moveTo>
                    <a:pt x="367" y="417"/>
                  </a:moveTo>
                  <a:lnTo>
                    <a:pt x="337" y="417"/>
                  </a:lnTo>
                  <a:cubicBezTo>
                    <a:pt x="335" y="437"/>
                    <a:pt x="327" y="487"/>
                    <a:pt x="316" y="496"/>
                  </a:cubicBezTo>
                  <a:cubicBezTo>
                    <a:pt x="311" y="501"/>
                    <a:pt x="246" y="501"/>
                    <a:pt x="236" y="501"/>
                  </a:cubicBezTo>
                  <a:lnTo>
                    <a:pt x="83" y="501"/>
                  </a:lnTo>
                  <a:cubicBezTo>
                    <a:pt x="169" y="420"/>
                    <a:pt x="198" y="398"/>
                    <a:pt x="249" y="356"/>
                  </a:cubicBezTo>
                  <a:cubicBezTo>
                    <a:pt x="311" y="305"/>
                    <a:pt x="367" y="252"/>
                    <a:pt x="367" y="168"/>
                  </a:cubicBezTo>
                  <a:cubicBezTo>
                    <a:pt x="367" y="64"/>
                    <a:pt x="278" y="0"/>
                    <a:pt x="171" y="0"/>
                  </a:cubicBezTo>
                  <a:cubicBezTo>
                    <a:pt x="70" y="0"/>
                    <a:pt x="0" y="76"/>
                    <a:pt x="0" y="154"/>
                  </a:cubicBezTo>
                  <a:cubicBezTo>
                    <a:pt x="0" y="199"/>
                    <a:pt x="35" y="204"/>
                    <a:pt x="43" y="204"/>
                  </a:cubicBezTo>
                  <a:cubicBezTo>
                    <a:pt x="64" y="204"/>
                    <a:pt x="88" y="188"/>
                    <a:pt x="88" y="157"/>
                  </a:cubicBezTo>
                  <a:cubicBezTo>
                    <a:pt x="88" y="143"/>
                    <a:pt x="83" y="112"/>
                    <a:pt x="40" y="112"/>
                  </a:cubicBezTo>
                  <a:cubicBezTo>
                    <a:pt x="64" y="50"/>
                    <a:pt x="120" y="31"/>
                    <a:pt x="161" y="31"/>
                  </a:cubicBezTo>
                  <a:cubicBezTo>
                    <a:pt x="244" y="31"/>
                    <a:pt x="287" y="98"/>
                    <a:pt x="287" y="168"/>
                  </a:cubicBezTo>
                  <a:cubicBezTo>
                    <a:pt x="287" y="244"/>
                    <a:pt x="236" y="302"/>
                    <a:pt x="209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43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6" name="Title 105">
            <a:extLst>
              <a:ext uri="{FF2B5EF4-FFF2-40B4-BE49-F238E27FC236}">
                <a16:creationId xmlns:a16="http://schemas.microsoft.com/office/drawing/2014/main" id="{6AA1AD5D-E835-6340-A6FE-0AFA66406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Q-function updates in DQN</a:t>
            </a:r>
          </a:p>
        </p:txBody>
      </p:sp>
    </p:spTree>
    <p:extLst>
      <p:ext uri="{BB962C8B-B14F-4D97-AF65-F5344CB8AC3E}">
        <p14:creationId xmlns:p14="http://schemas.microsoft.com/office/powerpoint/2010/main" val="3416720763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0C4C45D-E48E-3F4D-ABF0-C041543185A5}"/>
              </a:ext>
            </a:extLst>
          </p:cNvPr>
          <p:cNvSpPr txBox="1"/>
          <p:nvPr/>
        </p:nvSpPr>
        <p:spPr>
          <a:xfrm>
            <a:off x="741935" y="1958209"/>
            <a:ext cx="24012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Use this loss function:</a:t>
            </a:r>
          </a:p>
        </p:txBody>
      </p:sp>
      <p:grpSp>
        <p:nvGrpSpPr>
          <p:cNvPr id="4" name="Group 3" descr="28§display§L(s,a,s';w)=\frac{1}{2} \left(&#10;r + \gamma \max_{a'} Q_w(s',a') - Q_w(s,a)&#10;\right)^2§svg§600§FALSE" title="TexMaths">
            <a:extLst>
              <a:ext uri="{FF2B5EF4-FFF2-40B4-BE49-F238E27FC236}">
                <a16:creationId xmlns:a16="http://schemas.microsoft.com/office/drawing/2014/main" id="{45CC4B89-5F35-0046-B672-60CE8B50B039}"/>
              </a:ext>
            </a:extLst>
          </p:cNvPr>
          <p:cNvGrpSpPr/>
          <p:nvPr/>
        </p:nvGrpSpPr>
        <p:grpSpPr>
          <a:xfrm>
            <a:off x="266015" y="2597569"/>
            <a:ext cx="9596880" cy="910800"/>
            <a:chOff x="347040" y="2030400"/>
            <a:chExt cx="9596880" cy="910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9787E64-7174-2647-884D-A2A27C60552C}"/>
                </a:ext>
              </a:extLst>
            </p:cNvPr>
            <p:cNvSpPr/>
            <p:nvPr/>
          </p:nvSpPr>
          <p:spPr>
            <a:xfrm>
              <a:off x="347040" y="2037599"/>
              <a:ext cx="9596880" cy="902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59" h="2509">
                  <a:moveTo>
                    <a:pt x="13330" y="2509"/>
                  </a:moveTo>
                  <a:lnTo>
                    <a:pt x="0" y="2509"/>
                  </a:lnTo>
                  <a:lnTo>
                    <a:pt x="0" y="0"/>
                  </a:lnTo>
                  <a:lnTo>
                    <a:pt x="26659" y="0"/>
                  </a:lnTo>
                  <a:lnTo>
                    <a:pt x="26659" y="25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6EFA079-771F-4241-B79F-4BFB0B6B4B00}"/>
                </a:ext>
              </a:extLst>
            </p:cNvPr>
            <p:cNvSpPr/>
            <p:nvPr/>
          </p:nvSpPr>
          <p:spPr>
            <a:xfrm>
              <a:off x="363600" y="2333880"/>
              <a:ext cx="2559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2" h="843">
                  <a:moveTo>
                    <a:pt x="396" y="95"/>
                  </a:moveTo>
                  <a:cubicBezTo>
                    <a:pt x="407" y="53"/>
                    <a:pt x="410" y="39"/>
                    <a:pt x="519" y="39"/>
                  </a:cubicBezTo>
                  <a:cubicBezTo>
                    <a:pt x="557" y="39"/>
                    <a:pt x="565" y="39"/>
                    <a:pt x="565" y="14"/>
                  </a:cubicBezTo>
                  <a:cubicBezTo>
                    <a:pt x="565" y="0"/>
                    <a:pt x="552" y="0"/>
                    <a:pt x="546" y="0"/>
                  </a:cubicBezTo>
                  <a:cubicBezTo>
                    <a:pt x="509" y="0"/>
                    <a:pt x="410" y="3"/>
                    <a:pt x="372" y="3"/>
                  </a:cubicBezTo>
                  <a:cubicBezTo>
                    <a:pt x="337" y="3"/>
                    <a:pt x="249" y="0"/>
                    <a:pt x="214" y="0"/>
                  </a:cubicBezTo>
                  <a:cubicBezTo>
                    <a:pt x="206" y="0"/>
                    <a:pt x="193" y="0"/>
                    <a:pt x="193" y="25"/>
                  </a:cubicBezTo>
                  <a:cubicBezTo>
                    <a:pt x="193" y="39"/>
                    <a:pt x="204" y="39"/>
                    <a:pt x="225" y="39"/>
                  </a:cubicBezTo>
                  <a:cubicBezTo>
                    <a:pt x="228" y="39"/>
                    <a:pt x="249" y="39"/>
                    <a:pt x="270" y="42"/>
                  </a:cubicBezTo>
                  <a:cubicBezTo>
                    <a:pt x="292" y="42"/>
                    <a:pt x="303" y="45"/>
                    <a:pt x="303" y="62"/>
                  </a:cubicBezTo>
                  <a:cubicBezTo>
                    <a:pt x="303" y="64"/>
                    <a:pt x="300" y="70"/>
                    <a:pt x="297" y="84"/>
                  </a:cubicBezTo>
                  <a:lnTo>
                    <a:pt x="139" y="748"/>
                  </a:lnTo>
                  <a:cubicBezTo>
                    <a:pt x="129" y="795"/>
                    <a:pt x="126" y="804"/>
                    <a:pt x="32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1" y="843"/>
                    <a:pt x="32" y="843"/>
                  </a:cubicBezTo>
                  <a:lnTo>
                    <a:pt x="578" y="843"/>
                  </a:lnTo>
                  <a:cubicBezTo>
                    <a:pt x="608" y="843"/>
                    <a:pt x="608" y="843"/>
                    <a:pt x="616" y="823"/>
                  </a:cubicBezTo>
                  <a:lnTo>
                    <a:pt x="710" y="554"/>
                  </a:lnTo>
                  <a:cubicBezTo>
                    <a:pt x="712" y="543"/>
                    <a:pt x="712" y="540"/>
                    <a:pt x="712" y="538"/>
                  </a:cubicBezTo>
                  <a:cubicBezTo>
                    <a:pt x="712" y="532"/>
                    <a:pt x="710" y="524"/>
                    <a:pt x="699" y="524"/>
                  </a:cubicBezTo>
                  <a:cubicBezTo>
                    <a:pt x="688" y="524"/>
                    <a:pt x="688" y="532"/>
                    <a:pt x="680" y="552"/>
                  </a:cubicBezTo>
                  <a:cubicBezTo>
                    <a:pt x="640" y="664"/>
                    <a:pt x="586" y="804"/>
                    <a:pt x="383" y="804"/>
                  </a:cubicBezTo>
                  <a:lnTo>
                    <a:pt x="270" y="804"/>
                  </a:lnTo>
                  <a:cubicBezTo>
                    <a:pt x="254" y="804"/>
                    <a:pt x="252" y="804"/>
                    <a:pt x="246" y="804"/>
                  </a:cubicBezTo>
                  <a:cubicBezTo>
                    <a:pt x="233" y="804"/>
                    <a:pt x="230" y="801"/>
                    <a:pt x="230" y="792"/>
                  </a:cubicBezTo>
                  <a:cubicBezTo>
                    <a:pt x="230" y="787"/>
                    <a:pt x="230" y="784"/>
                    <a:pt x="236" y="7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59DF51C-0E38-1749-9EF0-4C662CB36B76}"/>
                </a:ext>
              </a:extLst>
            </p:cNvPr>
            <p:cNvSpPr/>
            <p:nvPr/>
          </p:nvSpPr>
          <p:spPr>
            <a:xfrm>
              <a:off x="675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ED30DF0-9C92-4549-AED7-A767913DDA11}"/>
                </a:ext>
              </a:extLst>
            </p:cNvPr>
            <p:cNvSpPr/>
            <p:nvPr/>
          </p:nvSpPr>
          <p:spPr>
            <a:xfrm>
              <a:off x="820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DD1271B-A5FB-ED4F-9B76-10497654BCAC}"/>
                </a:ext>
              </a:extLst>
            </p:cNvPr>
            <p:cNvSpPr/>
            <p:nvPr/>
          </p:nvSpPr>
          <p:spPr>
            <a:xfrm>
              <a:off x="103248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1C449C1-09CD-434A-9488-235B3E7E3E51}"/>
                </a:ext>
              </a:extLst>
            </p:cNvPr>
            <p:cNvSpPr/>
            <p:nvPr/>
          </p:nvSpPr>
          <p:spPr>
            <a:xfrm>
              <a:off x="1200959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4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2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414885A-7465-974C-9B41-1D565DA436DE}"/>
                </a:ext>
              </a:extLst>
            </p:cNvPr>
            <p:cNvSpPr/>
            <p:nvPr/>
          </p:nvSpPr>
          <p:spPr>
            <a:xfrm>
              <a:off x="14432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BFBBB9D-DFE9-9B4C-B147-775320DE6C17}"/>
                </a:ext>
              </a:extLst>
            </p:cNvPr>
            <p:cNvSpPr/>
            <p:nvPr/>
          </p:nvSpPr>
          <p:spPr>
            <a:xfrm>
              <a:off x="161676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93F43DF-1904-5F4E-962F-8B1086B90F37}"/>
                </a:ext>
              </a:extLst>
            </p:cNvPr>
            <p:cNvSpPr/>
            <p:nvPr/>
          </p:nvSpPr>
          <p:spPr>
            <a:xfrm>
              <a:off x="18064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D49F826-8821-6148-9200-54D57EABB525}"/>
                </a:ext>
              </a:extLst>
            </p:cNvPr>
            <p:cNvSpPr/>
            <p:nvPr/>
          </p:nvSpPr>
          <p:spPr>
            <a:xfrm>
              <a:off x="1947240" y="2445840"/>
              <a:ext cx="4680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" h="770">
                  <a:moveTo>
                    <a:pt x="129" y="64"/>
                  </a:moveTo>
                  <a:cubicBezTo>
                    <a:pt x="129" y="31"/>
                    <a:pt x="99" y="0"/>
                    <a:pt x="64" y="0"/>
                  </a:cubicBezTo>
                  <a:cubicBezTo>
                    <a:pt x="29" y="0"/>
                    <a:pt x="0" y="31"/>
                    <a:pt x="0" y="64"/>
                  </a:cubicBezTo>
                  <a:cubicBezTo>
                    <a:pt x="0" y="101"/>
                    <a:pt x="29" y="132"/>
                    <a:pt x="64" y="132"/>
                  </a:cubicBezTo>
                  <a:cubicBezTo>
                    <a:pt x="99" y="132"/>
                    <a:pt x="129" y="101"/>
                    <a:pt x="129" y="64"/>
                  </a:cubicBezTo>
                  <a:close/>
                  <a:moveTo>
                    <a:pt x="104" y="518"/>
                  </a:moveTo>
                  <a:cubicBezTo>
                    <a:pt x="104" y="554"/>
                    <a:pt x="104" y="650"/>
                    <a:pt x="27" y="742"/>
                  </a:cubicBezTo>
                  <a:cubicBezTo>
                    <a:pt x="19" y="750"/>
                    <a:pt x="19" y="753"/>
                    <a:pt x="19" y="756"/>
                  </a:cubicBezTo>
                  <a:cubicBezTo>
                    <a:pt x="19" y="764"/>
                    <a:pt x="24" y="770"/>
                    <a:pt x="32" y="770"/>
                  </a:cubicBezTo>
                  <a:cubicBezTo>
                    <a:pt x="46" y="770"/>
                    <a:pt x="131" y="672"/>
                    <a:pt x="131" y="529"/>
                  </a:cubicBezTo>
                  <a:cubicBezTo>
                    <a:pt x="131" y="493"/>
                    <a:pt x="129" y="400"/>
                    <a:pt x="64" y="400"/>
                  </a:cubicBezTo>
                  <a:cubicBezTo>
                    <a:pt x="21" y="400"/>
                    <a:pt x="0" y="434"/>
                    <a:pt x="0" y="468"/>
                  </a:cubicBezTo>
                  <a:cubicBezTo>
                    <a:pt x="0" y="498"/>
                    <a:pt x="21" y="532"/>
                    <a:pt x="64" y="532"/>
                  </a:cubicBezTo>
                  <a:cubicBezTo>
                    <a:pt x="70" y="532"/>
                    <a:pt x="72" y="532"/>
                    <a:pt x="72" y="532"/>
                  </a:cubicBezTo>
                  <a:cubicBezTo>
                    <a:pt x="83" y="529"/>
                    <a:pt x="94" y="526"/>
                    <a:pt x="104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94E0654-2BB3-BD40-896F-8AD787EBCA06}"/>
                </a:ext>
              </a:extLst>
            </p:cNvPr>
            <p:cNvSpPr/>
            <p:nvPr/>
          </p:nvSpPr>
          <p:spPr>
            <a:xfrm>
              <a:off x="2111039" y="2440800"/>
              <a:ext cx="281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560">
                  <a:moveTo>
                    <a:pt x="511" y="126"/>
                  </a:moveTo>
                  <a:cubicBezTo>
                    <a:pt x="517" y="101"/>
                    <a:pt x="528" y="53"/>
                    <a:pt x="528" y="48"/>
                  </a:cubicBezTo>
                  <a:cubicBezTo>
                    <a:pt x="528" y="25"/>
                    <a:pt x="511" y="14"/>
                    <a:pt x="495" y="14"/>
                  </a:cubicBezTo>
                  <a:cubicBezTo>
                    <a:pt x="479" y="14"/>
                    <a:pt x="458" y="22"/>
                    <a:pt x="450" y="48"/>
                  </a:cubicBezTo>
                  <a:cubicBezTo>
                    <a:pt x="447" y="56"/>
                    <a:pt x="391" y="294"/>
                    <a:pt x="383" y="325"/>
                  </a:cubicBezTo>
                  <a:cubicBezTo>
                    <a:pt x="375" y="361"/>
                    <a:pt x="372" y="384"/>
                    <a:pt x="372" y="406"/>
                  </a:cubicBezTo>
                  <a:cubicBezTo>
                    <a:pt x="372" y="420"/>
                    <a:pt x="372" y="423"/>
                    <a:pt x="375" y="428"/>
                  </a:cubicBezTo>
                  <a:cubicBezTo>
                    <a:pt x="348" y="496"/>
                    <a:pt x="311" y="532"/>
                    <a:pt x="265" y="532"/>
                  </a:cubicBezTo>
                  <a:cubicBezTo>
                    <a:pt x="171" y="532"/>
                    <a:pt x="171" y="442"/>
                    <a:pt x="171" y="420"/>
                  </a:cubicBezTo>
                  <a:cubicBezTo>
                    <a:pt x="171" y="381"/>
                    <a:pt x="177" y="333"/>
                    <a:pt x="233" y="179"/>
                  </a:cubicBezTo>
                  <a:cubicBezTo>
                    <a:pt x="246" y="143"/>
                    <a:pt x="252" y="126"/>
                    <a:pt x="252" y="101"/>
                  </a:cubicBezTo>
                  <a:cubicBezTo>
                    <a:pt x="252" y="45"/>
                    <a:pt x="214" y="0"/>
                    <a:pt x="155" y="0"/>
                  </a:cubicBezTo>
                  <a:cubicBezTo>
                    <a:pt x="43" y="0"/>
                    <a:pt x="0" y="179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2" y="179"/>
                  </a:cubicBezTo>
                  <a:cubicBezTo>
                    <a:pt x="64" y="64"/>
                    <a:pt x="110" y="28"/>
                    <a:pt x="153" y="28"/>
                  </a:cubicBezTo>
                  <a:cubicBezTo>
                    <a:pt x="163" y="28"/>
                    <a:pt x="182" y="28"/>
                    <a:pt x="182" y="67"/>
                  </a:cubicBezTo>
                  <a:cubicBezTo>
                    <a:pt x="182" y="98"/>
                    <a:pt x="169" y="134"/>
                    <a:pt x="161" y="154"/>
                  </a:cubicBezTo>
                  <a:cubicBezTo>
                    <a:pt x="110" y="300"/>
                    <a:pt x="94" y="358"/>
                    <a:pt x="94" y="403"/>
                  </a:cubicBezTo>
                  <a:cubicBezTo>
                    <a:pt x="94" y="518"/>
                    <a:pt x="174" y="560"/>
                    <a:pt x="262" y="560"/>
                  </a:cubicBezTo>
                  <a:cubicBezTo>
                    <a:pt x="281" y="560"/>
                    <a:pt x="337" y="560"/>
                    <a:pt x="386" y="473"/>
                  </a:cubicBezTo>
                  <a:cubicBezTo>
                    <a:pt x="415" y="552"/>
                    <a:pt x="498" y="560"/>
                    <a:pt x="533" y="560"/>
                  </a:cubicBezTo>
                  <a:cubicBezTo>
                    <a:pt x="621" y="560"/>
                    <a:pt x="672" y="482"/>
                    <a:pt x="704" y="409"/>
                  </a:cubicBezTo>
                  <a:cubicBezTo>
                    <a:pt x="744" y="311"/>
                    <a:pt x="782" y="146"/>
                    <a:pt x="782" y="87"/>
                  </a:cubicBezTo>
                  <a:cubicBezTo>
                    <a:pt x="782" y="20"/>
                    <a:pt x="750" y="0"/>
                    <a:pt x="728" y="0"/>
                  </a:cubicBezTo>
                  <a:cubicBezTo>
                    <a:pt x="699" y="0"/>
                    <a:pt x="669" y="31"/>
                    <a:pt x="669" y="59"/>
                  </a:cubicBezTo>
                  <a:cubicBezTo>
                    <a:pt x="669" y="76"/>
                    <a:pt x="677" y="84"/>
                    <a:pt x="688" y="92"/>
                  </a:cubicBezTo>
                  <a:cubicBezTo>
                    <a:pt x="702" y="106"/>
                    <a:pt x="731" y="137"/>
                    <a:pt x="731" y="199"/>
                  </a:cubicBezTo>
                  <a:cubicBezTo>
                    <a:pt x="731" y="241"/>
                    <a:pt x="696" y="361"/>
                    <a:pt x="667" y="423"/>
                  </a:cubicBezTo>
                  <a:cubicBezTo>
                    <a:pt x="635" y="490"/>
                    <a:pt x="594" y="532"/>
                    <a:pt x="536" y="532"/>
                  </a:cubicBezTo>
                  <a:cubicBezTo>
                    <a:pt x="479" y="532"/>
                    <a:pt x="450" y="496"/>
                    <a:pt x="450" y="426"/>
                  </a:cubicBezTo>
                  <a:cubicBezTo>
                    <a:pt x="450" y="392"/>
                    <a:pt x="458" y="353"/>
                    <a:pt x="461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45EA28A-7B7F-974F-927B-E6EBCC8FF056}"/>
                </a:ext>
              </a:extLst>
            </p:cNvPr>
            <p:cNvSpPr/>
            <p:nvPr/>
          </p:nvSpPr>
          <p:spPr>
            <a:xfrm>
              <a:off x="2436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D82CDC2-E17B-D64E-95B7-A243A62A320D}"/>
                </a:ext>
              </a:extLst>
            </p:cNvPr>
            <p:cNvSpPr/>
            <p:nvPr/>
          </p:nvSpPr>
          <p:spPr>
            <a:xfrm>
              <a:off x="2717280" y="2473920"/>
              <a:ext cx="2822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291">
                  <a:moveTo>
                    <a:pt x="744" y="50"/>
                  </a:moveTo>
                  <a:cubicBezTo>
                    <a:pt x="763" y="50"/>
                    <a:pt x="785" y="50"/>
                    <a:pt x="785" y="25"/>
                  </a:cubicBezTo>
                  <a:cubicBezTo>
                    <a:pt x="785" y="0"/>
                    <a:pt x="763" y="0"/>
                    <a:pt x="747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0"/>
                    <a:pt x="21" y="50"/>
                    <a:pt x="40" y="50"/>
                  </a:cubicBezTo>
                  <a:close/>
                  <a:moveTo>
                    <a:pt x="747" y="291"/>
                  </a:moveTo>
                  <a:cubicBezTo>
                    <a:pt x="763" y="291"/>
                    <a:pt x="785" y="291"/>
                    <a:pt x="785" y="266"/>
                  </a:cubicBezTo>
                  <a:cubicBezTo>
                    <a:pt x="785" y="241"/>
                    <a:pt x="763" y="241"/>
                    <a:pt x="744" y="241"/>
                  </a:cubicBezTo>
                  <a:lnTo>
                    <a:pt x="40" y="241"/>
                  </a:lnTo>
                  <a:cubicBezTo>
                    <a:pt x="21" y="241"/>
                    <a:pt x="0" y="241"/>
                    <a:pt x="0" y="266"/>
                  </a:cubicBezTo>
                  <a:cubicBezTo>
                    <a:pt x="0" y="291"/>
                    <a:pt x="21" y="291"/>
                    <a:pt x="40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C0A13B7-F427-E04A-9F5A-9D0525D783F4}"/>
                </a:ext>
              </a:extLst>
            </p:cNvPr>
            <p:cNvSpPr/>
            <p:nvPr/>
          </p:nvSpPr>
          <p:spPr>
            <a:xfrm>
              <a:off x="3228480" y="2041560"/>
              <a:ext cx="1404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823">
                  <a:moveTo>
                    <a:pt x="244" y="31"/>
                  </a:moveTo>
                  <a:cubicBezTo>
                    <a:pt x="244" y="3"/>
                    <a:pt x="244" y="0"/>
                    <a:pt x="214" y="0"/>
                  </a:cubicBezTo>
                  <a:cubicBezTo>
                    <a:pt x="142" y="78"/>
                    <a:pt x="37" y="78"/>
                    <a:pt x="0" y="78"/>
                  </a:cubicBezTo>
                  <a:lnTo>
                    <a:pt x="0" y="118"/>
                  </a:lnTo>
                  <a:cubicBezTo>
                    <a:pt x="24" y="118"/>
                    <a:pt x="94" y="118"/>
                    <a:pt x="155" y="84"/>
                  </a:cubicBezTo>
                  <a:lnTo>
                    <a:pt x="155" y="725"/>
                  </a:lnTo>
                  <a:cubicBezTo>
                    <a:pt x="155" y="770"/>
                    <a:pt x="153" y="784"/>
                    <a:pt x="46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48" y="818"/>
                    <a:pt x="153" y="818"/>
                    <a:pt x="198" y="818"/>
                  </a:cubicBezTo>
                  <a:cubicBezTo>
                    <a:pt x="246" y="818"/>
                    <a:pt x="348" y="818"/>
                    <a:pt x="391" y="823"/>
                  </a:cubicBezTo>
                  <a:lnTo>
                    <a:pt x="391" y="784"/>
                  </a:lnTo>
                  <a:lnTo>
                    <a:pt x="353" y="784"/>
                  </a:lnTo>
                  <a:cubicBezTo>
                    <a:pt x="246" y="784"/>
                    <a:pt x="244" y="770"/>
                    <a:pt x="244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BDFC77D-91BA-D74F-803B-B2EF0E08D6AC}"/>
                </a:ext>
              </a:extLst>
            </p:cNvPr>
            <p:cNvSpPr/>
            <p:nvPr/>
          </p:nvSpPr>
          <p:spPr>
            <a:xfrm>
              <a:off x="3190680" y="2516040"/>
              <a:ext cx="21276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53">
                  <a:moveTo>
                    <a:pt x="295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92" y="0"/>
                  </a:lnTo>
                  <a:lnTo>
                    <a:pt x="592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A8178AF-0408-EE45-A0EE-170B9532B077}"/>
                </a:ext>
              </a:extLst>
            </p:cNvPr>
            <p:cNvSpPr/>
            <p:nvPr/>
          </p:nvSpPr>
          <p:spPr>
            <a:xfrm>
              <a:off x="3211920" y="2645280"/>
              <a:ext cx="1692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1" h="823">
                  <a:moveTo>
                    <a:pt x="91" y="728"/>
                  </a:moveTo>
                  <a:lnTo>
                    <a:pt x="217" y="599"/>
                  </a:lnTo>
                  <a:cubicBezTo>
                    <a:pt x="402" y="428"/>
                    <a:pt x="471" y="364"/>
                    <a:pt x="471" y="241"/>
                  </a:cubicBezTo>
                  <a:cubicBezTo>
                    <a:pt x="471" y="98"/>
                    <a:pt x="367" y="0"/>
                    <a:pt x="222" y="0"/>
                  </a:cubicBezTo>
                  <a:cubicBezTo>
                    <a:pt x="88" y="0"/>
                    <a:pt x="0" y="115"/>
                    <a:pt x="0" y="224"/>
                  </a:cubicBezTo>
                  <a:cubicBezTo>
                    <a:pt x="0" y="291"/>
                    <a:pt x="59" y="291"/>
                    <a:pt x="62" y="291"/>
                  </a:cubicBezTo>
                  <a:cubicBezTo>
                    <a:pt x="83" y="291"/>
                    <a:pt x="123" y="277"/>
                    <a:pt x="123" y="227"/>
                  </a:cubicBezTo>
                  <a:cubicBezTo>
                    <a:pt x="123" y="196"/>
                    <a:pt x="102" y="162"/>
                    <a:pt x="62" y="162"/>
                  </a:cubicBezTo>
                  <a:cubicBezTo>
                    <a:pt x="51" y="162"/>
                    <a:pt x="51" y="162"/>
                    <a:pt x="46" y="165"/>
                  </a:cubicBezTo>
                  <a:cubicBezTo>
                    <a:pt x="72" y="84"/>
                    <a:pt x="137" y="39"/>
                    <a:pt x="206" y="39"/>
                  </a:cubicBezTo>
                  <a:cubicBezTo>
                    <a:pt x="313" y="39"/>
                    <a:pt x="364" y="137"/>
                    <a:pt x="364" y="241"/>
                  </a:cubicBezTo>
                  <a:cubicBezTo>
                    <a:pt x="364" y="339"/>
                    <a:pt x="305" y="437"/>
                    <a:pt x="241" y="512"/>
                  </a:cubicBezTo>
                  <a:lnTo>
                    <a:pt x="13" y="776"/>
                  </a:lnTo>
                  <a:cubicBezTo>
                    <a:pt x="0" y="790"/>
                    <a:pt x="0" y="792"/>
                    <a:pt x="0" y="823"/>
                  </a:cubicBezTo>
                  <a:lnTo>
                    <a:pt x="439" y="823"/>
                  </a:lnTo>
                  <a:lnTo>
                    <a:pt x="471" y="608"/>
                  </a:lnTo>
                  <a:lnTo>
                    <a:pt x="442" y="608"/>
                  </a:lnTo>
                  <a:cubicBezTo>
                    <a:pt x="436" y="644"/>
                    <a:pt x="428" y="700"/>
                    <a:pt x="418" y="717"/>
                  </a:cubicBezTo>
                  <a:cubicBezTo>
                    <a:pt x="407" y="728"/>
                    <a:pt x="329" y="728"/>
                    <a:pt x="305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0AD3AE2-D9C3-664C-95D6-34C17D3DBC9D}"/>
                </a:ext>
              </a:extLst>
            </p:cNvPr>
            <p:cNvSpPr/>
            <p:nvPr/>
          </p:nvSpPr>
          <p:spPr>
            <a:xfrm>
              <a:off x="360036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396" y="2203"/>
                  </a:moveTo>
                  <a:cubicBezTo>
                    <a:pt x="399" y="2203"/>
                    <a:pt x="410" y="2215"/>
                    <a:pt x="410" y="2215"/>
                  </a:cubicBezTo>
                  <a:lnTo>
                    <a:pt x="436" y="2215"/>
                  </a:lnTo>
                  <a:cubicBezTo>
                    <a:pt x="439" y="2215"/>
                    <a:pt x="450" y="2215"/>
                    <a:pt x="450" y="2203"/>
                  </a:cubicBezTo>
                  <a:cubicBezTo>
                    <a:pt x="450" y="2198"/>
                    <a:pt x="447" y="2195"/>
                    <a:pt x="444" y="2192"/>
                  </a:cubicBezTo>
                  <a:cubicBezTo>
                    <a:pt x="402" y="2147"/>
                    <a:pt x="337" y="2080"/>
                    <a:pt x="265" y="1946"/>
                  </a:cubicBezTo>
                  <a:cubicBezTo>
                    <a:pt x="137" y="1708"/>
                    <a:pt x="91" y="1403"/>
                    <a:pt x="91" y="1109"/>
                  </a:cubicBezTo>
                  <a:cubicBezTo>
                    <a:pt x="91" y="563"/>
                    <a:pt x="238" y="241"/>
                    <a:pt x="447" y="22"/>
                  </a:cubicBezTo>
                  <a:cubicBezTo>
                    <a:pt x="450" y="20"/>
                    <a:pt x="450" y="14"/>
                    <a:pt x="450" y="11"/>
                  </a:cubicBezTo>
                  <a:cubicBezTo>
                    <a:pt x="450" y="0"/>
                    <a:pt x="442" y="0"/>
                    <a:pt x="428" y="0"/>
                  </a:cubicBezTo>
                  <a:cubicBezTo>
                    <a:pt x="412" y="0"/>
                    <a:pt x="410" y="0"/>
                    <a:pt x="399" y="11"/>
                  </a:cubicBezTo>
                  <a:cubicBezTo>
                    <a:pt x="287" y="112"/>
                    <a:pt x="161" y="283"/>
                    <a:pt x="78" y="543"/>
                  </a:cubicBezTo>
                  <a:cubicBezTo>
                    <a:pt x="27" y="706"/>
                    <a:pt x="0" y="902"/>
                    <a:pt x="0" y="1106"/>
                  </a:cubicBezTo>
                  <a:cubicBezTo>
                    <a:pt x="0" y="1400"/>
                    <a:pt x="51" y="1730"/>
                    <a:pt x="236" y="2016"/>
                  </a:cubicBezTo>
                  <a:cubicBezTo>
                    <a:pt x="268" y="2063"/>
                    <a:pt x="313" y="2114"/>
                    <a:pt x="313" y="2114"/>
                  </a:cubicBezTo>
                  <a:cubicBezTo>
                    <a:pt x="324" y="2131"/>
                    <a:pt x="340" y="2150"/>
                    <a:pt x="351" y="2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74E1DE-B52E-2B42-B2BB-34B840CDBA22}"/>
                </a:ext>
              </a:extLst>
            </p:cNvPr>
            <p:cNvSpPr/>
            <p:nvPr/>
          </p:nvSpPr>
          <p:spPr>
            <a:xfrm>
              <a:off x="3789360" y="2440800"/>
              <a:ext cx="173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" h="560">
                  <a:moveTo>
                    <a:pt x="70" y="473"/>
                  </a:moveTo>
                  <a:cubicBezTo>
                    <a:pt x="67" y="493"/>
                    <a:pt x="59" y="521"/>
                    <a:pt x="59" y="526"/>
                  </a:cubicBezTo>
                  <a:cubicBezTo>
                    <a:pt x="59" y="549"/>
                    <a:pt x="75" y="560"/>
                    <a:pt x="94" y="560"/>
                  </a:cubicBezTo>
                  <a:cubicBezTo>
                    <a:pt x="107" y="560"/>
                    <a:pt x="129" y="549"/>
                    <a:pt x="137" y="526"/>
                  </a:cubicBezTo>
                  <a:cubicBezTo>
                    <a:pt x="139" y="521"/>
                    <a:pt x="179" y="353"/>
                    <a:pt x="185" y="330"/>
                  </a:cubicBezTo>
                  <a:cubicBezTo>
                    <a:pt x="193" y="288"/>
                    <a:pt x="214" y="202"/>
                    <a:pt x="222" y="168"/>
                  </a:cubicBezTo>
                  <a:cubicBezTo>
                    <a:pt x="228" y="154"/>
                    <a:pt x="260" y="95"/>
                    <a:pt x="289" y="67"/>
                  </a:cubicBezTo>
                  <a:cubicBezTo>
                    <a:pt x="297" y="59"/>
                    <a:pt x="332" y="28"/>
                    <a:pt x="383" y="28"/>
                  </a:cubicBezTo>
                  <a:cubicBezTo>
                    <a:pt x="415" y="28"/>
                    <a:pt x="431" y="42"/>
                    <a:pt x="434" y="42"/>
                  </a:cubicBezTo>
                  <a:cubicBezTo>
                    <a:pt x="396" y="48"/>
                    <a:pt x="372" y="78"/>
                    <a:pt x="372" y="109"/>
                  </a:cubicBezTo>
                  <a:cubicBezTo>
                    <a:pt x="372" y="129"/>
                    <a:pt x="386" y="154"/>
                    <a:pt x="418" y="154"/>
                  </a:cubicBezTo>
                  <a:cubicBezTo>
                    <a:pt x="447" y="154"/>
                    <a:pt x="482" y="126"/>
                    <a:pt x="482" y="81"/>
                  </a:cubicBezTo>
                  <a:cubicBezTo>
                    <a:pt x="482" y="36"/>
                    <a:pt x="444" y="0"/>
                    <a:pt x="383" y="0"/>
                  </a:cubicBezTo>
                  <a:cubicBezTo>
                    <a:pt x="305" y="0"/>
                    <a:pt x="254" y="62"/>
                    <a:pt x="233" y="95"/>
                  </a:cubicBezTo>
                  <a:cubicBezTo>
                    <a:pt x="222" y="39"/>
                    <a:pt x="179" y="0"/>
                    <a:pt x="123" y="0"/>
                  </a:cubicBezTo>
                  <a:cubicBezTo>
                    <a:pt x="70" y="0"/>
                    <a:pt x="48" y="48"/>
                    <a:pt x="37" y="70"/>
                  </a:cubicBezTo>
                  <a:cubicBezTo>
                    <a:pt x="16" y="112"/>
                    <a:pt x="0" y="188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5" y="174"/>
                  </a:cubicBezTo>
                  <a:cubicBezTo>
                    <a:pt x="54" y="87"/>
                    <a:pt x="78" y="28"/>
                    <a:pt x="120" y="28"/>
                  </a:cubicBezTo>
                  <a:cubicBezTo>
                    <a:pt x="142" y="28"/>
                    <a:pt x="158" y="36"/>
                    <a:pt x="158" y="84"/>
                  </a:cubicBezTo>
                  <a:cubicBezTo>
                    <a:pt x="158" y="109"/>
                    <a:pt x="153" y="123"/>
                    <a:pt x="139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1967D0C-F929-6942-BE77-E9308390C3F6}"/>
                </a:ext>
              </a:extLst>
            </p:cNvPr>
            <p:cNvSpPr/>
            <p:nvPr/>
          </p:nvSpPr>
          <p:spPr>
            <a:xfrm>
              <a:off x="4096800" y="2378160"/>
              <a:ext cx="2822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823">
                  <a:moveTo>
                    <a:pt x="418" y="437"/>
                  </a:moveTo>
                  <a:lnTo>
                    <a:pt x="747" y="437"/>
                  </a:lnTo>
                  <a:cubicBezTo>
                    <a:pt x="763" y="437"/>
                    <a:pt x="785" y="437"/>
                    <a:pt x="785" y="412"/>
                  </a:cubicBezTo>
                  <a:cubicBezTo>
                    <a:pt x="785" y="386"/>
                    <a:pt x="763" y="386"/>
                    <a:pt x="747" y="386"/>
                  </a:cubicBezTo>
                  <a:lnTo>
                    <a:pt x="418" y="386"/>
                  </a:lnTo>
                  <a:lnTo>
                    <a:pt x="418" y="42"/>
                  </a:lnTo>
                  <a:cubicBezTo>
                    <a:pt x="418" y="22"/>
                    <a:pt x="418" y="0"/>
                    <a:pt x="394" y="0"/>
                  </a:cubicBezTo>
                  <a:cubicBezTo>
                    <a:pt x="370" y="0"/>
                    <a:pt x="370" y="22"/>
                    <a:pt x="370" y="42"/>
                  </a:cubicBezTo>
                  <a:lnTo>
                    <a:pt x="370" y="386"/>
                  </a:lnTo>
                  <a:lnTo>
                    <a:pt x="40" y="386"/>
                  </a:lnTo>
                  <a:cubicBezTo>
                    <a:pt x="21" y="386"/>
                    <a:pt x="0" y="386"/>
                    <a:pt x="0" y="412"/>
                  </a:cubicBezTo>
                  <a:cubicBezTo>
                    <a:pt x="0" y="437"/>
                    <a:pt x="21" y="437"/>
                    <a:pt x="40" y="437"/>
                  </a:cubicBezTo>
                  <a:lnTo>
                    <a:pt x="370" y="437"/>
                  </a:lnTo>
                  <a:lnTo>
                    <a:pt x="370" y="781"/>
                  </a:lnTo>
                  <a:cubicBezTo>
                    <a:pt x="370" y="798"/>
                    <a:pt x="370" y="823"/>
                    <a:pt x="394" y="823"/>
                  </a:cubicBezTo>
                  <a:cubicBezTo>
                    <a:pt x="418" y="823"/>
                    <a:pt x="418" y="798"/>
                    <a:pt x="418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E8743A5-1BE5-EA40-A32D-D7ED3FDE5725}"/>
                </a:ext>
              </a:extLst>
            </p:cNvPr>
            <p:cNvSpPr/>
            <p:nvPr/>
          </p:nvSpPr>
          <p:spPr>
            <a:xfrm>
              <a:off x="4502520" y="2440800"/>
              <a:ext cx="223200" cy="291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1" h="812">
                  <a:moveTo>
                    <a:pt x="27" y="232"/>
                  </a:moveTo>
                  <a:cubicBezTo>
                    <a:pt x="72" y="90"/>
                    <a:pt x="201" y="90"/>
                    <a:pt x="214" y="90"/>
                  </a:cubicBezTo>
                  <a:cubicBezTo>
                    <a:pt x="394" y="90"/>
                    <a:pt x="407" y="305"/>
                    <a:pt x="407" y="403"/>
                  </a:cubicBezTo>
                  <a:cubicBezTo>
                    <a:pt x="407" y="479"/>
                    <a:pt x="402" y="498"/>
                    <a:pt x="391" y="524"/>
                  </a:cubicBezTo>
                  <a:cubicBezTo>
                    <a:pt x="367" y="613"/>
                    <a:pt x="332" y="756"/>
                    <a:pt x="332" y="790"/>
                  </a:cubicBezTo>
                  <a:cubicBezTo>
                    <a:pt x="332" y="804"/>
                    <a:pt x="337" y="812"/>
                    <a:pt x="345" y="812"/>
                  </a:cubicBezTo>
                  <a:cubicBezTo>
                    <a:pt x="361" y="812"/>
                    <a:pt x="372" y="784"/>
                    <a:pt x="383" y="736"/>
                  </a:cubicBezTo>
                  <a:cubicBezTo>
                    <a:pt x="412" y="633"/>
                    <a:pt x="423" y="563"/>
                    <a:pt x="428" y="524"/>
                  </a:cubicBezTo>
                  <a:cubicBezTo>
                    <a:pt x="431" y="510"/>
                    <a:pt x="431" y="493"/>
                    <a:pt x="436" y="476"/>
                  </a:cubicBezTo>
                  <a:cubicBezTo>
                    <a:pt x="474" y="356"/>
                    <a:pt x="552" y="171"/>
                    <a:pt x="597" y="73"/>
                  </a:cubicBezTo>
                  <a:cubicBezTo>
                    <a:pt x="605" y="59"/>
                    <a:pt x="621" y="31"/>
                    <a:pt x="621" y="25"/>
                  </a:cubicBezTo>
                  <a:cubicBezTo>
                    <a:pt x="621" y="14"/>
                    <a:pt x="608" y="14"/>
                    <a:pt x="605" y="14"/>
                  </a:cubicBezTo>
                  <a:cubicBezTo>
                    <a:pt x="602" y="14"/>
                    <a:pt x="594" y="14"/>
                    <a:pt x="592" y="22"/>
                  </a:cubicBezTo>
                  <a:cubicBezTo>
                    <a:pt x="530" y="140"/>
                    <a:pt x="482" y="263"/>
                    <a:pt x="436" y="386"/>
                  </a:cubicBezTo>
                  <a:cubicBezTo>
                    <a:pt x="434" y="350"/>
                    <a:pt x="434" y="255"/>
                    <a:pt x="388" y="134"/>
                  </a:cubicBezTo>
                  <a:cubicBezTo>
                    <a:pt x="359" y="62"/>
                    <a:pt x="311" y="0"/>
                    <a:pt x="230" y="0"/>
                  </a:cubicBezTo>
                  <a:cubicBezTo>
                    <a:pt x="83" y="0"/>
                    <a:pt x="0" y="188"/>
                    <a:pt x="0" y="227"/>
                  </a:cubicBezTo>
                  <a:cubicBezTo>
                    <a:pt x="0" y="238"/>
                    <a:pt x="11" y="238"/>
                    <a:pt x="21" y="2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E87CC64-CC85-B842-8C48-C45A779A1256}"/>
                </a:ext>
              </a:extLst>
            </p:cNvPr>
            <p:cNvSpPr/>
            <p:nvPr/>
          </p:nvSpPr>
          <p:spPr>
            <a:xfrm>
              <a:off x="4821840" y="2440800"/>
              <a:ext cx="3312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1" h="546">
                  <a:moveTo>
                    <a:pt x="91" y="120"/>
                  </a:moveTo>
                  <a:lnTo>
                    <a:pt x="91" y="454"/>
                  </a:lnTo>
                  <a:cubicBezTo>
                    <a:pt x="91" y="507"/>
                    <a:pt x="78" y="507"/>
                    <a:pt x="0" y="507"/>
                  </a:cubicBezTo>
                  <a:lnTo>
                    <a:pt x="0" y="546"/>
                  </a:lnTo>
                  <a:cubicBezTo>
                    <a:pt x="40" y="546"/>
                    <a:pt x="102" y="543"/>
                    <a:pt x="134" y="543"/>
                  </a:cubicBezTo>
                  <a:cubicBezTo>
                    <a:pt x="163" y="543"/>
                    <a:pt x="225" y="546"/>
                    <a:pt x="265" y="546"/>
                  </a:cubicBezTo>
                  <a:lnTo>
                    <a:pt x="265" y="507"/>
                  </a:lnTo>
                  <a:cubicBezTo>
                    <a:pt x="187" y="507"/>
                    <a:pt x="174" y="507"/>
                    <a:pt x="174" y="454"/>
                  </a:cubicBezTo>
                  <a:lnTo>
                    <a:pt x="174" y="224"/>
                  </a:lnTo>
                  <a:cubicBezTo>
                    <a:pt x="174" y="95"/>
                    <a:pt x="257" y="28"/>
                    <a:pt x="332" y="28"/>
                  </a:cubicBezTo>
                  <a:cubicBezTo>
                    <a:pt x="407" y="28"/>
                    <a:pt x="420" y="95"/>
                    <a:pt x="420" y="165"/>
                  </a:cubicBezTo>
                  <a:lnTo>
                    <a:pt x="420" y="454"/>
                  </a:lnTo>
                  <a:cubicBezTo>
                    <a:pt x="420" y="507"/>
                    <a:pt x="407" y="507"/>
                    <a:pt x="327" y="507"/>
                  </a:cubicBezTo>
                  <a:lnTo>
                    <a:pt x="327" y="546"/>
                  </a:lnTo>
                  <a:cubicBezTo>
                    <a:pt x="370" y="546"/>
                    <a:pt x="428" y="543"/>
                    <a:pt x="461" y="543"/>
                  </a:cubicBezTo>
                  <a:cubicBezTo>
                    <a:pt x="493" y="543"/>
                    <a:pt x="554" y="546"/>
                    <a:pt x="594" y="546"/>
                  </a:cubicBezTo>
                  <a:lnTo>
                    <a:pt x="594" y="507"/>
                  </a:lnTo>
                  <a:cubicBezTo>
                    <a:pt x="514" y="507"/>
                    <a:pt x="501" y="507"/>
                    <a:pt x="501" y="454"/>
                  </a:cubicBezTo>
                  <a:lnTo>
                    <a:pt x="501" y="224"/>
                  </a:lnTo>
                  <a:cubicBezTo>
                    <a:pt x="501" y="95"/>
                    <a:pt x="586" y="28"/>
                    <a:pt x="661" y="28"/>
                  </a:cubicBezTo>
                  <a:cubicBezTo>
                    <a:pt x="734" y="28"/>
                    <a:pt x="747" y="95"/>
                    <a:pt x="747" y="165"/>
                  </a:cubicBezTo>
                  <a:lnTo>
                    <a:pt x="747" y="454"/>
                  </a:lnTo>
                  <a:cubicBezTo>
                    <a:pt x="747" y="507"/>
                    <a:pt x="734" y="507"/>
                    <a:pt x="656" y="507"/>
                  </a:cubicBezTo>
                  <a:lnTo>
                    <a:pt x="656" y="546"/>
                  </a:lnTo>
                  <a:cubicBezTo>
                    <a:pt x="696" y="546"/>
                    <a:pt x="758" y="543"/>
                    <a:pt x="790" y="543"/>
                  </a:cubicBezTo>
                  <a:cubicBezTo>
                    <a:pt x="819" y="543"/>
                    <a:pt x="881" y="546"/>
                    <a:pt x="921" y="546"/>
                  </a:cubicBezTo>
                  <a:lnTo>
                    <a:pt x="921" y="507"/>
                  </a:lnTo>
                  <a:cubicBezTo>
                    <a:pt x="860" y="507"/>
                    <a:pt x="830" y="507"/>
                    <a:pt x="830" y="470"/>
                  </a:cubicBezTo>
                  <a:lnTo>
                    <a:pt x="830" y="235"/>
                  </a:lnTo>
                  <a:cubicBezTo>
                    <a:pt x="830" y="129"/>
                    <a:pt x="830" y="90"/>
                    <a:pt x="793" y="45"/>
                  </a:cubicBezTo>
                  <a:cubicBezTo>
                    <a:pt x="777" y="25"/>
                    <a:pt x="736" y="0"/>
                    <a:pt x="669" y="0"/>
                  </a:cubicBezTo>
                  <a:cubicBezTo>
                    <a:pt x="570" y="0"/>
                    <a:pt x="517" y="73"/>
                    <a:pt x="498" y="120"/>
                  </a:cubicBezTo>
                  <a:cubicBezTo>
                    <a:pt x="482" y="14"/>
                    <a:pt x="394" y="0"/>
                    <a:pt x="340" y="0"/>
                  </a:cubicBezTo>
                  <a:cubicBezTo>
                    <a:pt x="254" y="0"/>
                    <a:pt x="198" y="53"/>
                    <a:pt x="166" y="129"/>
                  </a:cubicBezTo>
                  <a:lnTo>
                    <a:pt x="166" y="0"/>
                  </a:lnTo>
                  <a:lnTo>
                    <a:pt x="0" y="14"/>
                  </a:lnTo>
                  <a:lnTo>
                    <a:pt x="0" y="53"/>
                  </a:lnTo>
                  <a:cubicBezTo>
                    <a:pt x="83" y="53"/>
                    <a:pt x="91" y="62"/>
                    <a:pt x="91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5AEE62A-B4AC-D348-B5B3-09E271A670E2}"/>
                </a:ext>
              </a:extLst>
            </p:cNvPr>
            <p:cNvSpPr/>
            <p:nvPr/>
          </p:nvSpPr>
          <p:spPr>
            <a:xfrm>
              <a:off x="5177520" y="2437560"/>
              <a:ext cx="19152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3" h="568">
                  <a:moveTo>
                    <a:pt x="345" y="459"/>
                  </a:moveTo>
                  <a:cubicBezTo>
                    <a:pt x="348" y="510"/>
                    <a:pt x="380" y="560"/>
                    <a:pt x="436" y="560"/>
                  </a:cubicBezTo>
                  <a:cubicBezTo>
                    <a:pt x="461" y="560"/>
                    <a:pt x="533" y="543"/>
                    <a:pt x="533" y="442"/>
                  </a:cubicBezTo>
                  <a:lnTo>
                    <a:pt x="533" y="375"/>
                  </a:lnTo>
                  <a:lnTo>
                    <a:pt x="503" y="375"/>
                  </a:lnTo>
                  <a:lnTo>
                    <a:pt x="503" y="442"/>
                  </a:lnTo>
                  <a:cubicBezTo>
                    <a:pt x="503" y="515"/>
                    <a:pt x="474" y="524"/>
                    <a:pt x="461" y="524"/>
                  </a:cubicBezTo>
                  <a:cubicBezTo>
                    <a:pt x="423" y="524"/>
                    <a:pt x="418" y="468"/>
                    <a:pt x="418" y="462"/>
                  </a:cubicBezTo>
                  <a:lnTo>
                    <a:pt x="418" y="213"/>
                  </a:lnTo>
                  <a:cubicBezTo>
                    <a:pt x="418" y="162"/>
                    <a:pt x="418" y="115"/>
                    <a:pt x="375" y="67"/>
                  </a:cubicBezTo>
                  <a:cubicBezTo>
                    <a:pt x="329" y="20"/>
                    <a:pt x="270" y="0"/>
                    <a:pt x="214" y="0"/>
                  </a:cubicBezTo>
                  <a:cubicBezTo>
                    <a:pt x="115" y="0"/>
                    <a:pt x="35" y="59"/>
                    <a:pt x="35" y="140"/>
                  </a:cubicBezTo>
                  <a:cubicBezTo>
                    <a:pt x="35" y="176"/>
                    <a:pt x="59" y="199"/>
                    <a:pt x="88" y="199"/>
                  </a:cubicBezTo>
                  <a:cubicBezTo>
                    <a:pt x="123" y="199"/>
                    <a:pt x="142" y="174"/>
                    <a:pt x="142" y="140"/>
                  </a:cubicBezTo>
                  <a:cubicBezTo>
                    <a:pt x="142" y="126"/>
                    <a:pt x="137" y="84"/>
                    <a:pt x="83" y="84"/>
                  </a:cubicBezTo>
                  <a:cubicBezTo>
                    <a:pt x="115" y="42"/>
                    <a:pt x="171" y="28"/>
                    <a:pt x="212" y="28"/>
                  </a:cubicBezTo>
                  <a:cubicBezTo>
                    <a:pt x="268" y="28"/>
                    <a:pt x="335" y="76"/>
                    <a:pt x="335" y="185"/>
                  </a:cubicBezTo>
                  <a:lnTo>
                    <a:pt x="335" y="232"/>
                  </a:lnTo>
                  <a:cubicBezTo>
                    <a:pt x="276" y="235"/>
                    <a:pt x="193" y="238"/>
                    <a:pt x="118" y="274"/>
                  </a:cubicBezTo>
                  <a:cubicBezTo>
                    <a:pt x="29" y="316"/>
                    <a:pt x="0" y="381"/>
                    <a:pt x="0" y="437"/>
                  </a:cubicBezTo>
                  <a:cubicBezTo>
                    <a:pt x="0" y="538"/>
                    <a:pt x="115" y="568"/>
                    <a:pt x="190" y="568"/>
                  </a:cubicBezTo>
                  <a:cubicBezTo>
                    <a:pt x="268" y="568"/>
                    <a:pt x="321" y="518"/>
                    <a:pt x="345" y="459"/>
                  </a:cubicBezTo>
                  <a:close/>
                  <a:moveTo>
                    <a:pt x="335" y="258"/>
                  </a:moveTo>
                  <a:lnTo>
                    <a:pt x="335" y="381"/>
                  </a:lnTo>
                  <a:cubicBezTo>
                    <a:pt x="335" y="498"/>
                    <a:pt x="252" y="540"/>
                    <a:pt x="198" y="540"/>
                  </a:cubicBezTo>
                  <a:cubicBezTo>
                    <a:pt x="139" y="540"/>
                    <a:pt x="91" y="496"/>
                    <a:pt x="91" y="434"/>
                  </a:cubicBezTo>
                  <a:cubicBezTo>
                    <a:pt x="91" y="367"/>
                    <a:pt x="142" y="263"/>
                    <a:pt x="335" y="2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14B80E2-F2DA-5D44-BAB7-AAB5E3CE90D0}"/>
                </a:ext>
              </a:extLst>
            </p:cNvPr>
            <p:cNvSpPr/>
            <p:nvPr/>
          </p:nvSpPr>
          <p:spPr>
            <a:xfrm>
              <a:off x="5375160" y="2445840"/>
              <a:ext cx="21348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4" h="532">
                  <a:moveTo>
                    <a:pt x="324" y="244"/>
                  </a:moveTo>
                  <a:cubicBezTo>
                    <a:pt x="361" y="196"/>
                    <a:pt x="404" y="134"/>
                    <a:pt x="434" y="104"/>
                  </a:cubicBezTo>
                  <a:cubicBezTo>
                    <a:pt x="471" y="59"/>
                    <a:pt x="519" y="39"/>
                    <a:pt x="573" y="39"/>
                  </a:cubicBezTo>
                  <a:lnTo>
                    <a:pt x="573" y="0"/>
                  </a:lnTo>
                  <a:cubicBezTo>
                    <a:pt x="544" y="3"/>
                    <a:pt x="509" y="3"/>
                    <a:pt x="477" y="3"/>
                  </a:cubicBezTo>
                  <a:cubicBezTo>
                    <a:pt x="442" y="3"/>
                    <a:pt x="380" y="0"/>
                    <a:pt x="364" y="0"/>
                  </a:cubicBezTo>
                  <a:lnTo>
                    <a:pt x="364" y="39"/>
                  </a:lnTo>
                  <a:cubicBezTo>
                    <a:pt x="388" y="42"/>
                    <a:pt x="399" y="56"/>
                    <a:pt x="399" y="76"/>
                  </a:cubicBezTo>
                  <a:cubicBezTo>
                    <a:pt x="399" y="95"/>
                    <a:pt x="386" y="112"/>
                    <a:pt x="380" y="120"/>
                  </a:cubicBezTo>
                  <a:lnTo>
                    <a:pt x="308" y="216"/>
                  </a:lnTo>
                  <a:lnTo>
                    <a:pt x="214" y="92"/>
                  </a:lnTo>
                  <a:cubicBezTo>
                    <a:pt x="204" y="78"/>
                    <a:pt x="204" y="76"/>
                    <a:pt x="204" y="70"/>
                  </a:cubicBezTo>
                  <a:cubicBezTo>
                    <a:pt x="204" y="50"/>
                    <a:pt x="222" y="39"/>
                    <a:pt x="246" y="39"/>
                  </a:cubicBezTo>
                  <a:lnTo>
                    <a:pt x="246" y="0"/>
                  </a:lnTo>
                  <a:cubicBezTo>
                    <a:pt x="214" y="0"/>
                    <a:pt x="137" y="3"/>
                    <a:pt x="118" y="3"/>
                  </a:cubicBezTo>
                  <a:cubicBezTo>
                    <a:pt x="94" y="3"/>
                    <a:pt x="37" y="3"/>
                    <a:pt x="5" y="0"/>
                  </a:cubicBezTo>
                  <a:lnTo>
                    <a:pt x="5" y="39"/>
                  </a:lnTo>
                  <a:cubicBezTo>
                    <a:pt x="88" y="39"/>
                    <a:pt x="91" y="39"/>
                    <a:pt x="145" y="115"/>
                  </a:cubicBezTo>
                  <a:lnTo>
                    <a:pt x="262" y="274"/>
                  </a:lnTo>
                  <a:lnTo>
                    <a:pt x="150" y="420"/>
                  </a:lnTo>
                  <a:cubicBezTo>
                    <a:pt x="94" y="493"/>
                    <a:pt x="24" y="496"/>
                    <a:pt x="0" y="496"/>
                  </a:cubicBezTo>
                  <a:lnTo>
                    <a:pt x="0" y="532"/>
                  </a:lnTo>
                  <a:cubicBezTo>
                    <a:pt x="29" y="529"/>
                    <a:pt x="67" y="529"/>
                    <a:pt x="99" y="529"/>
                  </a:cubicBezTo>
                  <a:cubicBezTo>
                    <a:pt x="131" y="529"/>
                    <a:pt x="182" y="532"/>
                    <a:pt x="212" y="532"/>
                  </a:cubicBezTo>
                  <a:lnTo>
                    <a:pt x="212" y="496"/>
                  </a:lnTo>
                  <a:cubicBezTo>
                    <a:pt x="185" y="490"/>
                    <a:pt x="177" y="476"/>
                    <a:pt x="177" y="456"/>
                  </a:cubicBezTo>
                  <a:cubicBezTo>
                    <a:pt x="177" y="428"/>
                    <a:pt x="212" y="389"/>
                    <a:pt x="281" y="300"/>
                  </a:cubicBezTo>
                  <a:lnTo>
                    <a:pt x="372" y="423"/>
                  </a:lnTo>
                  <a:cubicBezTo>
                    <a:pt x="383" y="437"/>
                    <a:pt x="396" y="456"/>
                    <a:pt x="396" y="465"/>
                  </a:cubicBezTo>
                  <a:cubicBezTo>
                    <a:pt x="396" y="476"/>
                    <a:pt x="386" y="493"/>
                    <a:pt x="353" y="496"/>
                  </a:cubicBezTo>
                  <a:lnTo>
                    <a:pt x="353" y="532"/>
                  </a:lnTo>
                  <a:cubicBezTo>
                    <a:pt x="391" y="532"/>
                    <a:pt x="455" y="529"/>
                    <a:pt x="482" y="529"/>
                  </a:cubicBezTo>
                  <a:cubicBezTo>
                    <a:pt x="514" y="529"/>
                    <a:pt x="560" y="529"/>
                    <a:pt x="594" y="532"/>
                  </a:cubicBezTo>
                  <a:lnTo>
                    <a:pt x="594" y="496"/>
                  </a:lnTo>
                  <a:cubicBezTo>
                    <a:pt x="533" y="496"/>
                    <a:pt x="511" y="493"/>
                    <a:pt x="485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C79ED-1CFC-B64D-9F8C-68761EA90FC1}"/>
                </a:ext>
              </a:extLst>
            </p:cNvPr>
            <p:cNvSpPr/>
            <p:nvPr/>
          </p:nvSpPr>
          <p:spPr>
            <a:xfrm>
              <a:off x="5070600" y="2785320"/>
              <a:ext cx="15192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392">
                  <a:moveTo>
                    <a:pt x="300" y="50"/>
                  </a:moveTo>
                  <a:cubicBezTo>
                    <a:pt x="281" y="22"/>
                    <a:pt x="254" y="0"/>
                    <a:pt x="214" y="0"/>
                  </a:cubicBezTo>
                  <a:cubicBezTo>
                    <a:pt x="107" y="0"/>
                    <a:pt x="0" y="123"/>
                    <a:pt x="0" y="246"/>
                  </a:cubicBezTo>
                  <a:cubicBezTo>
                    <a:pt x="0" y="330"/>
                    <a:pt x="54" y="392"/>
                    <a:pt x="126" y="392"/>
                  </a:cubicBezTo>
                  <a:cubicBezTo>
                    <a:pt x="169" y="392"/>
                    <a:pt x="209" y="364"/>
                    <a:pt x="244" y="330"/>
                  </a:cubicBezTo>
                  <a:cubicBezTo>
                    <a:pt x="260" y="384"/>
                    <a:pt x="305" y="392"/>
                    <a:pt x="329" y="392"/>
                  </a:cubicBezTo>
                  <a:cubicBezTo>
                    <a:pt x="359" y="392"/>
                    <a:pt x="378" y="372"/>
                    <a:pt x="394" y="344"/>
                  </a:cubicBezTo>
                  <a:cubicBezTo>
                    <a:pt x="412" y="311"/>
                    <a:pt x="423" y="263"/>
                    <a:pt x="423" y="258"/>
                  </a:cubicBezTo>
                  <a:cubicBezTo>
                    <a:pt x="423" y="246"/>
                    <a:pt x="412" y="246"/>
                    <a:pt x="410" y="246"/>
                  </a:cubicBezTo>
                  <a:cubicBezTo>
                    <a:pt x="399" y="246"/>
                    <a:pt x="396" y="252"/>
                    <a:pt x="391" y="274"/>
                  </a:cubicBezTo>
                  <a:cubicBezTo>
                    <a:pt x="380" y="316"/>
                    <a:pt x="364" y="367"/>
                    <a:pt x="329" y="367"/>
                  </a:cubicBezTo>
                  <a:cubicBezTo>
                    <a:pt x="308" y="367"/>
                    <a:pt x="303" y="347"/>
                    <a:pt x="303" y="325"/>
                  </a:cubicBezTo>
                  <a:cubicBezTo>
                    <a:pt x="303" y="311"/>
                    <a:pt x="311" y="277"/>
                    <a:pt x="316" y="255"/>
                  </a:cubicBezTo>
                  <a:cubicBezTo>
                    <a:pt x="321" y="232"/>
                    <a:pt x="329" y="196"/>
                    <a:pt x="335" y="176"/>
                  </a:cubicBezTo>
                  <a:lnTo>
                    <a:pt x="351" y="112"/>
                  </a:lnTo>
                  <a:cubicBezTo>
                    <a:pt x="356" y="90"/>
                    <a:pt x="364" y="48"/>
                    <a:pt x="364" y="45"/>
                  </a:cubicBezTo>
                  <a:cubicBezTo>
                    <a:pt x="364" y="25"/>
                    <a:pt x="351" y="17"/>
                    <a:pt x="337" y="17"/>
                  </a:cubicBezTo>
                  <a:cubicBezTo>
                    <a:pt x="324" y="17"/>
                    <a:pt x="305" y="28"/>
                    <a:pt x="300" y="50"/>
                  </a:cubicBezTo>
                  <a:close/>
                  <a:moveTo>
                    <a:pt x="246" y="274"/>
                  </a:moveTo>
                  <a:cubicBezTo>
                    <a:pt x="241" y="300"/>
                    <a:pt x="222" y="316"/>
                    <a:pt x="204" y="333"/>
                  </a:cubicBezTo>
                  <a:cubicBezTo>
                    <a:pt x="195" y="339"/>
                    <a:pt x="163" y="367"/>
                    <a:pt x="129" y="367"/>
                  </a:cubicBezTo>
                  <a:cubicBezTo>
                    <a:pt x="96" y="367"/>
                    <a:pt x="67" y="344"/>
                    <a:pt x="67" y="283"/>
                  </a:cubicBezTo>
                  <a:cubicBezTo>
                    <a:pt x="67" y="238"/>
                    <a:pt x="91" y="140"/>
                    <a:pt x="110" y="106"/>
                  </a:cubicBezTo>
                  <a:cubicBezTo>
                    <a:pt x="147" y="36"/>
                    <a:pt x="190" y="25"/>
                    <a:pt x="214" y="25"/>
                  </a:cubicBezTo>
                  <a:cubicBezTo>
                    <a:pt x="270" y="25"/>
                    <a:pt x="287" y="90"/>
                    <a:pt x="287" y="101"/>
                  </a:cubicBezTo>
                  <a:cubicBezTo>
                    <a:pt x="287" y="104"/>
                    <a:pt x="287" y="109"/>
                    <a:pt x="284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EC29447-980A-FC4A-8FF8-F3707097A5FB}"/>
                </a:ext>
              </a:extLst>
            </p:cNvPr>
            <p:cNvSpPr/>
            <p:nvPr/>
          </p:nvSpPr>
          <p:spPr>
            <a:xfrm>
              <a:off x="5255640" y="2709719"/>
              <a:ext cx="59400" cy="115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22">
                  <a:moveTo>
                    <a:pt x="161" y="59"/>
                  </a:moveTo>
                  <a:cubicBezTo>
                    <a:pt x="161" y="59"/>
                    <a:pt x="166" y="45"/>
                    <a:pt x="166" y="36"/>
                  </a:cubicBezTo>
                  <a:cubicBezTo>
                    <a:pt x="166" y="14"/>
                    <a:pt x="147" y="0"/>
                    <a:pt x="129" y="0"/>
                  </a:cubicBezTo>
                  <a:cubicBezTo>
                    <a:pt x="104" y="0"/>
                    <a:pt x="96" y="20"/>
                    <a:pt x="94" y="28"/>
                  </a:cubicBezTo>
                  <a:lnTo>
                    <a:pt x="3" y="297"/>
                  </a:lnTo>
                  <a:cubicBezTo>
                    <a:pt x="0" y="305"/>
                    <a:pt x="0" y="305"/>
                    <a:pt x="0" y="308"/>
                  </a:cubicBezTo>
                  <a:cubicBezTo>
                    <a:pt x="0" y="316"/>
                    <a:pt x="24" y="322"/>
                    <a:pt x="27" y="322"/>
                  </a:cubicBezTo>
                  <a:cubicBezTo>
                    <a:pt x="32" y="322"/>
                    <a:pt x="32" y="319"/>
                    <a:pt x="35" y="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4C985EC-AEE1-C349-A73F-52F0CE07C57D}"/>
                </a:ext>
              </a:extLst>
            </p:cNvPr>
            <p:cNvSpPr/>
            <p:nvPr/>
          </p:nvSpPr>
          <p:spPr>
            <a:xfrm>
              <a:off x="568727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8535F07-4D63-E342-9546-E9A69D7CC53F}"/>
                </a:ext>
              </a:extLst>
            </p:cNvPr>
            <p:cNvSpPr/>
            <p:nvPr/>
          </p:nvSpPr>
          <p:spPr>
            <a:xfrm>
              <a:off x="601416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04B1D88-F9F5-A84B-BF25-E2DA6326BC45}"/>
                </a:ext>
              </a:extLst>
            </p:cNvPr>
            <p:cNvSpPr/>
            <p:nvPr/>
          </p:nvSpPr>
          <p:spPr>
            <a:xfrm>
              <a:off x="6315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784B14B-316C-4A4F-A2EE-A3A0632D1ACD}"/>
                </a:ext>
              </a:extLst>
            </p:cNvPr>
            <p:cNvSpPr/>
            <p:nvPr/>
          </p:nvSpPr>
          <p:spPr>
            <a:xfrm>
              <a:off x="6460559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6AF8113-0135-5949-829A-8058C10239DF}"/>
                </a:ext>
              </a:extLst>
            </p:cNvPr>
            <p:cNvSpPr/>
            <p:nvPr/>
          </p:nvSpPr>
          <p:spPr>
            <a:xfrm>
              <a:off x="66502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4B2F3EC-FFF3-034F-BFC4-FFAA515F9F0E}"/>
                </a:ext>
              </a:extLst>
            </p:cNvPr>
            <p:cNvSpPr/>
            <p:nvPr/>
          </p:nvSpPr>
          <p:spPr>
            <a:xfrm>
              <a:off x="67910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3B4C728-93D5-3347-B6D0-ADED38426C67}"/>
                </a:ext>
              </a:extLst>
            </p:cNvPr>
            <p:cNvSpPr/>
            <p:nvPr/>
          </p:nvSpPr>
          <p:spPr>
            <a:xfrm>
              <a:off x="695988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4407B46-EEF8-BC44-8BEB-4A1E5EE6F851}"/>
                </a:ext>
              </a:extLst>
            </p:cNvPr>
            <p:cNvSpPr/>
            <p:nvPr/>
          </p:nvSpPr>
          <p:spPr>
            <a:xfrm>
              <a:off x="7179479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A425CF0-D98D-EA46-883D-EEB79264F80D}"/>
                </a:ext>
              </a:extLst>
            </p:cNvPr>
            <p:cNvSpPr/>
            <p:nvPr/>
          </p:nvSpPr>
          <p:spPr>
            <a:xfrm>
              <a:off x="7308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07D4F86-FD16-1F4A-8605-6B5B2025173F}"/>
                </a:ext>
              </a:extLst>
            </p:cNvPr>
            <p:cNvSpPr/>
            <p:nvPr/>
          </p:nvSpPr>
          <p:spPr>
            <a:xfrm>
              <a:off x="7577640" y="2516040"/>
              <a:ext cx="25884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0" h="53">
                  <a:moveTo>
                    <a:pt x="680" y="53"/>
                  </a:moveTo>
                  <a:cubicBezTo>
                    <a:pt x="699" y="53"/>
                    <a:pt x="720" y="53"/>
                    <a:pt x="720" y="25"/>
                  </a:cubicBezTo>
                  <a:cubicBezTo>
                    <a:pt x="720" y="0"/>
                    <a:pt x="699" y="0"/>
                    <a:pt x="680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3"/>
                    <a:pt x="21" y="53"/>
                    <a:pt x="40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297B23F-6F13-B141-8F62-BAF407B7F7E4}"/>
                </a:ext>
              </a:extLst>
            </p:cNvPr>
            <p:cNvSpPr/>
            <p:nvPr/>
          </p:nvSpPr>
          <p:spPr>
            <a:xfrm>
              <a:off x="798551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014136C-5D36-ED41-A2FF-E5000761988F}"/>
                </a:ext>
              </a:extLst>
            </p:cNvPr>
            <p:cNvSpPr/>
            <p:nvPr/>
          </p:nvSpPr>
          <p:spPr>
            <a:xfrm>
              <a:off x="831240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0909C09-F5C8-2047-BC0C-1567F37B71F4}"/>
                </a:ext>
              </a:extLst>
            </p:cNvPr>
            <p:cNvSpPr/>
            <p:nvPr/>
          </p:nvSpPr>
          <p:spPr>
            <a:xfrm>
              <a:off x="861480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BFBDCE4-89E2-774F-AC1A-C228003D034B}"/>
                </a:ext>
              </a:extLst>
            </p:cNvPr>
            <p:cNvSpPr/>
            <p:nvPr/>
          </p:nvSpPr>
          <p:spPr>
            <a:xfrm>
              <a:off x="8758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70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5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E5BECE2-2973-9B48-8DD3-1500856763AA}"/>
                </a:ext>
              </a:extLst>
            </p:cNvPr>
            <p:cNvSpPr/>
            <p:nvPr/>
          </p:nvSpPr>
          <p:spPr>
            <a:xfrm>
              <a:off x="89708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34F3DCE-BA94-D74B-8099-BC2949F3DB37}"/>
                </a:ext>
              </a:extLst>
            </p:cNvPr>
            <p:cNvSpPr/>
            <p:nvPr/>
          </p:nvSpPr>
          <p:spPr>
            <a:xfrm>
              <a:off x="913932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15DDF95-CD48-6D4D-9741-D72A497810C4}"/>
                </a:ext>
              </a:extLst>
            </p:cNvPr>
            <p:cNvSpPr/>
            <p:nvPr/>
          </p:nvSpPr>
          <p:spPr>
            <a:xfrm>
              <a:off x="9369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8C99F6CF-2C1D-8D43-A435-E6950790240F}"/>
                </a:ext>
              </a:extLst>
            </p:cNvPr>
            <p:cNvSpPr/>
            <p:nvPr/>
          </p:nvSpPr>
          <p:spPr>
            <a:xfrm>
              <a:off x="952488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450" y="1106"/>
                  </a:moveTo>
                  <a:cubicBezTo>
                    <a:pt x="450" y="753"/>
                    <a:pt x="370" y="378"/>
                    <a:pt x="137" y="101"/>
                  </a:cubicBezTo>
                  <a:cubicBezTo>
                    <a:pt x="120" y="81"/>
                    <a:pt x="78" y="34"/>
                    <a:pt x="48" y="8"/>
                  </a:cubicBezTo>
                  <a:cubicBezTo>
                    <a:pt x="40" y="0"/>
                    <a:pt x="37" y="0"/>
                    <a:pt x="21" y="0"/>
                  </a:cubicBezTo>
                  <a:cubicBezTo>
                    <a:pt x="11" y="0"/>
                    <a:pt x="0" y="0"/>
                    <a:pt x="0" y="11"/>
                  </a:cubicBezTo>
                  <a:cubicBezTo>
                    <a:pt x="0" y="17"/>
                    <a:pt x="5" y="22"/>
                    <a:pt x="8" y="25"/>
                  </a:cubicBezTo>
                  <a:cubicBezTo>
                    <a:pt x="48" y="67"/>
                    <a:pt x="112" y="134"/>
                    <a:pt x="185" y="272"/>
                  </a:cubicBezTo>
                  <a:cubicBezTo>
                    <a:pt x="313" y="507"/>
                    <a:pt x="359" y="812"/>
                    <a:pt x="359" y="1106"/>
                  </a:cubicBezTo>
                  <a:cubicBezTo>
                    <a:pt x="359" y="1641"/>
                    <a:pt x="217" y="1968"/>
                    <a:pt x="5" y="2192"/>
                  </a:cubicBezTo>
                  <a:cubicBezTo>
                    <a:pt x="3" y="2195"/>
                    <a:pt x="0" y="2201"/>
                    <a:pt x="0" y="2203"/>
                  </a:cubicBezTo>
                  <a:cubicBezTo>
                    <a:pt x="0" y="2215"/>
                    <a:pt x="11" y="2215"/>
                    <a:pt x="21" y="2215"/>
                  </a:cubicBezTo>
                  <a:cubicBezTo>
                    <a:pt x="37" y="2215"/>
                    <a:pt x="40" y="2215"/>
                    <a:pt x="51" y="2206"/>
                  </a:cubicBezTo>
                  <a:cubicBezTo>
                    <a:pt x="163" y="2105"/>
                    <a:pt x="289" y="1935"/>
                    <a:pt x="372" y="1674"/>
                  </a:cubicBezTo>
                  <a:cubicBezTo>
                    <a:pt x="423" y="1506"/>
                    <a:pt x="450" y="1305"/>
                    <a:pt x="450" y="1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15BF7E5-75FE-324B-8D20-6201484E8B44}"/>
                </a:ext>
              </a:extLst>
            </p:cNvPr>
            <p:cNvSpPr/>
            <p:nvPr/>
          </p:nvSpPr>
          <p:spPr>
            <a:xfrm>
              <a:off x="9793800" y="2030400"/>
              <a:ext cx="13176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7" h="574">
                  <a:moveTo>
                    <a:pt x="367" y="417"/>
                  </a:moveTo>
                  <a:lnTo>
                    <a:pt x="337" y="417"/>
                  </a:lnTo>
                  <a:cubicBezTo>
                    <a:pt x="335" y="437"/>
                    <a:pt x="327" y="487"/>
                    <a:pt x="316" y="496"/>
                  </a:cubicBezTo>
                  <a:cubicBezTo>
                    <a:pt x="311" y="501"/>
                    <a:pt x="246" y="501"/>
                    <a:pt x="236" y="501"/>
                  </a:cubicBezTo>
                  <a:lnTo>
                    <a:pt x="83" y="501"/>
                  </a:lnTo>
                  <a:cubicBezTo>
                    <a:pt x="169" y="420"/>
                    <a:pt x="198" y="398"/>
                    <a:pt x="249" y="356"/>
                  </a:cubicBezTo>
                  <a:cubicBezTo>
                    <a:pt x="311" y="305"/>
                    <a:pt x="367" y="252"/>
                    <a:pt x="367" y="168"/>
                  </a:cubicBezTo>
                  <a:cubicBezTo>
                    <a:pt x="367" y="64"/>
                    <a:pt x="278" y="0"/>
                    <a:pt x="171" y="0"/>
                  </a:cubicBezTo>
                  <a:cubicBezTo>
                    <a:pt x="70" y="0"/>
                    <a:pt x="0" y="76"/>
                    <a:pt x="0" y="154"/>
                  </a:cubicBezTo>
                  <a:cubicBezTo>
                    <a:pt x="0" y="199"/>
                    <a:pt x="35" y="204"/>
                    <a:pt x="43" y="204"/>
                  </a:cubicBezTo>
                  <a:cubicBezTo>
                    <a:pt x="64" y="204"/>
                    <a:pt x="88" y="188"/>
                    <a:pt x="88" y="157"/>
                  </a:cubicBezTo>
                  <a:cubicBezTo>
                    <a:pt x="88" y="143"/>
                    <a:pt x="83" y="112"/>
                    <a:pt x="40" y="112"/>
                  </a:cubicBezTo>
                  <a:cubicBezTo>
                    <a:pt x="64" y="50"/>
                    <a:pt x="120" y="31"/>
                    <a:pt x="161" y="31"/>
                  </a:cubicBezTo>
                  <a:cubicBezTo>
                    <a:pt x="244" y="31"/>
                    <a:pt x="287" y="98"/>
                    <a:pt x="287" y="168"/>
                  </a:cubicBezTo>
                  <a:cubicBezTo>
                    <a:pt x="287" y="244"/>
                    <a:pt x="236" y="302"/>
                    <a:pt x="209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43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6" name="Title 105">
            <a:extLst>
              <a:ext uri="{FF2B5EF4-FFF2-40B4-BE49-F238E27FC236}">
                <a16:creationId xmlns:a16="http://schemas.microsoft.com/office/drawing/2014/main" id="{6AA1AD5D-E835-6340-A6FE-0AFA66406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Q-function updates in DQN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FB8748AA-8F17-6D4B-A857-141C9B18AA32}"/>
              </a:ext>
            </a:extLst>
          </p:cNvPr>
          <p:cNvSpPr txBox="1"/>
          <p:nvPr/>
        </p:nvSpPr>
        <p:spPr>
          <a:xfrm>
            <a:off x="5908427" y="4268744"/>
            <a:ext cx="3491830" cy="62179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Notice that Q is now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parameterized by the weights, </a:t>
            </a:r>
            <a:r>
              <a:rPr lang="en-US" sz="18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</a:t>
            </a:r>
          </a:p>
        </p:txBody>
      </p:sp>
      <p:sp>
        <p:nvSpPr>
          <p:cNvPr id="108" name="Straight Connector 107">
            <a:extLst>
              <a:ext uri="{FF2B5EF4-FFF2-40B4-BE49-F238E27FC236}">
                <a16:creationId xmlns:a16="http://schemas.microsoft.com/office/drawing/2014/main" id="{13189C8A-6FD4-7041-A16C-9304B8D4F9ED}"/>
              </a:ext>
            </a:extLst>
          </p:cNvPr>
          <p:cNvSpPr/>
          <p:nvPr/>
        </p:nvSpPr>
        <p:spPr>
          <a:xfrm flipV="1">
            <a:off x="7763144" y="3423825"/>
            <a:ext cx="365761" cy="7534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9" name="Straight Connector 108">
            <a:extLst>
              <a:ext uri="{FF2B5EF4-FFF2-40B4-BE49-F238E27FC236}">
                <a16:creationId xmlns:a16="http://schemas.microsoft.com/office/drawing/2014/main" id="{2AD99BA5-E16C-1F47-8221-D6A56FD8D68A}"/>
              </a:ext>
            </a:extLst>
          </p:cNvPr>
          <p:cNvSpPr/>
          <p:nvPr/>
        </p:nvSpPr>
        <p:spPr>
          <a:xfrm flipH="1" flipV="1">
            <a:off x="6208665" y="3445785"/>
            <a:ext cx="1005840" cy="731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455597101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0C4C45D-E48E-3F4D-ABF0-C041543185A5}"/>
              </a:ext>
            </a:extLst>
          </p:cNvPr>
          <p:cNvSpPr txBox="1"/>
          <p:nvPr/>
        </p:nvSpPr>
        <p:spPr>
          <a:xfrm>
            <a:off x="741935" y="1958209"/>
            <a:ext cx="24012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Use this loss function: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14D97A-1545-784E-85AD-CD7E2B8B5941}"/>
              </a:ext>
            </a:extLst>
          </p:cNvPr>
          <p:cNvSpPr txBox="1"/>
          <p:nvPr/>
        </p:nvSpPr>
        <p:spPr>
          <a:xfrm>
            <a:off x="5006855" y="2141089"/>
            <a:ext cx="7642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target</a:t>
            </a:r>
          </a:p>
        </p:txBody>
      </p:sp>
      <p:grpSp>
        <p:nvGrpSpPr>
          <p:cNvPr id="4" name="Group 3" descr="28§display§L(s,a,s';w)=\frac{1}{2} \left(&#10;r + \gamma \max_{a'} Q_w(s',a') - Q_w(s,a)&#10;\right)^2§svg§600§FALSE" title="TexMaths">
            <a:extLst>
              <a:ext uri="{FF2B5EF4-FFF2-40B4-BE49-F238E27FC236}">
                <a16:creationId xmlns:a16="http://schemas.microsoft.com/office/drawing/2014/main" id="{45CC4B89-5F35-0046-B672-60CE8B50B039}"/>
              </a:ext>
            </a:extLst>
          </p:cNvPr>
          <p:cNvGrpSpPr/>
          <p:nvPr/>
        </p:nvGrpSpPr>
        <p:grpSpPr>
          <a:xfrm>
            <a:off x="266015" y="2597569"/>
            <a:ext cx="9596880" cy="910800"/>
            <a:chOff x="347040" y="2030400"/>
            <a:chExt cx="9596880" cy="910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9787E64-7174-2647-884D-A2A27C60552C}"/>
                </a:ext>
              </a:extLst>
            </p:cNvPr>
            <p:cNvSpPr/>
            <p:nvPr/>
          </p:nvSpPr>
          <p:spPr>
            <a:xfrm>
              <a:off x="347040" y="2037599"/>
              <a:ext cx="9596880" cy="902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59" h="2509">
                  <a:moveTo>
                    <a:pt x="13330" y="2509"/>
                  </a:moveTo>
                  <a:lnTo>
                    <a:pt x="0" y="2509"/>
                  </a:lnTo>
                  <a:lnTo>
                    <a:pt x="0" y="0"/>
                  </a:lnTo>
                  <a:lnTo>
                    <a:pt x="26659" y="0"/>
                  </a:lnTo>
                  <a:lnTo>
                    <a:pt x="26659" y="25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6EFA079-771F-4241-B79F-4BFB0B6B4B00}"/>
                </a:ext>
              </a:extLst>
            </p:cNvPr>
            <p:cNvSpPr/>
            <p:nvPr/>
          </p:nvSpPr>
          <p:spPr>
            <a:xfrm>
              <a:off x="363600" y="2333880"/>
              <a:ext cx="2559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2" h="843">
                  <a:moveTo>
                    <a:pt x="396" y="95"/>
                  </a:moveTo>
                  <a:cubicBezTo>
                    <a:pt x="407" y="53"/>
                    <a:pt x="410" y="39"/>
                    <a:pt x="519" y="39"/>
                  </a:cubicBezTo>
                  <a:cubicBezTo>
                    <a:pt x="557" y="39"/>
                    <a:pt x="565" y="39"/>
                    <a:pt x="565" y="14"/>
                  </a:cubicBezTo>
                  <a:cubicBezTo>
                    <a:pt x="565" y="0"/>
                    <a:pt x="552" y="0"/>
                    <a:pt x="546" y="0"/>
                  </a:cubicBezTo>
                  <a:cubicBezTo>
                    <a:pt x="509" y="0"/>
                    <a:pt x="410" y="3"/>
                    <a:pt x="372" y="3"/>
                  </a:cubicBezTo>
                  <a:cubicBezTo>
                    <a:pt x="337" y="3"/>
                    <a:pt x="249" y="0"/>
                    <a:pt x="214" y="0"/>
                  </a:cubicBezTo>
                  <a:cubicBezTo>
                    <a:pt x="206" y="0"/>
                    <a:pt x="193" y="0"/>
                    <a:pt x="193" y="25"/>
                  </a:cubicBezTo>
                  <a:cubicBezTo>
                    <a:pt x="193" y="39"/>
                    <a:pt x="204" y="39"/>
                    <a:pt x="225" y="39"/>
                  </a:cubicBezTo>
                  <a:cubicBezTo>
                    <a:pt x="228" y="39"/>
                    <a:pt x="249" y="39"/>
                    <a:pt x="270" y="42"/>
                  </a:cubicBezTo>
                  <a:cubicBezTo>
                    <a:pt x="292" y="42"/>
                    <a:pt x="303" y="45"/>
                    <a:pt x="303" y="62"/>
                  </a:cubicBezTo>
                  <a:cubicBezTo>
                    <a:pt x="303" y="64"/>
                    <a:pt x="300" y="70"/>
                    <a:pt x="297" y="84"/>
                  </a:cubicBezTo>
                  <a:lnTo>
                    <a:pt x="139" y="748"/>
                  </a:lnTo>
                  <a:cubicBezTo>
                    <a:pt x="129" y="795"/>
                    <a:pt x="126" y="804"/>
                    <a:pt x="32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1" y="843"/>
                    <a:pt x="32" y="843"/>
                  </a:cubicBezTo>
                  <a:lnTo>
                    <a:pt x="578" y="843"/>
                  </a:lnTo>
                  <a:cubicBezTo>
                    <a:pt x="608" y="843"/>
                    <a:pt x="608" y="843"/>
                    <a:pt x="616" y="823"/>
                  </a:cubicBezTo>
                  <a:lnTo>
                    <a:pt x="710" y="554"/>
                  </a:lnTo>
                  <a:cubicBezTo>
                    <a:pt x="712" y="543"/>
                    <a:pt x="712" y="540"/>
                    <a:pt x="712" y="538"/>
                  </a:cubicBezTo>
                  <a:cubicBezTo>
                    <a:pt x="712" y="532"/>
                    <a:pt x="710" y="524"/>
                    <a:pt x="699" y="524"/>
                  </a:cubicBezTo>
                  <a:cubicBezTo>
                    <a:pt x="688" y="524"/>
                    <a:pt x="688" y="532"/>
                    <a:pt x="680" y="552"/>
                  </a:cubicBezTo>
                  <a:cubicBezTo>
                    <a:pt x="640" y="664"/>
                    <a:pt x="586" y="804"/>
                    <a:pt x="383" y="804"/>
                  </a:cubicBezTo>
                  <a:lnTo>
                    <a:pt x="270" y="804"/>
                  </a:lnTo>
                  <a:cubicBezTo>
                    <a:pt x="254" y="804"/>
                    <a:pt x="252" y="804"/>
                    <a:pt x="246" y="804"/>
                  </a:cubicBezTo>
                  <a:cubicBezTo>
                    <a:pt x="233" y="804"/>
                    <a:pt x="230" y="801"/>
                    <a:pt x="230" y="792"/>
                  </a:cubicBezTo>
                  <a:cubicBezTo>
                    <a:pt x="230" y="787"/>
                    <a:pt x="230" y="784"/>
                    <a:pt x="236" y="7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59DF51C-0E38-1749-9EF0-4C662CB36B76}"/>
                </a:ext>
              </a:extLst>
            </p:cNvPr>
            <p:cNvSpPr/>
            <p:nvPr/>
          </p:nvSpPr>
          <p:spPr>
            <a:xfrm>
              <a:off x="675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ED30DF0-9C92-4549-AED7-A767913DDA11}"/>
                </a:ext>
              </a:extLst>
            </p:cNvPr>
            <p:cNvSpPr/>
            <p:nvPr/>
          </p:nvSpPr>
          <p:spPr>
            <a:xfrm>
              <a:off x="820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DD1271B-A5FB-ED4F-9B76-10497654BCAC}"/>
                </a:ext>
              </a:extLst>
            </p:cNvPr>
            <p:cNvSpPr/>
            <p:nvPr/>
          </p:nvSpPr>
          <p:spPr>
            <a:xfrm>
              <a:off x="103248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1C449C1-09CD-434A-9488-235B3E7E3E51}"/>
                </a:ext>
              </a:extLst>
            </p:cNvPr>
            <p:cNvSpPr/>
            <p:nvPr/>
          </p:nvSpPr>
          <p:spPr>
            <a:xfrm>
              <a:off x="1200959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4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2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414885A-7465-974C-9B41-1D565DA436DE}"/>
                </a:ext>
              </a:extLst>
            </p:cNvPr>
            <p:cNvSpPr/>
            <p:nvPr/>
          </p:nvSpPr>
          <p:spPr>
            <a:xfrm>
              <a:off x="14432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BFBBB9D-DFE9-9B4C-B147-775320DE6C17}"/>
                </a:ext>
              </a:extLst>
            </p:cNvPr>
            <p:cNvSpPr/>
            <p:nvPr/>
          </p:nvSpPr>
          <p:spPr>
            <a:xfrm>
              <a:off x="161676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93F43DF-1904-5F4E-962F-8B1086B90F37}"/>
                </a:ext>
              </a:extLst>
            </p:cNvPr>
            <p:cNvSpPr/>
            <p:nvPr/>
          </p:nvSpPr>
          <p:spPr>
            <a:xfrm>
              <a:off x="18064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D49F826-8821-6148-9200-54D57EABB525}"/>
                </a:ext>
              </a:extLst>
            </p:cNvPr>
            <p:cNvSpPr/>
            <p:nvPr/>
          </p:nvSpPr>
          <p:spPr>
            <a:xfrm>
              <a:off x="1947240" y="2445840"/>
              <a:ext cx="4680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" h="770">
                  <a:moveTo>
                    <a:pt x="129" y="64"/>
                  </a:moveTo>
                  <a:cubicBezTo>
                    <a:pt x="129" y="31"/>
                    <a:pt x="99" y="0"/>
                    <a:pt x="64" y="0"/>
                  </a:cubicBezTo>
                  <a:cubicBezTo>
                    <a:pt x="29" y="0"/>
                    <a:pt x="0" y="31"/>
                    <a:pt x="0" y="64"/>
                  </a:cubicBezTo>
                  <a:cubicBezTo>
                    <a:pt x="0" y="101"/>
                    <a:pt x="29" y="132"/>
                    <a:pt x="64" y="132"/>
                  </a:cubicBezTo>
                  <a:cubicBezTo>
                    <a:pt x="99" y="132"/>
                    <a:pt x="129" y="101"/>
                    <a:pt x="129" y="64"/>
                  </a:cubicBezTo>
                  <a:close/>
                  <a:moveTo>
                    <a:pt x="104" y="518"/>
                  </a:moveTo>
                  <a:cubicBezTo>
                    <a:pt x="104" y="554"/>
                    <a:pt x="104" y="650"/>
                    <a:pt x="27" y="742"/>
                  </a:cubicBezTo>
                  <a:cubicBezTo>
                    <a:pt x="19" y="750"/>
                    <a:pt x="19" y="753"/>
                    <a:pt x="19" y="756"/>
                  </a:cubicBezTo>
                  <a:cubicBezTo>
                    <a:pt x="19" y="764"/>
                    <a:pt x="24" y="770"/>
                    <a:pt x="32" y="770"/>
                  </a:cubicBezTo>
                  <a:cubicBezTo>
                    <a:pt x="46" y="770"/>
                    <a:pt x="131" y="672"/>
                    <a:pt x="131" y="529"/>
                  </a:cubicBezTo>
                  <a:cubicBezTo>
                    <a:pt x="131" y="493"/>
                    <a:pt x="129" y="400"/>
                    <a:pt x="64" y="400"/>
                  </a:cubicBezTo>
                  <a:cubicBezTo>
                    <a:pt x="21" y="400"/>
                    <a:pt x="0" y="434"/>
                    <a:pt x="0" y="468"/>
                  </a:cubicBezTo>
                  <a:cubicBezTo>
                    <a:pt x="0" y="498"/>
                    <a:pt x="21" y="532"/>
                    <a:pt x="64" y="532"/>
                  </a:cubicBezTo>
                  <a:cubicBezTo>
                    <a:pt x="70" y="532"/>
                    <a:pt x="72" y="532"/>
                    <a:pt x="72" y="532"/>
                  </a:cubicBezTo>
                  <a:cubicBezTo>
                    <a:pt x="83" y="529"/>
                    <a:pt x="94" y="526"/>
                    <a:pt x="104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94E0654-2BB3-BD40-896F-8AD787EBCA06}"/>
                </a:ext>
              </a:extLst>
            </p:cNvPr>
            <p:cNvSpPr/>
            <p:nvPr/>
          </p:nvSpPr>
          <p:spPr>
            <a:xfrm>
              <a:off x="2111039" y="2440800"/>
              <a:ext cx="281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560">
                  <a:moveTo>
                    <a:pt x="511" y="126"/>
                  </a:moveTo>
                  <a:cubicBezTo>
                    <a:pt x="517" y="101"/>
                    <a:pt x="528" y="53"/>
                    <a:pt x="528" y="48"/>
                  </a:cubicBezTo>
                  <a:cubicBezTo>
                    <a:pt x="528" y="25"/>
                    <a:pt x="511" y="14"/>
                    <a:pt x="495" y="14"/>
                  </a:cubicBezTo>
                  <a:cubicBezTo>
                    <a:pt x="479" y="14"/>
                    <a:pt x="458" y="22"/>
                    <a:pt x="450" y="48"/>
                  </a:cubicBezTo>
                  <a:cubicBezTo>
                    <a:pt x="447" y="56"/>
                    <a:pt x="391" y="294"/>
                    <a:pt x="383" y="325"/>
                  </a:cubicBezTo>
                  <a:cubicBezTo>
                    <a:pt x="375" y="361"/>
                    <a:pt x="372" y="384"/>
                    <a:pt x="372" y="406"/>
                  </a:cubicBezTo>
                  <a:cubicBezTo>
                    <a:pt x="372" y="420"/>
                    <a:pt x="372" y="423"/>
                    <a:pt x="375" y="428"/>
                  </a:cubicBezTo>
                  <a:cubicBezTo>
                    <a:pt x="348" y="496"/>
                    <a:pt x="311" y="532"/>
                    <a:pt x="265" y="532"/>
                  </a:cubicBezTo>
                  <a:cubicBezTo>
                    <a:pt x="171" y="532"/>
                    <a:pt x="171" y="442"/>
                    <a:pt x="171" y="420"/>
                  </a:cubicBezTo>
                  <a:cubicBezTo>
                    <a:pt x="171" y="381"/>
                    <a:pt x="177" y="333"/>
                    <a:pt x="233" y="179"/>
                  </a:cubicBezTo>
                  <a:cubicBezTo>
                    <a:pt x="246" y="143"/>
                    <a:pt x="252" y="126"/>
                    <a:pt x="252" y="101"/>
                  </a:cubicBezTo>
                  <a:cubicBezTo>
                    <a:pt x="252" y="45"/>
                    <a:pt x="214" y="0"/>
                    <a:pt x="155" y="0"/>
                  </a:cubicBezTo>
                  <a:cubicBezTo>
                    <a:pt x="43" y="0"/>
                    <a:pt x="0" y="179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2" y="179"/>
                  </a:cubicBezTo>
                  <a:cubicBezTo>
                    <a:pt x="64" y="64"/>
                    <a:pt x="110" y="28"/>
                    <a:pt x="153" y="28"/>
                  </a:cubicBezTo>
                  <a:cubicBezTo>
                    <a:pt x="163" y="28"/>
                    <a:pt x="182" y="28"/>
                    <a:pt x="182" y="67"/>
                  </a:cubicBezTo>
                  <a:cubicBezTo>
                    <a:pt x="182" y="98"/>
                    <a:pt x="169" y="134"/>
                    <a:pt x="161" y="154"/>
                  </a:cubicBezTo>
                  <a:cubicBezTo>
                    <a:pt x="110" y="300"/>
                    <a:pt x="94" y="358"/>
                    <a:pt x="94" y="403"/>
                  </a:cubicBezTo>
                  <a:cubicBezTo>
                    <a:pt x="94" y="518"/>
                    <a:pt x="174" y="560"/>
                    <a:pt x="262" y="560"/>
                  </a:cubicBezTo>
                  <a:cubicBezTo>
                    <a:pt x="281" y="560"/>
                    <a:pt x="337" y="560"/>
                    <a:pt x="386" y="473"/>
                  </a:cubicBezTo>
                  <a:cubicBezTo>
                    <a:pt x="415" y="552"/>
                    <a:pt x="498" y="560"/>
                    <a:pt x="533" y="560"/>
                  </a:cubicBezTo>
                  <a:cubicBezTo>
                    <a:pt x="621" y="560"/>
                    <a:pt x="672" y="482"/>
                    <a:pt x="704" y="409"/>
                  </a:cubicBezTo>
                  <a:cubicBezTo>
                    <a:pt x="744" y="311"/>
                    <a:pt x="782" y="146"/>
                    <a:pt x="782" y="87"/>
                  </a:cubicBezTo>
                  <a:cubicBezTo>
                    <a:pt x="782" y="20"/>
                    <a:pt x="750" y="0"/>
                    <a:pt x="728" y="0"/>
                  </a:cubicBezTo>
                  <a:cubicBezTo>
                    <a:pt x="699" y="0"/>
                    <a:pt x="669" y="31"/>
                    <a:pt x="669" y="59"/>
                  </a:cubicBezTo>
                  <a:cubicBezTo>
                    <a:pt x="669" y="76"/>
                    <a:pt x="677" y="84"/>
                    <a:pt x="688" y="92"/>
                  </a:cubicBezTo>
                  <a:cubicBezTo>
                    <a:pt x="702" y="106"/>
                    <a:pt x="731" y="137"/>
                    <a:pt x="731" y="199"/>
                  </a:cubicBezTo>
                  <a:cubicBezTo>
                    <a:pt x="731" y="241"/>
                    <a:pt x="696" y="361"/>
                    <a:pt x="667" y="423"/>
                  </a:cubicBezTo>
                  <a:cubicBezTo>
                    <a:pt x="635" y="490"/>
                    <a:pt x="594" y="532"/>
                    <a:pt x="536" y="532"/>
                  </a:cubicBezTo>
                  <a:cubicBezTo>
                    <a:pt x="479" y="532"/>
                    <a:pt x="450" y="496"/>
                    <a:pt x="450" y="426"/>
                  </a:cubicBezTo>
                  <a:cubicBezTo>
                    <a:pt x="450" y="392"/>
                    <a:pt x="458" y="353"/>
                    <a:pt x="461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45EA28A-7B7F-974F-927B-E6EBCC8FF056}"/>
                </a:ext>
              </a:extLst>
            </p:cNvPr>
            <p:cNvSpPr/>
            <p:nvPr/>
          </p:nvSpPr>
          <p:spPr>
            <a:xfrm>
              <a:off x="2436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D82CDC2-E17B-D64E-95B7-A243A62A320D}"/>
                </a:ext>
              </a:extLst>
            </p:cNvPr>
            <p:cNvSpPr/>
            <p:nvPr/>
          </p:nvSpPr>
          <p:spPr>
            <a:xfrm>
              <a:off x="2717280" y="2473920"/>
              <a:ext cx="2822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291">
                  <a:moveTo>
                    <a:pt x="744" y="50"/>
                  </a:moveTo>
                  <a:cubicBezTo>
                    <a:pt x="763" y="50"/>
                    <a:pt x="785" y="50"/>
                    <a:pt x="785" y="25"/>
                  </a:cubicBezTo>
                  <a:cubicBezTo>
                    <a:pt x="785" y="0"/>
                    <a:pt x="763" y="0"/>
                    <a:pt x="747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0"/>
                    <a:pt x="21" y="50"/>
                    <a:pt x="40" y="50"/>
                  </a:cubicBezTo>
                  <a:close/>
                  <a:moveTo>
                    <a:pt x="747" y="291"/>
                  </a:moveTo>
                  <a:cubicBezTo>
                    <a:pt x="763" y="291"/>
                    <a:pt x="785" y="291"/>
                    <a:pt x="785" y="266"/>
                  </a:cubicBezTo>
                  <a:cubicBezTo>
                    <a:pt x="785" y="241"/>
                    <a:pt x="763" y="241"/>
                    <a:pt x="744" y="241"/>
                  </a:cubicBezTo>
                  <a:lnTo>
                    <a:pt x="40" y="241"/>
                  </a:lnTo>
                  <a:cubicBezTo>
                    <a:pt x="21" y="241"/>
                    <a:pt x="0" y="241"/>
                    <a:pt x="0" y="266"/>
                  </a:cubicBezTo>
                  <a:cubicBezTo>
                    <a:pt x="0" y="291"/>
                    <a:pt x="21" y="291"/>
                    <a:pt x="40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C0A13B7-F427-E04A-9F5A-9D0525D783F4}"/>
                </a:ext>
              </a:extLst>
            </p:cNvPr>
            <p:cNvSpPr/>
            <p:nvPr/>
          </p:nvSpPr>
          <p:spPr>
            <a:xfrm>
              <a:off x="3228480" y="2041560"/>
              <a:ext cx="1404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823">
                  <a:moveTo>
                    <a:pt x="244" y="31"/>
                  </a:moveTo>
                  <a:cubicBezTo>
                    <a:pt x="244" y="3"/>
                    <a:pt x="244" y="0"/>
                    <a:pt x="214" y="0"/>
                  </a:cubicBezTo>
                  <a:cubicBezTo>
                    <a:pt x="142" y="78"/>
                    <a:pt x="37" y="78"/>
                    <a:pt x="0" y="78"/>
                  </a:cubicBezTo>
                  <a:lnTo>
                    <a:pt x="0" y="118"/>
                  </a:lnTo>
                  <a:cubicBezTo>
                    <a:pt x="24" y="118"/>
                    <a:pt x="94" y="118"/>
                    <a:pt x="155" y="84"/>
                  </a:cubicBezTo>
                  <a:lnTo>
                    <a:pt x="155" y="725"/>
                  </a:lnTo>
                  <a:cubicBezTo>
                    <a:pt x="155" y="770"/>
                    <a:pt x="153" y="784"/>
                    <a:pt x="46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48" y="818"/>
                    <a:pt x="153" y="818"/>
                    <a:pt x="198" y="818"/>
                  </a:cubicBezTo>
                  <a:cubicBezTo>
                    <a:pt x="246" y="818"/>
                    <a:pt x="348" y="818"/>
                    <a:pt x="391" y="823"/>
                  </a:cubicBezTo>
                  <a:lnTo>
                    <a:pt x="391" y="784"/>
                  </a:lnTo>
                  <a:lnTo>
                    <a:pt x="353" y="784"/>
                  </a:lnTo>
                  <a:cubicBezTo>
                    <a:pt x="246" y="784"/>
                    <a:pt x="244" y="770"/>
                    <a:pt x="244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BDFC77D-91BA-D74F-803B-B2EF0E08D6AC}"/>
                </a:ext>
              </a:extLst>
            </p:cNvPr>
            <p:cNvSpPr/>
            <p:nvPr/>
          </p:nvSpPr>
          <p:spPr>
            <a:xfrm>
              <a:off x="3190680" y="2516040"/>
              <a:ext cx="21276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53">
                  <a:moveTo>
                    <a:pt x="295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92" y="0"/>
                  </a:lnTo>
                  <a:lnTo>
                    <a:pt x="592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A8178AF-0408-EE45-A0EE-170B9532B077}"/>
                </a:ext>
              </a:extLst>
            </p:cNvPr>
            <p:cNvSpPr/>
            <p:nvPr/>
          </p:nvSpPr>
          <p:spPr>
            <a:xfrm>
              <a:off x="3211920" y="2645280"/>
              <a:ext cx="1692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1" h="823">
                  <a:moveTo>
                    <a:pt x="91" y="728"/>
                  </a:moveTo>
                  <a:lnTo>
                    <a:pt x="217" y="599"/>
                  </a:lnTo>
                  <a:cubicBezTo>
                    <a:pt x="402" y="428"/>
                    <a:pt x="471" y="364"/>
                    <a:pt x="471" y="241"/>
                  </a:cubicBezTo>
                  <a:cubicBezTo>
                    <a:pt x="471" y="98"/>
                    <a:pt x="367" y="0"/>
                    <a:pt x="222" y="0"/>
                  </a:cubicBezTo>
                  <a:cubicBezTo>
                    <a:pt x="88" y="0"/>
                    <a:pt x="0" y="115"/>
                    <a:pt x="0" y="224"/>
                  </a:cubicBezTo>
                  <a:cubicBezTo>
                    <a:pt x="0" y="291"/>
                    <a:pt x="59" y="291"/>
                    <a:pt x="62" y="291"/>
                  </a:cubicBezTo>
                  <a:cubicBezTo>
                    <a:pt x="83" y="291"/>
                    <a:pt x="123" y="277"/>
                    <a:pt x="123" y="227"/>
                  </a:cubicBezTo>
                  <a:cubicBezTo>
                    <a:pt x="123" y="196"/>
                    <a:pt x="102" y="162"/>
                    <a:pt x="62" y="162"/>
                  </a:cubicBezTo>
                  <a:cubicBezTo>
                    <a:pt x="51" y="162"/>
                    <a:pt x="51" y="162"/>
                    <a:pt x="46" y="165"/>
                  </a:cubicBezTo>
                  <a:cubicBezTo>
                    <a:pt x="72" y="84"/>
                    <a:pt x="137" y="39"/>
                    <a:pt x="206" y="39"/>
                  </a:cubicBezTo>
                  <a:cubicBezTo>
                    <a:pt x="313" y="39"/>
                    <a:pt x="364" y="137"/>
                    <a:pt x="364" y="241"/>
                  </a:cubicBezTo>
                  <a:cubicBezTo>
                    <a:pt x="364" y="339"/>
                    <a:pt x="305" y="437"/>
                    <a:pt x="241" y="512"/>
                  </a:cubicBezTo>
                  <a:lnTo>
                    <a:pt x="13" y="776"/>
                  </a:lnTo>
                  <a:cubicBezTo>
                    <a:pt x="0" y="790"/>
                    <a:pt x="0" y="792"/>
                    <a:pt x="0" y="823"/>
                  </a:cubicBezTo>
                  <a:lnTo>
                    <a:pt x="439" y="823"/>
                  </a:lnTo>
                  <a:lnTo>
                    <a:pt x="471" y="608"/>
                  </a:lnTo>
                  <a:lnTo>
                    <a:pt x="442" y="608"/>
                  </a:lnTo>
                  <a:cubicBezTo>
                    <a:pt x="436" y="644"/>
                    <a:pt x="428" y="700"/>
                    <a:pt x="418" y="717"/>
                  </a:cubicBezTo>
                  <a:cubicBezTo>
                    <a:pt x="407" y="728"/>
                    <a:pt x="329" y="728"/>
                    <a:pt x="305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0AD3AE2-D9C3-664C-95D6-34C17D3DBC9D}"/>
                </a:ext>
              </a:extLst>
            </p:cNvPr>
            <p:cNvSpPr/>
            <p:nvPr/>
          </p:nvSpPr>
          <p:spPr>
            <a:xfrm>
              <a:off x="360036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396" y="2203"/>
                  </a:moveTo>
                  <a:cubicBezTo>
                    <a:pt x="399" y="2203"/>
                    <a:pt x="410" y="2215"/>
                    <a:pt x="410" y="2215"/>
                  </a:cubicBezTo>
                  <a:lnTo>
                    <a:pt x="436" y="2215"/>
                  </a:lnTo>
                  <a:cubicBezTo>
                    <a:pt x="439" y="2215"/>
                    <a:pt x="450" y="2215"/>
                    <a:pt x="450" y="2203"/>
                  </a:cubicBezTo>
                  <a:cubicBezTo>
                    <a:pt x="450" y="2198"/>
                    <a:pt x="447" y="2195"/>
                    <a:pt x="444" y="2192"/>
                  </a:cubicBezTo>
                  <a:cubicBezTo>
                    <a:pt x="402" y="2147"/>
                    <a:pt x="337" y="2080"/>
                    <a:pt x="265" y="1946"/>
                  </a:cubicBezTo>
                  <a:cubicBezTo>
                    <a:pt x="137" y="1708"/>
                    <a:pt x="91" y="1403"/>
                    <a:pt x="91" y="1109"/>
                  </a:cubicBezTo>
                  <a:cubicBezTo>
                    <a:pt x="91" y="563"/>
                    <a:pt x="238" y="241"/>
                    <a:pt x="447" y="22"/>
                  </a:cubicBezTo>
                  <a:cubicBezTo>
                    <a:pt x="450" y="20"/>
                    <a:pt x="450" y="14"/>
                    <a:pt x="450" y="11"/>
                  </a:cubicBezTo>
                  <a:cubicBezTo>
                    <a:pt x="450" y="0"/>
                    <a:pt x="442" y="0"/>
                    <a:pt x="428" y="0"/>
                  </a:cubicBezTo>
                  <a:cubicBezTo>
                    <a:pt x="412" y="0"/>
                    <a:pt x="410" y="0"/>
                    <a:pt x="399" y="11"/>
                  </a:cubicBezTo>
                  <a:cubicBezTo>
                    <a:pt x="287" y="112"/>
                    <a:pt x="161" y="283"/>
                    <a:pt x="78" y="543"/>
                  </a:cubicBezTo>
                  <a:cubicBezTo>
                    <a:pt x="27" y="706"/>
                    <a:pt x="0" y="902"/>
                    <a:pt x="0" y="1106"/>
                  </a:cubicBezTo>
                  <a:cubicBezTo>
                    <a:pt x="0" y="1400"/>
                    <a:pt x="51" y="1730"/>
                    <a:pt x="236" y="2016"/>
                  </a:cubicBezTo>
                  <a:cubicBezTo>
                    <a:pt x="268" y="2063"/>
                    <a:pt x="313" y="2114"/>
                    <a:pt x="313" y="2114"/>
                  </a:cubicBezTo>
                  <a:cubicBezTo>
                    <a:pt x="324" y="2131"/>
                    <a:pt x="340" y="2150"/>
                    <a:pt x="351" y="2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74E1DE-B52E-2B42-B2BB-34B840CDBA22}"/>
                </a:ext>
              </a:extLst>
            </p:cNvPr>
            <p:cNvSpPr/>
            <p:nvPr/>
          </p:nvSpPr>
          <p:spPr>
            <a:xfrm>
              <a:off x="3789360" y="2440800"/>
              <a:ext cx="173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" h="560">
                  <a:moveTo>
                    <a:pt x="70" y="473"/>
                  </a:moveTo>
                  <a:cubicBezTo>
                    <a:pt x="67" y="493"/>
                    <a:pt x="59" y="521"/>
                    <a:pt x="59" y="526"/>
                  </a:cubicBezTo>
                  <a:cubicBezTo>
                    <a:pt x="59" y="549"/>
                    <a:pt x="75" y="560"/>
                    <a:pt x="94" y="560"/>
                  </a:cubicBezTo>
                  <a:cubicBezTo>
                    <a:pt x="107" y="560"/>
                    <a:pt x="129" y="549"/>
                    <a:pt x="137" y="526"/>
                  </a:cubicBezTo>
                  <a:cubicBezTo>
                    <a:pt x="139" y="521"/>
                    <a:pt x="179" y="353"/>
                    <a:pt x="185" y="330"/>
                  </a:cubicBezTo>
                  <a:cubicBezTo>
                    <a:pt x="193" y="288"/>
                    <a:pt x="214" y="202"/>
                    <a:pt x="222" y="168"/>
                  </a:cubicBezTo>
                  <a:cubicBezTo>
                    <a:pt x="228" y="154"/>
                    <a:pt x="260" y="95"/>
                    <a:pt x="289" y="67"/>
                  </a:cubicBezTo>
                  <a:cubicBezTo>
                    <a:pt x="297" y="59"/>
                    <a:pt x="332" y="28"/>
                    <a:pt x="383" y="28"/>
                  </a:cubicBezTo>
                  <a:cubicBezTo>
                    <a:pt x="415" y="28"/>
                    <a:pt x="431" y="42"/>
                    <a:pt x="434" y="42"/>
                  </a:cubicBezTo>
                  <a:cubicBezTo>
                    <a:pt x="396" y="48"/>
                    <a:pt x="372" y="78"/>
                    <a:pt x="372" y="109"/>
                  </a:cubicBezTo>
                  <a:cubicBezTo>
                    <a:pt x="372" y="129"/>
                    <a:pt x="386" y="154"/>
                    <a:pt x="418" y="154"/>
                  </a:cubicBezTo>
                  <a:cubicBezTo>
                    <a:pt x="447" y="154"/>
                    <a:pt x="482" y="126"/>
                    <a:pt x="482" y="81"/>
                  </a:cubicBezTo>
                  <a:cubicBezTo>
                    <a:pt x="482" y="36"/>
                    <a:pt x="444" y="0"/>
                    <a:pt x="383" y="0"/>
                  </a:cubicBezTo>
                  <a:cubicBezTo>
                    <a:pt x="305" y="0"/>
                    <a:pt x="254" y="62"/>
                    <a:pt x="233" y="95"/>
                  </a:cubicBezTo>
                  <a:cubicBezTo>
                    <a:pt x="222" y="39"/>
                    <a:pt x="179" y="0"/>
                    <a:pt x="123" y="0"/>
                  </a:cubicBezTo>
                  <a:cubicBezTo>
                    <a:pt x="70" y="0"/>
                    <a:pt x="48" y="48"/>
                    <a:pt x="37" y="70"/>
                  </a:cubicBezTo>
                  <a:cubicBezTo>
                    <a:pt x="16" y="112"/>
                    <a:pt x="0" y="188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5" y="174"/>
                  </a:cubicBezTo>
                  <a:cubicBezTo>
                    <a:pt x="54" y="87"/>
                    <a:pt x="78" y="28"/>
                    <a:pt x="120" y="28"/>
                  </a:cubicBezTo>
                  <a:cubicBezTo>
                    <a:pt x="142" y="28"/>
                    <a:pt x="158" y="36"/>
                    <a:pt x="158" y="84"/>
                  </a:cubicBezTo>
                  <a:cubicBezTo>
                    <a:pt x="158" y="109"/>
                    <a:pt x="153" y="123"/>
                    <a:pt x="139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1967D0C-F929-6942-BE77-E9308390C3F6}"/>
                </a:ext>
              </a:extLst>
            </p:cNvPr>
            <p:cNvSpPr/>
            <p:nvPr/>
          </p:nvSpPr>
          <p:spPr>
            <a:xfrm>
              <a:off x="4096800" y="2378160"/>
              <a:ext cx="2822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823">
                  <a:moveTo>
                    <a:pt x="418" y="437"/>
                  </a:moveTo>
                  <a:lnTo>
                    <a:pt x="747" y="437"/>
                  </a:lnTo>
                  <a:cubicBezTo>
                    <a:pt x="763" y="437"/>
                    <a:pt x="785" y="437"/>
                    <a:pt x="785" y="412"/>
                  </a:cubicBezTo>
                  <a:cubicBezTo>
                    <a:pt x="785" y="386"/>
                    <a:pt x="763" y="386"/>
                    <a:pt x="747" y="386"/>
                  </a:cubicBezTo>
                  <a:lnTo>
                    <a:pt x="418" y="386"/>
                  </a:lnTo>
                  <a:lnTo>
                    <a:pt x="418" y="42"/>
                  </a:lnTo>
                  <a:cubicBezTo>
                    <a:pt x="418" y="22"/>
                    <a:pt x="418" y="0"/>
                    <a:pt x="394" y="0"/>
                  </a:cubicBezTo>
                  <a:cubicBezTo>
                    <a:pt x="370" y="0"/>
                    <a:pt x="370" y="22"/>
                    <a:pt x="370" y="42"/>
                  </a:cubicBezTo>
                  <a:lnTo>
                    <a:pt x="370" y="386"/>
                  </a:lnTo>
                  <a:lnTo>
                    <a:pt x="40" y="386"/>
                  </a:lnTo>
                  <a:cubicBezTo>
                    <a:pt x="21" y="386"/>
                    <a:pt x="0" y="386"/>
                    <a:pt x="0" y="412"/>
                  </a:cubicBezTo>
                  <a:cubicBezTo>
                    <a:pt x="0" y="437"/>
                    <a:pt x="21" y="437"/>
                    <a:pt x="40" y="437"/>
                  </a:cubicBezTo>
                  <a:lnTo>
                    <a:pt x="370" y="437"/>
                  </a:lnTo>
                  <a:lnTo>
                    <a:pt x="370" y="781"/>
                  </a:lnTo>
                  <a:cubicBezTo>
                    <a:pt x="370" y="798"/>
                    <a:pt x="370" y="823"/>
                    <a:pt x="394" y="823"/>
                  </a:cubicBezTo>
                  <a:cubicBezTo>
                    <a:pt x="418" y="823"/>
                    <a:pt x="418" y="798"/>
                    <a:pt x="418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E8743A5-1BE5-EA40-A32D-D7ED3FDE5725}"/>
                </a:ext>
              </a:extLst>
            </p:cNvPr>
            <p:cNvSpPr/>
            <p:nvPr/>
          </p:nvSpPr>
          <p:spPr>
            <a:xfrm>
              <a:off x="4502520" y="2440800"/>
              <a:ext cx="223200" cy="291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1" h="812">
                  <a:moveTo>
                    <a:pt x="27" y="232"/>
                  </a:moveTo>
                  <a:cubicBezTo>
                    <a:pt x="72" y="90"/>
                    <a:pt x="201" y="90"/>
                    <a:pt x="214" y="90"/>
                  </a:cubicBezTo>
                  <a:cubicBezTo>
                    <a:pt x="394" y="90"/>
                    <a:pt x="407" y="305"/>
                    <a:pt x="407" y="403"/>
                  </a:cubicBezTo>
                  <a:cubicBezTo>
                    <a:pt x="407" y="479"/>
                    <a:pt x="402" y="498"/>
                    <a:pt x="391" y="524"/>
                  </a:cubicBezTo>
                  <a:cubicBezTo>
                    <a:pt x="367" y="613"/>
                    <a:pt x="332" y="756"/>
                    <a:pt x="332" y="790"/>
                  </a:cubicBezTo>
                  <a:cubicBezTo>
                    <a:pt x="332" y="804"/>
                    <a:pt x="337" y="812"/>
                    <a:pt x="345" y="812"/>
                  </a:cubicBezTo>
                  <a:cubicBezTo>
                    <a:pt x="361" y="812"/>
                    <a:pt x="372" y="784"/>
                    <a:pt x="383" y="736"/>
                  </a:cubicBezTo>
                  <a:cubicBezTo>
                    <a:pt x="412" y="633"/>
                    <a:pt x="423" y="563"/>
                    <a:pt x="428" y="524"/>
                  </a:cubicBezTo>
                  <a:cubicBezTo>
                    <a:pt x="431" y="510"/>
                    <a:pt x="431" y="493"/>
                    <a:pt x="436" y="476"/>
                  </a:cubicBezTo>
                  <a:cubicBezTo>
                    <a:pt x="474" y="356"/>
                    <a:pt x="552" y="171"/>
                    <a:pt x="597" y="73"/>
                  </a:cubicBezTo>
                  <a:cubicBezTo>
                    <a:pt x="605" y="59"/>
                    <a:pt x="621" y="31"/>
                    <a:pt x="621" y="25"/>
                  </a:cubicBezTo>
                  <a:cubicBezTo>
                    <a:pt x="621" y="14"/>
                    <a:pt x="608" y="14"/>
                    <a:pt x="605" y="14"/>
                  </a:cubicBezTo>
                  <a:cubicBezTo>
                    <a:pt x="602" y="14"/>
                    <a:pt x="594" y="14"/>
                    <a:pt x="592" y="22"/>
                  </a:cubicBezTo>
                  <a:cubicBezTo>
                    <a:pt x="530" y="140"/>
                    <a:pt x="482" y="263"/>
                    <a:pt x="436" y="386"/>
                  </a:cubicBezTo>
                  <a:cubicBezTo>
                    <a:pt x="434" y="350"/>
                    <a:pt x="434" y="255"/>
                    <a:pt x="388" y="134"/>
                  </a:cubicBezTo>
                  <a:cubicBezTo>
                    <a:pt x="359" y="62"/>
                    <a:pt x="311" y="0"/>
                    <a:pt x="230" y="0"/>
                  </a:cubicBezTo>
                  <a:cubicBezTo>
                    <a:pt x="83" y="0"/>
                    <a:pt x="0" y="188"/>
                    <a:pt x="0" y="227"/>
                  </a:cubicBezTo>
                  <a:cubicBezTo>
                    <a:pt x="0" y="238"/>
                    <a:pt x="11" y="238"/>
                    <a:pt x="21" y="2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E87CC64-CC85-B842-8C48-C45A779A1256}"/>
                </a:ext>
              </a:extLst>
            </p:cNvPr>
            <p:cNvSpPr/>
            <p:nvPr/>
          </p:nvSpPr>
          <p:spPr>
            <a:xfrm>
              <a:off x="4821840" y="2440800"/>
              <a:ext cx="3312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1" h="546">
                  <a:moveTo>
                    <a:pt x="91" y="120"/>
                  </a:moveTo>
                  <a:lnTo>
                    <a:pt x="91" y="454"/>
                  </a:lnTo>
                  <a:cubicBezTo>
                    <a:pt x="91" y="507"/>
                    <a:pt x="78" y="507"/>
                    <a:pt x="0" y="507"/>
                  </a:cubicBezTo>
                  <a:lnTo>
                    <a:pt x="0" y="546"/>
                  </a:lnTo>
                  <a:cubicBezTo>
                    <a:pt x="40" y="546"/>
                    <a:pt x="102" y="543"/>
                    <a:pt x="134" y="543"/>
                  </a:cubicBezTo>
                  <a:cubicBezTo>
                    <a:pt x="163" y="543"/>
                    <a:pt x="225" y="546"/>
                    <a:pt x="265" y="546"/>
                  </a:cubicBezTo>
                  <a:lnTo>
                    <a:pt x="265" y="507"/>
                  </a:lnTo>
                  <a:cubicBezTo>
                    <a:pt x="187" y="507"/>
                    <a:pt x="174" y="507"/>
                    <a:pt x="174" y="454"/>
                  </a:cubicBezTo>
                  <a:lnTo>
                    <a:pt x="174" y="224"/>
                  </a:lnTo>
                  <a:cubicBezTo>
                    <a:pt x="174" y="95"/>
                    <a:pt x="257" y="28"/>
                    <a:pt x="332" y="28"/>
                  </a:cubicBezTo>
                  <a:cubicBezTo>
                    <a:pt x="407" y="28"/>
                    <a:pt x="420" y="95"/>
                    <a:pt x="420" y="165"/>
                  </a:cubicBezTo>
                  <a:lnTo>
                    <a:pt x="420" y="454"/>
                  </a:lnTo>
                  <a:cubicBezTo>
                    <a:pt x="420" y="507"/>
                    <a:pt x="407" y="507"/>
                    <a:pt x="327" y="507"/>
                  </a:cubicBezTo>
                  <a:lnTo>
                    <a:pt x="327" y="546"/>
                  </a:lnTo>
                  <a:cubicBezTo>
                    <a:pt x="370" y="546"/>
                    <a:pt x="428" y="543"/>
                    <a:pt x="461" y="543"/>
                  </a:cubicBezTo>
                  <a:cubicBezTo>
                    <a:pt x="493" y="543"/>
                    <a:pt x="554" y="546"/>
                    <a:pt x="594" y="546"/>
                  </a:cubicBezTo>
                  <a:lnTo>
                    <a:pt x="594" y="507"/>
                  </a:lnTo>
                  <a:cubicBezTo>
                    <a:pt x="514" y="507"/>
                    <a:pt x="501" y="507"/>
                    <a:pt x="501" y="454"/>
                  </a:cubicBezTo>
                  <a:lnTo>
                    <a:pt x="501" y="224"/>
                  </a:lnTo>
                  <a:cubicBezTo>
                    <a:pt x="501" y="95"/>
                    <a:pt x="586" y="28"/>
                    <a:pt x="661" y="28"/>
                  </a:cubicBezTo>
                  <a:cubicBezTo>
                    <a:pt x="734" y="28"/>
                    <a:pt x="747" y="95"/>
                    <a:pt x="747" y="165"/>
                  </a:cubicBezTo>
                  <a:lnTo>
                    <a:pt x="747" y="454"/>
                  </a:lnTo>
                  <a:cubicBezTo>
                    <a:pt x="747" y="507"/>
                    <a:pt x="734" y="507"/>
                    <a:pt x="656" y="507"/>
                  </a:cubicBezTo>
                  <a:lnTo>
                    <a:pt x="656" y="546"/>
                  </a:lnTo>
                  <a:cubicBezTo>
                    <a:pt x="696" y="546"/>
                    <a:pt x="758" y="543"/>
                    <a:pt x="790" y="543"/>
                  </a:cubicBezTo>
                  <a:cubicBezTo>
                    <a:pt x="819" y="543"/>
                    <a:pt x="881" y="546"/>
                    <a:pt x="921" y="546"/>
                  </a:cubicBezTo>
                  <a:lnTo>
                    <a:pt x="921" y="507"/>
                  </a:lnTo>
                  <a:cubicBezTo>
                    <a:pt x="860" y="507"/>
                    <a:pt x="830" y="507"/>
                    <a:pt x="830" y="470"/>
                  </a:cubicBezTo>
                  <a:lnTo>
                    <a:pt x="830" y="235"/>
                  </a:lnTo>
                  <a:cubicBezTo>
                    <a:pt x="830" y="129"/>
                    <a:pt x="830" y="90"/>
                    <a:pt x="793" y="45"/>
                  </a:cubicBezTo>
                  <a:cubicBezTo>
                    <a:pt x="777" y="25"/>
                    <a:pt x="736" y="0"/>
                    <a:pt x="669" y="0"/>
                  </a:cubicBezTo>
                  <a:cubicBezTo>
                    <a:pt x="570" y="0"/>
                    <a:pt x="517" y="73"/>
                    <a:pt x="498" y="120"/>
                  </a:cubicBezTo>
                  <a:cubicBezTo>
                    <a:pt x="482" y="14"/>
                    <a:pt x="394" y="0"/>
                    <a:pt x="340" y="0"/>
                  </a:cubicBezTo>
                  <a:cubicBezTo>
                    <a:pt x="254" y="0"/>
                    <a:pt x="198" y="53"/>
                    <a:pt x="166" y="129"/>
                  </a:cubicBezTo>
                  <a:lnTo>
                    <a:pt x="166" y="0"/>
                  </a:lnTo>
                  <a:lnTo>
                    <a:pt x="0" y="14"/>
                  </a:lnTo>
                  <a:lnTo>
                    <a:pt x="0" y="53"/>
                  </a:lnTo>
                  <a:cubicBezTo>
                    <a:pt x="83" y="53"/>
                    <a:pt x="91" y="62"/>
                    <a:pt x="91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5AEE62A-B4AC-D348-B5B3-09E271A670E2}"/>
                </a:ext>
              </a:extLst>
            </p:cNvPr>
            <p:cNvSpPr/>
            <p:nvPr/>
          </p:nvSpPr>
          <p:spPr>
            <a:xfrm>
              <a:off x="5177520" y="2437560"/>
              <a:ext cx="19152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3" h="568">
                  <a:moveTo>
                    <a:pt x="345" y="459"/>
                  </a:moveTo>
                  <a:cubicBezTo>
                    <a:pt x="348" y="510"/>
                    <a:pt x="380" y="560"/>
                    <a:pt x="436" y="560"/>
                  </a:cubicBezTo>
                  <a:cubicBezTo>
                    <a:pt x="461" y="560"/>
                    <a:pt x="533" y="543"/>
                    <a:pt x="533" y="442"/>
                  </a:cubicBezTo>
                  <a:lnTo>
                    <a:pt x="533" y="375"/>
                  </a:lnTo>
                  <a:lnTo>
                    <a:pt x="503" y="375"/>
                  </a:lnTo>
                  <a:lnTo>
                    <a:pt x="503" y="442"/>
                  </a:lnTo>
                  <a:cubicBezTo>
                    <a:pt x="503" y="515"/>
                    <a:pt x="474" y="524"/>
                    <a:pt x="461" y="524"/>
                  </a:cubicBezTo>
                  <a:cubicBezTo>
                    <a:pt x="423" y="524"/>
                    <a:pt x="418" y="468"/>
                    <a:pt x="418" y="462"/>
                  </a:cubicBezTo>
                  <a:lnTo>
                    <a:pt x="418" y="213"/>
                  </a:lnTo>
                  <a:cubicBezTo>
                    <a:pt x="418" y="162"/>
                    <a:pt x="418" y="115"/>
                    <a:pt x="375" y="67"/>
                  </a:cubicBezTo>
                  <a:cubicBezTo>
                    <a:pt x="329" y="20"/>
                    <a:pt x="270" y="0"/>
                    <a:pt x="214" y="0"/>
                  </a:cubicBezTo>
                  <a:cubicBezTo>
                    <a:pt x="115" y="0"/>
                    <a:pt x="35" y="59"/>
                    <a:pt x="35" y="140"/>
                  </a:cubicBezTo>
                  <a:cubicBezTo>
                    <a:pt x="35" y="176"/>
                    <a:pt x="59" y="199"/>
                    <a:pt x="88" y="199"/>
                  </a:cubicBezTo>
                  <a:cubicBezTo>
                    <a:pt x="123" y="199"/>
                    <a:pt x="142" y="174"/>
                    <a:pt x="142" y="140"/>
                  </a:cubicBezTo>
                  <a:cubicBezTo>
                    <a:pt x="142" y="126"/>
                    <a:pt x="137" y="84"/>
                    <a:pt x="83" y="84"/>
                  </a:cubicBezTo>
                  <a:cubicBezTo>
                    <a:pt x="115" y="42"/>
                    <a:pt x="171" y="28"/>
                    <a:pt x="212" y="28"/>
                  </a:cubicBezTo>
                  <a:cubicBezTo>
                    <a:pt x="268" y="28"/>
                    <a:pt x="335" y="76"/>
                    <a:pt x="335" y="185"/>
                  </a:cubicBezTo>
                  <a:lnTo>
                    <a:pt x="335" y="232"/>
                  </a:lnTo>
                  <a:cubicBezTo>
                    <a:pt x="276" y="235"/>
                    <a:pt x="193" y="238"/>
                    <a:pt x="118" y="274"/>
                  </a:cubicBezTo>
                  <a:cubicBezTo>
                    <a:pt x="29" y="316"/>
                    <a:pt x="0" y="381"/>
                    <a:pt x="0" y="437"/>
                  </a:cubicBezTo>
                  <a:cubicBezTo>
                    <a:pt x="0" y="538"/>
                    <a:pt x="115" y="568"/>
                    <a:pt x="190" y="568"/>
                  </a:cubicBezTo>
                  <a:cubicBezTo>
                    <a:pt x="268" y="568"/>
                    <a:pt x="321" y="518"/>
                    <a:pt x="345" y="459"/>
                  </a:cubicBezTo>
                  <a:close/>
                  <a:moveTo>
                    <a:pt x="335" y="258"/>
                  </a:moveTo>
                  <a:lnTo>
                    <a:pt x="335" y="381"/>
                  </a:lnTo>
                  <a:cubicBezTo>
                    <a:pt x="335" y="498"/>
                    <a:pt x="252" y="540"/>
                    <a:pt x="198" y="540"/>
                  </a:cubicBezTo>
                  <a:cubicBezTo>
                    <a:pt x="139" y="540"/>
                    <a:pt x="91" y="496"/>
                    <a:pt x="91" y="434"/>
                  </a:cubicBezTo>
                  <a:cubicBezTo>
                    <a:pt x="91" y="367"/>
                    <a:pt x="142" y="263"/>
                    <a:pt x="335" y="2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14B80E2-F2DA-5D44-BAB7-AAB5E3CE90D0}"/>
                </a:ext>
              </a:extLst>
            </p:cNvPr>
            <p:cNvSpPr/>
            <p:nvPr/>
          </p:nvSpPr>
          <p:spPr>
            <a:xfrm>
              <a:off x="5375160" y="2445840"/>
              <a:ext cx="21348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4" h="532">
                  <a:moveTo>
                    <a:pt x="324" y="244"/>
                  </a:moveTo>
                  <a:cubicBezTo>
                    <a:pt x="361" y="196"/>
                    <a:pt x="404" y="134"/>
                    <a:pt x="434" y="104"/>
                  </a:cubicBezTo>
                  <a:cubicBezTo>
                    <a:pt x="471" y="59"/>
                    <a:pt x="519" y="39"/>
                    <a:pt x="573" y="39"/>
                  </a:cubicBezTo>
                  <a:lnTo>
                    <a:pt x="573" y="0"/>
                  </a:lnTo>
                  <a:cubicBezTo>
                    <a:pt x="544" y="3"/>
                    <a:pt x="509" y="3"/>
                    <a:pt x="477" y="3"/>
                  </a:cubicBezTo>
                  <a:cubicBezTo>
                    <a:pt x="442" y="3"/>
                    <a:pt x="380" y="0"/>
                    <a:pt x="364" y="0"/>
                  </a:cubicBezTo>
                  <a:lnTo>
                    <a:pt x="364" y="39"/>
                  </a:lnTo>
                  <a:cubicBezTo>
                    <a:pt x="388" y="42"/>
                    <a:pt x="399" y="56"/>
                    <a:pt x="399" y="76"/>
                  </a:cubicBezTo>
                  <a:cubicBezTo>
                    <a:pt x="399" y="95"/>
                    <a:pt x="386" y="112"/>
                    <a:pt x="380" y="120"/>
                  </a:cubicBezTo>
                  <a:lnTo>
                    <a:pt x="308" y="216"/>
                  </a:lnTo>
                  <a:lnTo>
                    <a:pt x="214" y="92"/>
                  </a:lnTo>
                  <a:cubicBezTo>
                    <a:pt x="204" y="78"/>
                    <a:pt x="204" y="76"/>
                    <a:pt x="204" y="70"/>
                  </a:cubicBezTo>
                  <a:cubicBezTo>
                    <a:pt x="204" y="50"/>
                    <a:pt x="222" y="39"/>
                    <a:pt x="246" y="39"/>
                  </a:cubicBezTo>
                  <a:lnTo>
                    <a:pt x="246" y="0"/>
                  </a:lnTo>
                  <a:cubicBezTo>
                    <a:pt x="214" y="0"/>
                    <a:pt x="137" y="3"/>
                    <a:pt x="118" y="3"/>
                  </a:cubicBezTo>
                  <a:cubicBezTo>
                    <a:pt x="94" y="3"/>
                    <a:pt x="37" y="3"/>
                    <a:pt x="5" y="0"/>
                  </a:cubicBezTo>
                  <a:lnTo>
                    <a:pt x="5" y="39"/>
                  </a:lnTo>
                  <a:cubicBezTo>
                    <a:pt x="88" y="39"/>
                    <a:pt x="91" y="39"/>
                    <a:pt x="145" y="115"/>
                  </a:cubicBezTo>
                  <a:lnTo>
                    <a:pt x="262" y="274"/>
                  </a:lnTo>
                  <a:lnTo>
                    <a:pt x="150" y="420"/>
                  </a:lnTo>
                  <a:cubicBezTo>
                    <a:pt x="94" y="493"/>
                    <a:pt x="24" y="496"/>
                    <a:pt x="0" y="496"/>
                  </a:cubicBezTo>
                  <a:lnTo>
                    <a:pt x="0" y="532"/>
                  </a:lnTo>
                  <a:cubicBezTo>
                    <a:pt x="29" y="529"/>
                    <a:pt x="67" y="529"/>
                    <a:pt x="99" y="529"/>
                  </a:cubicBezTo>
                  <a:cubicBezTo>
                    <a:pt x="131" y="529"/>
                    <a:pt x="182" y="532"/>
                    <a:pt x="212" y="532"/>
                  </a:cubicBezTo>
                  <a:lnTo>
                    <a:pt x="212" y="496"/>
                  </a:lnTo>
                  <a:cubicBezTo>
                    <a:pt x="185" y="490"/>
                    <a:pt x="177" y="476"/>
                    <a:pt x="177" y="456"/>
                  </a:cubicBezTo>
                  <a:cubicBezTo>
                    <a:pt x="177" y="428"/>
                    <a:pt x="212" y="389"/>
                    <a:pt x="281" y="300"/>
                  </a:cubicBezTo>
                  <a:lnTo>
                    <a:pt x="372" y="423"/>
                  </a:lnTo>
                  <a:cubicBezTo>
                    <a:pt x="383" y="437"/>
                    <a:pt x="396" y="456"/>
                    <a:pt x="396" y="465"/>
                  </a:cubicBezTo>
                  <a:cubicBezTo>
                    <a:pt x="396" y="476"/>
                    <a:pt x="386" y="493"/>
                    <a:pt x="353" y="496"/>
                  </a:cubicBezTo>
                  <a:lnTo>
                    <a:pt x="353" y="532"/>
                  </a:lnTo>
                  <a:cubicBezTo>
                    <a:pt x="391" y="532"/>
                    <a:pt x="455" y="529"/>
                    <a:pt x="482" y="529"/>
                  </a:cubicBezTo>
                  <a:cubicBezTo>
                    <a:pt x="514" y="529"/>
                    <a:pt x="560" y="529"/>
                    <a:pt x="594" y="532"/>
                  </a:cubicBezTo>
                  <a:lnTo>
                    <a:pt x="594" y="496"/>
                  </a:lnTo>
                  <a:cubicBezTo>
                    <a:pt x="533" y="496"/>
                    <a:pt x="511" y="493"/>
                    <a:pt x="485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C79ED-1CFC-B64D-9F8C-68761EA90FC1}"/>
                </a:ext>
              </a:extLst>
            </p:cNvPr>
            <p:cNvSpPr/>
            <p:nvPr/>
          </p:nvSpPr>
          <p:spPr>
            <a:xfrm>
              <a:off x="5070600" y="2785320"/>
              <a:ext cx="15192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392">
                  <a:moveTo>
                    <a:pt x="300" y="50"/>
                  </a:moveTo>
                  <a:cubicBezTo>
                    <a:pt x="281" y="22"/>
                    <a:pt x="254" y="0"/>
                    <a:pt x="214" y="0"/>
                  </a:cubicBezTo>
                  <a:cubicBezTo>
                    <a:pt x="107" y="0"/>
                    <a:pt x="0" y="123"/>
                    <a:pt x="0" y="246"/>
                  </a:cubicBezTo>
                  <a:cubicBezTo>
                    <a:pt x="0" y="330"/>
                    <a:pt x="54" y="392"/>
                    <a:pt x="126" y="392"/>
                  </a:cubicBezTo>
                  <a:cubicBezTo>
                    <a:pt x="169" y="392"/>
                    <a:pt x="209" y="364"/>
                    <a:pt x="244" y="330"/>
                  </a:cubicBezTo>
                  <a:cubicBezTo>
                    <a:pt x="260" y="384"/>
                    <a:pt x="305" y="392"/>
                    <a:pt x="329" y="392"/>
                  </a:cubicBezTo>
                  <a:cubicBezTo>
                    <a:pt x="359" y="392"/>
                    <a:pt x="378" y="372"/>
                    <a:pt x="394" y="344"/>
                  </a:cubicBezTo>
                  <a:cubicBezTo>
                    <a:pt x="412" y="311"/>
                    <a:pt x="423" y="263"/>
                    <a:pt x="423" y="258"/>
                  </a:cubicBezTo>
                  <a:cubicBezTo>
                    <a:pt x="423" y="246"/>
                    <a:pt x="412" y="246"/>
                    <a:pt x="410" y="246"/>
                  </a:cubicBezTo>
                  <a:cubicBezTo>
                    <a:pt x="399" y="246"/>
                    <a:pt x="396" y="252"/>
                    <a:pt x="391" y="274"/>
                  </a:cubicBezTo>
                  <a:cubicBezTo>
                    <a:pt x="380" y="316"/>
                    <a:pt x="364" y="367"/>
                    <a:pt x="329" y="367"/>
                  </a:cubicBezTo>
                  <a:cubicBezTo>
                    <a:pt x="308" y="367"/>
                    <a:pt x="303" y="347"/>
                    <a:pt x="303" y="325"/>
                  </a:cubicBezTo>
                  <a:cubicBezTo>
                    <a:pt x="303" y="311"/>
                    <a:pt x="311" y="277"/>
                    <a:pt x="316" y="255"/>
                  </a:cubicBezTo>
                  <a:cubicBezTo>
                    <a:pt x="321" y="232"/>
                    <a:pt x="329" y="196"/>
                    <a:pt x="335" y="176"/>
                  </a:cubicBezTo>
                  <a:lnTo>
                    <a:pt x="351" y="112"/>
                  </a:lnTo>
                  <a:cubicBezTo>
                    <a:pt x="356" y="90"/>
                    <a:pt x="364" y="48"/>
                    <a:pt x="364" y="45"/>
                  </a:cubicBezTo>
                  <a:cubicBezTo>
                    <a:pt x="364" y="25"/>
                    <a:pt x="351" y="17"/>
                    <a:pt x="337" y="17"/>
                  </a:cubicBezTo>
                  <a:cubicBezTo>
                    <a:pt x="324" y="17"/>
                    <a:pt x="305" y="28"/>
                    <a:pt x="300" y="50"/>
                  </a:cubicBezTo>
                  <a:close/>
                  <a:moveTo>
                    <a:pt x="246" y="274"/>
                  </a:moveTo>
                  <a:cubicBezTo>
                    <a:pt x="241" y="300"/>
                    <a:pt x="222" y="316"/>
                    <a:pt x="204" y="333"/>
                  </a:cubicBezTo>
                  <a:cubicBezTo>
                    <a:pt x="195" y="339"/>
                    <a:pt x="163" y="367"/>
                    <a:pt x="129" y="367"/>
                  </a:cubicBezTo>
                  <a:cubicBezTo>
                    <a:pt x="96" y="367"/>
                    <a:pt x="67" y="344"/>
                    <a:pt x="67" y="283"/>
                  </a:cubicBezTo>
                  <a:cubicBezTo>
                    <a:pt x="67" y="238"/>
                    <a:pt x="91" y="140"/>
                    <a:pt x="110" y="106"/>
                  </a:cubicBezTo>
                  <a:cubicBezTo>
                    <a:pt x="147" y="36"/>
                    <a:pt x="190" y="25"/>
                    <a:pt x="214" y="25"/>
                  </a:cubicBezTo>
                  <a:cubicBezTo>
                    <a:pt x="270" y="25"/>
                    <a:pt x="287" y="90"/>
                    <a:pt x="287" y="101"/>
                  </a:cubicBezTo>
                  <a:cubicBezTo>
                    <a:pt x="287" y="104"/>
                    <a:pt x="287" y="109"/>
                    <a:pt x="284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EC29447-980A-FC4A-8FF8-F3707097A5FB}"/>
                </a:ext>
              </a:extLst>
            </p:cNvPr>
            <p:cNvSpPr/>
            <p:nvPr/>
          </p:nvSpPr>
          <p:spPr>
            <a:xfrm>
              <a:off x="5255640" y="2709719"/>
              <a:ext cx="59400" cy="115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22">
                  <a:moveTo>
                    <a:pt x="161" y="59"/>
                  </a:moveTo>
                  <a:cubicBezTo>
                    <a:pt x="161" y="59"/>
                    <a:pt x="166" y="45"/>
                    <a:pt x="166" y="36"/>
                  </a:cubicBezTo>
                  <a:cubicBezTo>
                    <a:pt x="166" y="14"/>
                    <a:pt x="147" y="0"/>
                    <a:pt x="129" y="0"/>
                  </a:cubicBezTo>
                  <a:cubicBezTo>
                    <a:pt x="104" y="0"/>
                    <a:pt x="96" y="20"/>
                    <a:pt x="94" y="28"/>
                  </a:cubicBezTo>
                  <a:lnTo>
                    <a:pt x="3" y="297"/>
                  </a:lnTo>
                  <a:cubicBezTo>
                    <a:pt x="0" y="305"/>
                    <a:pt x="0" y="305"/>
                    <a:pt x="0" y="308"/>
                  </a:cubicBezTo>
                  <a:cubicBezTo>
                    <a:pt x="0" y="316"/>
                    <a:pt x="24" y="322"/>
                    <a:pt x="27" y="322"/>
                  </a:cubicBezTo>
                  <a:cubicBezTo>
                    <a:pt x="32" y="322"/>
                    <a:pt x="32" y="319"/>
                    <a:pt x="35" y="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4C985EC-AEE1-C349-A73F-52F0CE07C57D}"/>
                </a:ext>
              </a:extLst>
            </p:cNvPr>
            <p:cNvSpPr/>
            <p:nvPr/>
          </p:nvSpPr>
          <p:spPr>
            <a:xfrm>
              <a:off x="568727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8535F07-4D63-E342-9546-E9A69D7CC53F}"/>
                </a:ext>
              </a:extLst>
            </p:cNvPr>
            <p:cNvSpPr/>
            <p:nvPr/>
          </p:nvSpPr>
          <p:spPr>
            <a:xfrm>
              <a:off x="601416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04B1D88-F9F5-A84B-BF25-E2DA6326BC45}"/>
                </a:ext>
              </a:extLst>
            </p:cNvPr>
            <p:cNvSpPr/>
            <p:nvPr/>
          </p:nvSpPr>
          <p:spPr>
            <a:xfrm>
              <a:off x="6315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784B14B-316C-4A4F-A2EE-A3A0632D1ACD}"/>
                </a:ext>
              </a:extLst>
            </p:cNvPr>
            <p:cNvSpPr/>
            <p:nvPr/>
          </p:nvSpPr>
          <p:spPr>
            <a:xfrm>
              <a:off x="6460559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6AF8113-0135-5949-829A-8058C10239DF}"/>
                </a:ext>
              </a:extLst>
            </p:cNvPr>
            <p:cNvSpPr/>
            <p:nvPr/>
          </p:nvSpPr>
          <p:spPr>
            <a:xfrm>
              <a:off x="66502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4B2F3EC-FFF3-034F-BFC4-FFAA515F9F0E}"/>
                </a:ext>
              </a:extLst>
            </p:cNvPr>
            <p:cNvSpPr/>
            <p:nvPr/>
          </p:nvSpPr>
          <p:spPr>
            <a:xfrm>
              <a:off x="67910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3B4C728-93D5-3347-B6D0-ADED38426C67}"/>
                </a:ext>
              </a:extLst>
            </p:cNvPr>
            <p:cNvSpPr/>
            <p:nvPr/>
          </p:nvSpPr>
          <p:spPr>
            <a:xfrm>
              <a:off x="695988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4407B46-EEF8-BC44-8BEB-4A1E5EE6F851}"/>
                </a:ext>
              </a:extLst>
            </p:cNvPr>
            <p:cNvSpPr/>
            <p:nvPr/>
          </p:nvSpPr>
          <p:spPr>
            <a:xfrm>
              <a:off x="7179479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A425CF0-D98D-EA46-883D-EEB79264F80D}"/>
                </a:ext>
              </a:extLst>
            </p:cNvPr>
            <p:cNvSpPr/>
            <p:nvPr/>
          </p:nvSpPr>
          <p:spPr>
            <a:xfrm>
              <a:off x="7308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07D4F86-FD16-1F4A-8605-6B5B2025173F}"/>
                </a:ext>
              </a:extLst>
            </p:cNvPr>
            <p:cNvSpPr/>
            <p:nvPr/>
          </p:nvSpPr>
          <p:spPr>
            <a:xfrm>
              <a:off x="7577640" y="2516040"/>
              <a:ext cx="25884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0" h="53">
                  <a:moveTo>
                    <a:pt x="680" y="53"/>
                  </a:moveTo>
                  <a:cubicBezTo>
                    <a:pt x="699" y="53"/>
                    <a:pt x="720" y="53"/>
                    <a:pt x="720" y="25"/>
                  </a:cubicBezTo>
                  <a:cubicBezTo>
                    <a:pt x="720" y="0"/>
                    <a:pt x="699" y="0"/>
                    <a:pt x="680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3"/>
                    <a:pt x="21" y="53"/>
                    <a:pt x="40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297B23F-6F13-B141-8F62-BAF407B7F7E4}"/>
                </a:ext>
              </a:extLst>
            </p:cNvPr>
            <p:cNvSpPr/>
            <p:nvPr/>
          </p:nvSpPr>
          <p:spPr>
            <a:xfrm>
              <a:off x="798551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014136C-5D36-ED41-A2FF-E5000761988F}"/>
                </a:ext>
              </a:extLst>
            </p:cNvPr>
            <p:cNvSpPr/>
            <p:nvPr/>
          </p:nvSpPr>
          <p:spPr>
            <a:xfrm>
              <a:off x="831240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0909C09-F5C8-2047-BC0C-1567F37B71F4}"/>
                </a:ext>
              </a:extLst>
            </p:cNvPr>
            <p:cNvSpPr/>
            <p:nvPr/>
          </p:nvSpPr>
          <p:spPr>
            <a:xfrm>
              <a:off x="861480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BFBDCE4-89E2-774F-AC1A-C228003D034B}"/>
                </a:ext>
              </a:extLst>
            </p:cNvPr>
            <p:cNvSpPr/>
            <p:nvPr/>
          </p:nvSpPr>
          <p:spPr>
            <a:xfrm>
              <a:off x="8758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70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5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E5BECE2-2973-9B48-8DD3-1500856763AA}"/>
                </a:ext>
              </a:extLst>
            </p:cNvPr>
            <p:cNvSpPr/>
            <p:nvPr/>
          </p:nvSpPr>
          <p:spPr>
            <a:xfrm>
              <a:off x="89708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34F3DCE-BA94-D74B-8099-BC2949F3DB37}"/>
                </a:ext>
              </a:extLst>
            </p:cNvPr>
            <p:cNvSpPr/>
            <p:nvPr/>
          </p:nvSpPr>
          <p:spPr>
            <a:xfrm>
              <a:off x="913932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15DDF95-CD48-6D4D-9741-D72A497810C4}"/>
                </a:ext>
              </a:extLst>
            </p:cNvPr>
            <p:cNvSpPr/>
            <p:nvPr/>
          </p:nvSpPr>
          <p:spPr>
            <a:xfrm>
              <a:off x="9369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8C99F6CF-2C1D-8D43-A435-E6950790240F}"/>
                </a:ext>
              </a:extLst>
            </p:cNvPr>
            <p:cNvSpPr/>
            <p:nvPr/>
          </p:nvSpPr>
          <p:spPr>
            <a:xfrm>
              <a:off x="952488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450" y="1106"/>
                  </a:moveTo>
                  <a:cubicBezTo>
                    <a:pt x="450" y="753"/>
                    <a:pt x="370" y="378"/>
                    <a:pt x="137" y="101"/>
                  </a:cubicBezTo>
                  <a:cubicBezTo>
                    <a:pt x="120" y="81"/>
                    <a:pt x="78" y="34"/>
                    <a:pt x="48" y="8"/>
                  </a:cubicBezTo>
                  <a:cubicBezTo>
                    <a:pt x="40" y="0"/>
                    <a:pt x="37" y="0"/>
                    <a:pt x="21" y="0"/>
                  </a:cubicBezTo>
                  <a:cubicBezTo>
                    <a:pt x="11" y="0"/>
                    <a:pt x="0" y="0"/>
                    <a:pt x="0" y="11"/>
                  </a:cubicBezTo>
                  <a:cubicBezTo>
                    <a:pt x="0" y="17"/>
                    <a:pt x="5" y="22"/>
                    <a:pt x="8" y="25"/>
                  </a:cubicBezTo>
                  <a:cubicBezTo>
                    <a:pt x="48" y="67"/>
                    <a:pt x="112" y="134"/>
                    <a:pt x="185" y="272"/>
                  </a:cubicBezTo>
                  <a:cubicBezTo>
                    <a:pt x="313" y="507"/>
                    <a:pt x="359" y="812"/>
                    <a:pt x="359" y="1106"/>
                  </a:cubicBezTo>
                  <a:cubicBezTo>
                    <a:pt x="359" y="1641"/>
                    <a:pt x="217" y="1968"/>
                    <a:pt x="5" y="2192"/>
                  </a:cubicBezTo>
                  <a:cubicBezTo>
                    <a:pt x="3" y="2195"/>
                    <a:pt x="0" y="2201"/>
                    <a:pt x="0" y="2203"/>
                  </a:cubicBezTo>
                  <a:cubicBezTo>
                    <a:pt x="0" y="2215"/>
                    <a:pt x="11" y="2215"/>
                    <a:pt x="21" y="2215"/>
                  </a:cubicBezTo>
                  <a:cubicBezTo>
                    <a:pt x="37" y="2215"/>
                    <a:pt x="40" y="2215"/>
                    <a:pt x="51" y="2206"/>
                  </a:cubicBezTo>
                  <a:cubicBezTo>
                    <a:pt x="163" y="2105"/>
                    <a:pt x="289" y="1935"/>
                    <a:pt x="372" y="1674"/>
                  </a:cubicBezTo>
                  <a:cubicBezTo>
                    <a:pt x="423" y="1506"/>
                    <a:pt x="450" y="1305"/>
                    <a:pt x="450" y="1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15BF7E5-75FE-324B-8D20-6201484E8B44}"/>
                </a:ext>
              </a:extLst>
            </p:cNvPr>
            <p:cNvSpPr/>
            <p:nvPr/>
          </p:nvSpPr>
          <p:spPr>
            <a:xfrm>
              <a:off x="9793800" y="2030400"/>
              <a:ext cx="13176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7" h="574">
                  <a:moveTo>
                    <a:pt x="367" y="417"/>
                  </a:moveTo>
                  <a:lnTo>
                    <a:pt x="337" y="417"/>
                  </a:lnTo>
                  <a:cubicBezTo>
                    <a:pt x="335" y="437"/>
                    <a:pt x="327" y="487"/>
                    <a:pt x="316" y="496"/>
                  </a:cubicBezTo>
                  <a:cubicBezTo>
                    <a:pt x="311" y="501"/>
                    <a:pt x="246" y="501"/>
                    <a:pt x="236" y="501"/>
                  </a:cubicBezTo>
                  <a:lnTo>
                    <a:pt x="83" y="501"/>
                  </a:lnTo>
                  <a:cubicBezTo>
                    <a:pt x="169" y="420"/>
                    <a:pt x="198" y="398"/>
                    <a:pt x="249" y="356"/>
                  </a:cubicBezTo>
                  <a:cubicBezTo>
                    <a:pt x="311" y="305"/>
                    <a:pt x="367" y="252"/>
                    <a:pt x="367" y="168"/>
                  </a:cubicBezTo>
                  <a:cubicBezTo>
                    <a:pt x="367" y="64"/>
                    <a:pt x="278" y="0"/>
                    <a:pt x="171" y="0"/>
                  </a:cubicBezTo>
                  <a:cubicBezTo>
                    <a:pt x="70" y="0"/>
                    <a:pt x="0" y="76"/>
                    <a:pt x="0" y="154"/>
                  </a:cubicBezTo>
                  <a:cubicBezTo>
                    <a:pt x="0" y="199"/>
                    <a:pt x="35" y="204"/>
                    <a:pt x="43" y="204"/>
                  </a:cubicBezTo>
                  <a:cubicBezTo>
                    <a:pt x="64" y="204"/>
                    <a:pt x="88" y="188"/>
                    <a:pt x="88" y="157"/>
                  </a:cubicBezTo>
                  <a:cubicBezTo>
                    <a:pt x="88" y="143"/>
                    <a:pt x="83" y="112"/>
                    <a:pt x="40" y="112"/>
                  </a:cubicBezTo>
                  <a:cubicBezTo>
                    <a:pt x="64" y="50"/>
                    <a:pt x="120" y="31"/>
                    <a:pt x="161" y="31"/>
                  </a:cubicBezTo>
                  <a:cubicBezTo>
                    <a:pt x="244" y="31"/>
                    <a:pt x="287" y="98"/>
                    <a:pt x="287" y="168"/>
                  </a:cubicBezTo>
                  <a:cubicBezTo>
                    <a:pt x="287" y="244"/>
                    <a:pt x="236" y="302"/>
                    <a:pt x="209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43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9" name="Freeform 48">
            <a:extLst>
              <a:ext uri="{FF2B5EF4-FFF2-40B4-BE49-F238E27FC236}">
                <a16:creationId xmlns:a16="http://schemas.microsoft.com/office/drawing/2014/main" id="{48B4D087-59E1-924F-B40E-AA3A9A874DFF}"/>
              </a:ext>
            </a:extLst>
          </p:cNvPr>
          <p:cNvSpPr/>
          <p:nvPr/>
        </p:nvSpPr>
        <p:spPr>
          <a:xfrm>
            <a:off x="3680975" y="2578849"/>
            <a:ext cx="3736080" cy="10972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3465A4"/>
            </a:solidFill>
            <a:custDash>
              <a:ds d="197000" sp="197000"/>
            </a:custDash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6" name="Title 105">
            <a:extLst>
              <a:ext uri="{FF2B5EF4-FFF2-40B4-BE49-F238E27FC236}">
                <a16:creationId xmlns:a16="http://schemas.microsoft.com/office/drawing/2014/main" id="{6AA1AD5D-E835-6340-A6FE-0AFA66406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Q-function updates in DQN</a:t>
            </a:r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346E5AB0-FF79-0946-9A6C-7D83D30E3290}"/>
              </a:ext>
            </a:extLst>
          </p:cNvPr>
          <p:cNvSpPr/>
          <p:nvPr/>
        </p:nvSpPr>
        <p:spPr>
          <a:xfrm>
            <a:off x="1601975" y="5095182"/>
            <a:ext cx="3947040" cy="914400"/>
          </a:xfrm>
          <a:custGeom>
            <a:avLst>
              <a:gd name="f0" fmla="val 2974"/>
              <a:gd name="f1" fmla="val -4150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I’m including the bias in the weights</a:t>
            </a:r>
          </a:p>
        </p:txBody>
      </p:sp>
    </p:spTree>
    <p:extLst>
      <p:ext uri="{BB962C8B-B14F-4D97-AF65-F5344CB8AC3E}">
        <p14:creationId xmlns:p14="http://schemas.microsoft.com/office/powerpoint/2010/main" val="710090204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0C4C45D-E48E-3F4D-ABF0-C041543185A5}"/>
              </a:ext>
            </a:extLst>
          </p:cNvPr>
          <p:cNvSpPr txBox="1"/>
          <p:nvPr/>
        </p:nvSpPr>
        <p:spPr>
          <a:xfrm>
            <a:off x="741935" y="1958209"/>
            <a:ext cx="24012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Use this loss function: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14D97A-1545-784E-85AD-CD7E2B8B5941}"/>
              </a:ext>
            </a:extLst>
          </p:cNvPr>
          <p:cNvSpPr txBox="1"/>
          <p:nvPr/>
        </p:nvSpPr>
        <p:spPr>
          <a:xfrm>
            <a:off x="5006855" y="2141089"/>
            <a:ext cx="7642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target</a:t>
            </a:r>
          </a:p>
        </p:txBody>
      </p:sp>
      <p:grpSp>
        <p:nvGrpSpPr>
          <p:cNvPr id="4" name="Group 3" descr="28§display§L(s,a,s';w)=\frac{1}{2} \left(&#10;r + \gamma \max_{a'} Q_w(s',a') - Q_w(s,a)&#10;\right)^2§svg§600§FALSE" title="TexMaths">
            <a:extLst>
              <a:ext uri="{FF2B5EF4-FFF2-40B4-BE49-F238E27FC236}">
                <a16:creationId xmlns:a16="http://schemas.microsoft.com/office/drawing/2014/main" id="{45CC4B89-5F35-0046-B672-60CE8B50B039}"/>
              </a:ext>
            </a:extLst>
          </p:cNvPr>
          <p:cNvGrpSpPr/>
          <p:nvPr/>
        </p:nvGrpSpPr>
        <p:grpSpPr>
          <a:xfrm>
            <a:off x="266015" y="2597569"/>
            <a:ext cx="9596880" cy="910800"/>
            <a:chOff x="347040" y="2030400"/>
            <a:chExt cx="9596880" cy="910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9787E64-7174-2647-884D-A2A27C60552C}"/>
                </a:ext>
              </a:extLst>
            </p:cNvPr>
            <p:cNvSpPr/>
            <p:nvPr/>
          </p:nvSpPr>
          <p:spPr>
            <a:xfrm>
              <a:off x="347040" y="2037599"/>
              <a:ext cx="9596880" cy="902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59" h="2509">
                  <a:moveTo>
                    <a:pt x="13330" y="2509"/>
                  </a:moveTo>
                  <a:lnTo>
                    <a:pt x="0" y="2509"/>
                  </a:lnTo>
                  <a:lnTo>
                    <a:pt x="0" y="0"/>
                  </a:lnTo>
                  <a:lnTo>
                    <a:pt x="26659" y="0"/>
                  </a:lnTo>
                  <a:lnTo>
                    <a:pt x="26659" y="25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6EFA079-771F-4241-B79F-4BFB0B6B4B00}"/>
                </a:ext>
              </a:extLst>
            </p:cNvPr>
            <p:cNvSpPr/>
            <p:nvPr/>
          </p:nvSpPr>
          <p:spPr>
            <a:xfrm>
              <a:off x="363600" y="2333880"/>
              <a:ext cx="2559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2" h="843">
                  <a:moveTo>
                    <a:pt x="396" y="95"/>
                  </a:moveTo>
                  <a:cubicBezTo>
                    <a:pt x="407" y="53"/>
                    <a:pt x="410" y="39"/>
                    <a:pt x="519" y="39"/>
                  </a:cubicBezTo>
                  <a:cubicBezTo>
                    <a:pt x="557" y="39"/>
                    <a:pt x="565" y="39"/>
                    <a:pt x="565" y="14"/>
                  </a:cubicBezTo>
                  <a:cubicBezTo>
                    <a:pt x="565" y="0"/>
                    <a:pt x="552" y="0"/>
                    <a:pt x="546" y="0"/>
                  </a:cubicBezTo>
                  <a:cubicBezTo>
                    <a:pt x="509" y="0"/>
                    <a:pt x="410" y="3"/>
                    <a:pt x="372" y="3"/>
                  </a:cubicBezTo>
                  <a:cubicBezTo>
                    <a:pt x="337" y="3"/>
                    <a:pt x="249" y="0"/>
                    <a:pt x="214" y="0"/>
                  </a:cubicBezTo>
                  <a:cubicBezTo>
                    <a:pt x="206" y="0"/>
                    <a:pt x="193" y="0"/>
                    <a:pt x="193" y="25"/>
                  </a:cubicBezTo>
                  <a:cubicBezTo>
                    <a:pt x="193" y="39"/>
                    <a:pt x="204" y="39"/>
                    <a:pt x="225" y="39"/>
                  </a:cubicBezTo>
                  <a:cubicBezTo>
                    <a:pt x="228" y="39"/>
                    <a:pt x="249" y="39"/>
                    <a:pt x="270" y="42"/>
                  </a:cubicBezTo>
                  <a:cubicBezTo>
                    <a:pt x="292" y="42"/>
                    <a:pt x="303" y="45"/>
                    <a:pt x="303" y="62"/>
                  </a:cubicBezTo>
                  <a:cubicBezTo>
                    <a:pt x="303" y="64"/>
                    <a:pt x="300" y="70"/>
                    <a:pt x="297" y="84"/>
                  </a:cubicBezTo>
                  <a:lnTo>
                    <a:pt x="139" y="748"/>
                  </a:lnTo>
                  <a:cubicBezTo>
                    <a:pt x="129" y="795"/>
                    <a:pt x="126" y="804"/>
                    <a:pt x="32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1" y="843"/>
                    <a:pt x="32" y="843"/>
                  </a:cubicBezTo>
                  <a:lnTo>
                    <a:pt x="578" y="843"/>
                  </a:lnTo>
                  <a:cubicBezTo>
                    <a:pt x="608" y="843"/>
                    <a:pt x="608" y="843"/>
                    <a:pt x="616" y="823"/>
                  </a:cubicBezTo>
                  <a:lnTo>
                    <a:pt x="710" y="554"/>
                  </a:lnTo>
                  <a:cubicBezTo>
                    <a:pt x="712" y="543"/>
                    <a:pt x="712" y="540"/>
                    <a:pt x="712" y="538"/>
                  </a:cubicBezTo>
                  <a:cubicBezTo>
                    <a:pt x="712" y="532"/>
                    <a:pt x="710" y="524"/>
                    <a:pt x="699" y="524"/>
                  </a:cubicBezTo>
                  <a:cubicBezTo>
                    <a:pt x="688" y="524"/>
                    <a:pt x="688" y="532"/>
                    <a:pt x="680" y="552"/>
                  </a:cubicBezTo>
                  <a:cubicBezTo>
                    <a:pt x="640" y="664"/>
                    <a:pt x="586" y="804"/>
                    <a:pt x="383" y="804"/>
                  </a:cubicBezTo>
                  <a:lnTo>
                    <a:pt x="270" y="804"/>
                  </a:lnTo>
                  <a:cubicBezTo>
                    <a:pt x="254" y="804"/>
                    <a:pt x="252" y="804"/>
                    <a:pt x="246" y="804"/>
                  </a:cubicBezTo>
                  <a:cubicBezTo>
                    <a:pt x="233" y="804"/>
                    <a:pt x="230" y="801"/>
                    <a:pt x="230" y="792"/>
                  </a:cubicBezTo>
                  <a:cubicBezTo>
                    <a:pt x="230" y="787"/>
                    <a:pt x="230" y="784"/>
                    <a:pt x="236" y="7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59DF51C-0E38-1749-9EF0-4C662CB36B76}"/>
                </a:ext>
              </a:extLst>
            </p:cNvPr>
            <p:cNvSpPr/>
            <p:nvPr/>
          </p:nvSpPr>
          <p:spPr>
            <a:xfrm>
              <a:off x="675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ED30DF0-9C92-4549-AED7-A767913DDA11}"/>
                </a:ext>
              </a:extLst>
            </p:cNvPr>
            <p:cNvSpPr/>
            <p:nvPr/>
          </p:nvSpPr>
          <p:spPr>
            <a:xfrm>
              <a:off x="820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DD1271B-A5FB-ED4F-9B76-10497654BCAC}"/>
                </a:ext>
              </a:extLst>
            </p:cNvPr>
            <p:cNvSpPr/>
            <p:nvPr/>
          </p:nvSpPr>
          <p:spPr>
            <a:xfrm>
              <a:off x="103248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1C449C1-09CD-434A-9488-235B3E7E3E51}"/>
                </a:ext>
              </a:extLst>
            </p:cNvPr>
            <p:cNvSpPr/>
            <p:nvPr/>
          </p:nvSpPr>
          <p:spPr>
            <a:xfrm>
              <a:off x="1200959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4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2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414885A-7465-974C-9B41-1D565DA436DE}"/>
                </a:ext>
              </a:extLst>
            </p:cNvPr>
            <p:cNvSpPr/>
            <p:nvPr/>
          </p:nvSpPr>
          <p:spPr>
            <a:xfrm>
              <a:off x="14432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BFBBB9D-DFE9-9B4C-B147-775320DE6C17}"/>
                </a:ext>
              </a:extLst>
            </p:cNvPr>
            <p:cNvSpPr/>
            <p:nvPr/>
          </p:nvSpPr>
          <p:spPr>
            <a:xfrm>
              <a:off x="161676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93F43DF-1904-5F4E-962F-8B1086B90F37}"/>
                </a:ext>
              </a:extLst>
            </p:cNvPr>
            <p:cNvSpPr/>
            <p:nvPr/>
          </p:nvSpPr>
          <p:spPr>
            <a:xfrm>
              <a:off x="18064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D49F826-8821-6148-9200-54D57EABB525}"/>
                </a:ext>
              </a:extLst>
            </p:cNvPr>
            <p:cNvSpPr/>
            <p:nvPr/>
          </p:nvSpPr>
          <p:spPr>
            <a:xfrm>
              <a:off x="1947240" y="2445840"/>
              <a:ext cx="4680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" h="770">
                  <a:moveTo>
                    <a:pt x="129" y="64"/>
                  </a:moveTo>
                  <a:cubicBezTo>
                    <a:pt x="129" y="31"/>
                    <a:pt x="99" y="0"/>
                    <a:pt x="64" y="0"/>
                  </a:cubicBezTo>
                  <a:cubicBezTo>
                    <a:pt x="29" y="0"/>
                    <a:pt x="0" y="31"/>
                    <a:pt x="0" y="64"/>
                  </a:cubicBezTo>
                  <a:cubicBezTo>
                    <a:pt x="0" y="101"/>
                    <a:pt x="29" y="132"/>
                    <a:pt x="64" y="132"/>
                  </a:cubicBezTo>
                  <a:cubicBezTo>
                    <a:pt x="99" y="132"/>
                    <a:pt x="129" y="101"/>
                    <a:pt x="129" y="64"/>
                  </a:cubicBezTo>
                  <a:close/>
                  <a:moveTo>
                    <a:pt x="104" y="518"/>
                  </a:moveTo>
                  <a:cubicBezTo>
                    <a:pt x="104" y="554"/>
                    <a:pt x="104" y="650"/>
                    <a:pt x="27" y="742"/>
                  </a:cubicBezTo>
                  <a:cubicBezTo>
                    <a:pt x="19" y="750"/>
                    <a:pt x="19" y="753"/>
                    <a:pt x="19" y="756"/>
                  </a:cubicBezTo>
                  <a:cubicBezTo>
                    <a:pt x="19" y="764"/>
                    <a:pt x="24" y="770"/>
                    <a:pt x="32" y="770"/>
                  </a:cubicBezTo>
                  <a:cubicBezTo>
                    <a:pt x="46" y="770"/>
                    <a:pt x="131" y="672"/>
                    <a:pt x="131" y="529"/>
                  </a:cubicBezTo>
                  <a:cubicBezTo>
                    <a:pt x="131" y="493"/>
                    <a:pt x="129" y="400"/>
                    <a:pt x="64" y="400"/>
                  </a:cubicBezTo>
                  <a:cubicBezTo>
                    <a:pt x="21" y="400"/>
                    <a:pt x="0" y="434"/>
                    <a:pt x="0" y="468"/>
                  </a:cubicBezTo>
                  <a:cubicBezTo>
                    <a:pt x="0" y="498"/>
                    <a:pt x="21" y="532"/>
                    <a:pt x="64" y="532"/>
                  </a:cubicBezTo>
                  <a:cubicBezTo>
                    <a:pt x="70" y="532"/>
                    <a:pt x="72" y="532"/>
                    <a:pt x="72" y="532"/>
                  </a:cubicBezTo>
                  <a:cubicBezTo>
                    <a:pt x="83" y="529"/>
                    <a:pt x="94" y="526"/>
                    <a:pt x="104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94E0654-2BB3-BD40-896F-8AD787EBCA06}"/>
                </a:ext>
              </a:extLst>
            </p:cNvPr>
            <p:cNvSpPr/>
            <p:nvPr/>
          </p:nvSpPr>
          <p:spPr>
            <a:xfrm>
              <a:off x="2111039" y="2440800"/>
              <a:ext cx="281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560">
                  <a:moveTo>
                    <a:pt x="511" y="126"/>
                  </a:moveTo>
                  <a:cubicBezTo>
                    <a:pt x="517" y="101"/>
                    <a:pt x="528" y="53"/>
                    <a:pt x="528" y="48"/>
                  </a:cubicBezTo>
                  <a:cubicBezTo>
                    <a:pt x="528" y="25"/>
                    <a:pt x="511" y="14"/>
                    <a:pt x="495" y="14"/>
                  </a:cubicBezTo>
                  <a:cubicBezTo>
                    <a:pt x="479" y="14"/>
                    <a:pt x="458" y="22"/>
                    <a:pt x="450" y="48"/>
                  </a:cubicBezTo>
                  <a:cubicBezTo>
                    <a:pt x="447" y="56"/>
                    <a:pt x="391" y="294"/>
                    <a:pt x="383" y="325"/>
                  </a:cubicBezTo>
                  <a:cubicBezTo>
                    <a:pt x="375" y="361"/>
                    <a:pt x="372" y="384"/>
                    <a:pt x="372" y="406"/>
                  </a:cubicBezTo>
                  <a:cubicBezTo>
                    <a:pt x="372" y="420"/>
                    <a:pt x="372" y="423"/>
                    <a:pt x="375" y="428"/>
                  </a:cubicBezTo>
                  <a:cubicBezTo>
                    <a:pt x="348" y="496"/>
                    <a:pt x="311" y="532"/>
                    <a:pt x="265" y="532"/>
                  </a:cubicBezTo>
                  <a:cubicBezTo>
                    <a:pt x="171" y="532"/>
                    <a:pt x="171" y="442"/>
                    <a:pt x="171" y="420"/>
                  </a:cubicBezTo>
                  <a:cubicBezTo>
                    <a:pt x="171" y="381"/>
                    <a:pt x="177" y="333"/>
                    <a:pt x="233" y="179"/>
                  </a:cubicBezTo>
                  <a:cubicBezTo>
                    <a:pt x="246" y="143"/>
                    <a:pt x="252" y="126"/>
                    <a:pt x="252" y="101"/>
                  </a:cubicBezTo>
                  <a:cubicBezTo>
                    <a:pt x="252" y="45"/>
                    <a:pt x="214" y="0"/>
                    <a:pt x="155" y="0"/>
                  </a:cubicBezTo>
                  <a:cubicBezTo>
                    <a:pt x="43" y="0"/>
                    <a:pt x="0" y="179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2" y="179"/>
                  </a:cubicBezTo>
                  <a:cubicBezTo>
                    <a:pt x="64" y="64"/>
                    <a:pt x="110" y="28"/>
                    <a:pt x="153" y="28"/>
                  </a:cubicBezTo>
                  <a:cubicBezTo>
                    <a:pt x="163" y="28"/>
                    <a:pt x="182" y="28"/>
                    <a:pt x="182" y="67"/>
                  </a:cubicBezTo>
                  <a:cubicBezTo>
                    <a:pt x="182" y="98"/>
                    <a:pt x="169" y="134"/>
                    <a:pt x="161" y="154"/>
                  </a:cubicBezTo>
                  <a:cubicBezTo>
                    <a:pt x="110" y="300"/>
                    <a:pt x="94" y="358"/>
                    <a:pt x="94" y="403"/>
                  </a:cubicBezTo>
                  <a:cubicBezTo>
                    <a:pt x="94" y="518"/>
                    <a:pt x="174" y="560"/>
                    <a:pt x="262" y="560"/>
                  </a:cubicBezTo>
                  <a:cubicBezTo>
                    <a:pt x="281" y="560"/>
                    <a:pt x="337" y="560"/>
                    <a:pt x="386" y="473"/>
                  </a:cubicBezTo>
                  <a:cubicBezTo>
                    <a:pt x="415" y="552"/>
                    <a:pt x="498" y="560"/>
                    <a:pt x="533" y="560"/>
                  </a:cubicBezTo>
                  <a:cubicBezTo>
                    <a:pt x="621" y="560"/>
                    <a:pt x="672" y="482"/>
                    <a:pt x="704" y="409"/>
                  </a:cubicBezTo>
                  <a:cubicBezTo>
                    <a:pt x="744" y="311"/>
                    <a:pt x="782" y="146"/>
                    <a:pt x="782" y="87"/>
                  </a:cubicBezTo>
                  <a:cubicBezTo>
                    <a:pt x="782" y="20"/>
                    <a:pt x="750" y="0"/>
                    <a:pt x="728" y="0"/>
                  </a:cubicBezTo>
                  <a:cubicBezTo>
                    <a:pt x="699" y="0"/>
                    <a:pt x="669" y="31"/>
                    <a:pt x="669" y="59"/>
                  </a:cubicBezTo>
                  <a:cubicBezTo>
                    <a:pt x="669" y="76"/>
                    <a:pt x="677" y="84"/>
                    <a:pt x="688" y="92"/>
                  </a:cubicBezTo>
                  <a:cubicBezTo>
                    <a:pt x="702" y="106"/>
                    <a:pt x="731" y="137"/>
                    <a:pt x="731" y="199"/>
                  </a:cubicBezTo>
                  <a:cubicBezTo>
                    <a:pt x="731" y="241"/>
                    <a:pt x="696" y="361"/>
                    <a:pt x="667" y="423"/>
                  </a:cubicBezTo>
                  <a:cubicBezTo>
                    <a:pt x="635" y="490"/>
                    <a:pt x="594" y="532"/>
                    <a:pt x="536" y="532"/>
                  </a:cubicBezTo>
                  <a:cubicBezTo>
                    <a:pt x="479" y="532"/>
                    <a:pt x="450" y="496"/>
                    <a:pt x="450" y="426"/>
                  </a:cubicBezTo>
                  <a:cubicBezTo>
                    <a:pt x="450" y="392"/>
                    <a:pt x="458" y="353"/>
                    <a:pt x="461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45EA28A-7B7F-974F-927B-E6EBCC8FF056}"/>
                </a:ext>
              </a:extLst>
            </p:cNvPr>
            <p:cNvSpPr/>
            <p:nvPr/>
          </p:nvSpPr>
          <p:spPr>
            <a:xfrm>
              <a:off x="2436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D82CDC2-E17B-D64E-95B7-A243A62A320D}"/>
                </a:ext>
              </a:extLst>
            </p:cNvPr>
            <p:cNvSpPr/>
            <p:nvPr/>
          </p:nvSpPr>
          <p:spPr>
            <a:xfrm>
              <a:off x="2717280" y="2473920"/>
              <a:ext cx="2822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291">
                  <a:moveTo>
                    <a:pt x="744" y="50"/>
                  </a:moveTo>
                  <a:cubicBezTo>
                    <a:pt x="763" y="50"/>
                    <a:pt x="785" y="50"/>
                    <a:pt x="785" y="25"/>
                  </a:cubicBezTo>
                  <a:cubicBezTo>
                    <a:pt x="785" y="0"/>
                    <a:pt x="763" y="0"/>
                    <a:pt x="747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0"/>
                    <a:pt x="21" y="50"/>
                    <a:pt x="40" y="50"/>
                  </a:cubicBezTo>
                  <a:close/>
                  <a:moveTo>
                    <a:pt x="747" y="291"/>
                  </a:moveTo>
                  <a:cubicBezTo>
                    <a:pt x="763" y="291"/>
                    <a:pt x="785" y="291"/>
                    <a:pt x="785" y="266"/>
                  </a:cubicBezTo>
                  <a:cubicBezTo>
                    <a:pt x="785" y="241"/>
                    <a:pt x="763" y="241"/>
                    <a:pt x="744" y="241"/>
                  </a:cubicBezTo>
                  <a:lnTo>
                    <a:pt x="40" y="241"/>
                  </a:lnTo>
                  <a:cubicBezTo>
                    <a:pt x="21" y="241"/>
                    <a:pt x="0" y="241"/>
                    <a:pt x="0" y="266"/>
                  </a:cubicBezTo>
                  <a:cubicBezTo>
                    <a:pt x="0" y="291"/>
                    <a:pt x="21" y="291"/>
                    <a:pt x="40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C0A13B7-F427-E04A-9F5A-9D0525D783F4}"/>
                </a:ext>
              </a:extLst>
            </p:cNvPr>
            <p:cNvSpPr/>
            <p:nvPr/>
          </p:nvSpPr>
          <p:spPr>
            <a:xfrm>
              <a:off x="3228480" y="2041560"/>
              <a:ext cx="1404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823">
                  <a:moveTo>
                    <a:pt x="244" y="31"/>
                  </a:moveTo>
                  <a:cubicBezTo>
                    <a:pt x="244" y="3"/>
                    <a:pt x="244" y="0"/>
                    <a:pt x="214" y="0"/>
                  </a:cubicBezTo>
                  <a:cubicBezTo>
                    <a:pt x="142" y="78"/>
                    <a:pt x="37" y="78"/>
                    <a:pt x="0" y="78"/>
                  </a:cubicBezTo>
                  <a:lnTo>
                    <a:pt x="0" y="118"/>
                  </a:lnTo>
                  <a:cubicBezTo>
                    <a:pt x="24" y="118"/>
                    <a:pt x="94" y="118"/>
                    <a:pt x="155" y="84"/>
                  </a:cubicBezTo>
                  <a:lnTo>
                    <a:pt x="155" y="725"/>
                  </a:lnTo>
                  <a:cubicBezTo>
                    <a:pt x="155" y="770"/>
                    <a:pt x="153" y="784"/>
                    <a:pt x="46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48" y="818"/>
                    <a:pt x="153" y="818"/>
                    <a:pt x="198" y="818"/>
                  </a:cubicBezTo>
                  <a:cubicBezTo>
                    <a:pt x="246" y="818"/>
                    <a:pt x="348" y="818"/>
                    <a:pt x="391" y="823"/>
                  </a:cubicBezTo>
                  <a:lnTo>
                    <a:pt x="391" y="784"/>
                  </a:lnTo>
                  <a:lnTo>
                    <a:pt x="353" y="784"/>
                  </a:lnTo>
                  <a:cubicBezTo>
                    <a:pt x="246" y="784"/>
                    <a:pt x="244" y="770"/>
                    <a:pt x="244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BDFC77D-91BA-D74F-803B-B2EF0E08D6AC}"/>
                </a:ext>
              </a:extLst>
            </p:cNvPr>
            <p:cNvSpPr/>
            <p:nvPr/>
          </p:nvSpPr>
          <p:spPr>
            <a:xfrm>
              <a:off x="3190680" y="2516040"/>
              <a:ext cx="21276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53">
                  <a:moveTo>
                    <a:pt x="295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92" y="0"/>
                  </a:lnTo>
                  <a:lnTo>
                    <a:pt x="592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A8178AF-0408-EE45-A0EE-170B9532B077}"/>
                </a:ext>
              </a:extLst>
            </p:cNvPr>
            <p:cNvSpPr/>
            <p:nvPr/>
          </p:nvSpPr>
          <p:spPr>
            <a:xfrm>
              <a:off x="3211920" y="2645280"/>
              <a:ext cx="1692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1" h="823">
                  <a:moveTo>
                    <a:pt x="91" y="728"/>
                  </a:moveTo>
                  <a:lnTo>
                    <a:pt x="217" y="599"/>
                  </a:lnTo>
                  <a:cubicBezTo>
                    <a:pt x="402" y="428"/>
                    <a:pt x="471" y="364"/>
                    <a:pt x="471" y="241"/>
                  </a:cubicBezTo>
                  <a:cubicBezTo>
                    <a:pt x="471" y="98"/>
                    <a:pt x="367" y="0"/>
                    <a:pt x="222" y="0"/>
                  </a:cubicBezTo>
                  <a:cubicBezTo>
                    <a:pt x="88" y="0"/>
                    <a:pt x="0" y="115"/>
                    <a:pt x="0" y="224"/>
                  </a:cubicBezTo>
                  <a:cubicBezTo>
                    <a:pt x="0" y="291"/>
                    <a:pt x="59" y="291"/>
                    <a:pt x="62" y="291"/>
                  </a:cubicBezTo>
                  <a:cubicBezTo>
                    <a:pt x="83" y="291"/>
                    <a:pt x="123" y="277"/>
                    <a:pt x="123" y="227"/>
                  </a:cubicBezTo>
                  <a:cubicBezTo>
                    <a:pt x="123" y="196"/>
                    <a:pt x="102" y="162"/>
                    <a:pt x="62" y="162"/>
                  </a:cubicBezTo>
                  <a:cubicBezTo>
                    <a:pt x="51" y="162"/>
                    <a:pt x="51" y="162"/>
                    <a:pt x="46" y="165"/>
                  </a:cubicBezTo>
                  <a:cubicBezTo>
                    <a:pt x="72" y="84"/>
                    <a:pt x="137" y="39"/>
                    <a:pt x="206" y="39"/>
                  </a:cubicBezTo>
                  <a:cubicBezTo>
                    <a:pt x="313" y="39"/>
                    <a:pt x="364" y="137"/>
                    <a:pt x="364" y="241"/>
                  </a:cubicBezTo>
                  <a:cubicBezTo>
                    <a:pt x="364" y="339"/>
                    <a:pt x="305" y="437"/>
                    <a:pt x="241" y="512"/>
                  </a:cubicBezTo>
                  <a:lnTo>
                    <a:pt x="13" y="776"/>
                  </a:lnTo>
                  <a:cubicBezTo>
                    <a:pt x="0" y="790"/>
                    <a:pt x="0" y="792"/>
                    <a:pt x="0" y="823"/>
                  </a:cubicBezTo>
                  <a:lnTo>
                    <a:pt x="439" y="823"/>
                  </a:lnTo>
                  <a:lnTo>
                    <a:pt x="471" y="608"/>
                  </a:lnTo>
                  <a:lnTo>
                    <a:pt x="442" y="608"/>
                  </a:lnTo>
                  <a:cubicBezTo>
                    <a:pt x="436" y="644"/>
                    <a:pt x="428" y="700"/>
                    <a:pt x="418" y="717"/>
                  </a:cubicBezTo>
                  <a:cubicBezTo>
                    <a:pt x="407" y="728"/>
                    <a:pt x="329" y="728"/>
                    <a:pt x="305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0AD3AE2-D9C3-664C-95D6-34C17D3DBC9D}"/>
                </a:ext>
              </a:extLst>
            </p:cNvPr>
            <p:cNvSpPr/>
            <p:nvPr/>
          </p:nvSpPr>
          <p:spPr>
            <a:xfrm>
              <a:off x="360036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396" y="2203"/>
                  </a:moveTo>
                  <a:cubicBezTo>
                    <a:pt x="399" y="2203"/>
                    <a:pt x="410" y="2215"/>
                    <a:pt x="410" y="2215"/>
                  </a:cubicBezTo>
                  <a:lnTo>
                    <a:pt x="436" y="2215"/>
                  </a:lnTo>
                  <a:cubicBezTo>
                    <a:pt x="439" y="2215"/>
                    <a:pt x="450" y="2215"/>
                    <a:pt x="450" y="2203"/>
                  </a:cubicBezTo>
                  <a:cubicBezTo>
                    <a:pt x="450" y="2198"/>
                    <a:pt x="447" y="2195"/>
                    <a:pt x="444" y="2192"/>
                  </a:cubicBezTo>
                  <a:cubicBezTo>
                    <a:pt x="402" y="2147"/>
                    <a:pt x="337" y="2080"/>
                    <a:pt x="265" y="1946"/>
                  </a:cubicBezTo>
                  <a:cubicBezTo>
                    <a:pt x="137" y="1708"/>
                    <a:pt x="91" y="1403"/>
                    <a:pt x="91" y="1109"/>
                  </a:cubicBezTo>
                  <a:cubicBezTo>
                    <a:pt x="91" y="563"/>
                    <a:pt x="238" y="241"/>
                    <a:pt x="447" y="22"/>
                  </a:cubicBezTo>
                  <a:cubicBezTo>
                    <a:pt x="450" y="20"/>
                    <a:pt x="450" y="14"/>
                    <a:pt x="450" y="11"/>
                  </a:cubicBezTo>
                  <a:cubicBezTo>
                    <a:pt x="450" y="0"/>
                    <a:pt x="442" y="0"/>
                    <a:pt x="428" y="0"/>
                  </a:cubicBezTo>
                  <a:cubicBezTo>
                    <a:pt x="412" y="0"/>
                    <a:pt x="410" y="0"/>
                    <a:pt x="399" y="11"/>
                  </a:cubicBezTo>
                  <a:cubicBezTo>
                    <a:pt x="287" y="112"/>
                    <a:pt x="161" y="283"/>
                    <a:pt x="78" y="543"/>
                  </a:cubicBezTo>
                  <a:cubicBezTo>
                    <a:pt x="27" y="706"/>
                    <a:pt x="0" y="902"/>
                    <a:pt x="0" y="1106"/>
                  </a:cubicBezTo>
                  <a:cubicBezTo>
                    <a:pt x="0" y="1400"/>
                    <a:pt x="51" y="1730"/>
                    <a:pt x="236" y="2016"/>
                  </a:cubicBezTo>
                  <a:cubicBezTo>
                    <a:pt x="268" y="2063"/>
                    <a:pt x="313" y="2114"/>
                    <a:pt x="313" y="2114"/>
                  </a:cubicBezTo>
                  <a:cubicBezTo>
                    <a:pt x="324" y="2131"/>
                    <a:pt x="340" y="2150"/>
                    <a:pt x="351" y="2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74E1DE-B52E-2B42-B2BB-34B840CDBA22}"/>
                </a:ext>
              </a:extLst>
            </p:cNvPr>
            <p:cNvSpPr/>
            <p:nvPr/>
          </p:nvSpPr>
          <p:spPr>
            <a:xfrm>
              <a:off x="3789360" y="2440800"/>
              <a:ext cx="173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" h="560">
                  <a:moveTo>
                    <a:pt x="70" y="473"/>
                  </a:moveTo>
                  <a:cubicBezTo>
                    <a:pt x="67" y="493"/>
                    <a:pt x="59" y="521"/>
                    <a:pt x="59" y="526"/>
                  </a:cubicBezTo>
                  <a:cubicBezTo>
                    <a:pt x="59" y="549"/>
                    <a:pt x="75" y="560"/>
                    <a:pt x="94" y="560"/>
                  </a:cubicBezTo>
                  <a:cubicBezTo>
                    <a:pt x="107" y="560"/>
                    <a:pt x="129" y="549"/>
                    <a:pt x="137" y="526"/>
                  </a:cubicBezTo>
                  <a:cubicBezTo>
                    <a:pt x="139" y="521"/>
                    <a:pt x="179" y="353"/>
                    <a:pt x="185" y="330"/>
                  </a:cubicBezTo>
                  <a:cubicBezTo>
                    <a:pt x="193" y="288"/>
                    <a:pt x="214" y="202"/>
                    <a:pt x="222" y="168"/>
                  </a:cubicBezTo>
                  <a:cubicBezTo>
                    <a:pt x="228" y="154"/>
                    <a:pt x="260" y="95"/>
                    <a:pt x="289" y="67"/>
                  </a:cubicBezTo>
                  <a:cubicBezTo>
                    <a:pt x="297" y="59"/>
                    <a:pt x="332" y="28"/>
                    <a:pt x="383" y="28"/>
                  </a:cubicBezTo>
                  <a:cubicBezTo>
                    <a:pt x="415" y="28"/>
                    <a:pt x="431" y="42"/>
                    <a:pt x="434" y="42"/>
                  </a:cubicBezTo>
                  <a:cubicBezTo>
                    <a:pt x="396" y="48"/>
                    <a:pt x="372" y="78"/>
                    <a:pt x="372" y="109"/>
                  </a:cubicBezTo>
                  <a:cubicBezTo>
                    <a:pt x="372" y="129"/>
                    <a:pt x="386" y="154"/>
                    <a:pt x="418" y="154"/>
                  </a:cubicBezTo>
                  <a:cubicBezTo>
                    <a:pt x="447" y="154"/>
                    <a:pt x="482" y="126"/>
                    <a:pt x="482" y="81"/>
                  </a:cubicBezTo>
                  <a:cubicBezTo>
                    <a:pt x="482" y="36"/>
                    <a:pt x="444" y="0"/>
                    <a:pt x="383" y="0"/>
                  </a:cubicBezTo>
                  <a:cubicBezTo>
                    <a:pt x="305" y="0"/>
                    <a:pt x="254" y="62"/>
                    <a:pt x="233" y="95"/>
                  </a:cubicBezTo>
                  <a:cubicBezTo>
                    <a:pt x="222" y="39"/>
                    <a:pt x="179" y="0"/>
                    <a:pt x="123" y="0"/>
                  </a:cubicBezTo>
                  <a:cubicBezTo>
                    <a:pt x="70" y="0"/>
                    <a:pt x="48" y="48"/>
                    <a:pt x="37" y="70"/>
                  </a:cubicBezTo>
                  <a:cubicBezTo>
                    <a:pt x="16" y="112"/>
                    <a:pt x="0" y="188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5" y="174"/>
                  </a:cubicBezTo>
                  <a:cubicBezTo>
                    <a:pt x="54" y="87"/>
                    <a:pt x="78" y="28"/>
                    <a:pt x="120" y="28"/>
                  </a:cubicBezTo>
                  <a:cubicBezTo>
                    <a:pt x="142" y="28"/>
                    <a:pt x="158" y="36"/>
                    <a:pt x="158" y="84"/>
                  </a:cubicBezTo>
                  <a:cubicBezTo>
                    <a:pt x="158" y="109"/>
                    <a:pt x="153" y="123"/>
                    <a:pt x="139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1967D0C-F929-6942-BE77-E9308390C3F6}"/>
                </a:ext>
              </a:extLst>
            </p:cNvPr>
            <p:cNvSpPr/>
            <p:nvPr/>
          </p:nvSpPr>
          <p:spPr>
            <a:xfrm>
              <a:off x="4096800" y="2378160"/>
              <a:ext cx="2822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823">
                  <a:moveTo>
                    <a:pt x="418" y="437"/>
                  </a:moveTo>
                  <a:lnTo>
                    <a:pt x="747" y="437"/>
                  </a:lnTo>
                  <a:cubicBezTo>
                    <a:pt x="763" y="437"/>
                    <a:pt x="785" y="437"/>
                    <a:pt x="785" y="412"/>
                  </a:cubicBezTo>
                  <a:cubicBezTo>
                    <a:pt x="785" y="386"/>
                    <a:pt x="763" y="386"/>
                    <a:pt x="747" y="386"/>
                  </a:cubicBezTo>
                  <a:lnTo>
                    <a:pt x="418" y="386"/>
                  </a:lnTo>
                  <a:lnTo>
                    <a:pt x="418" y="42"/>
                  </a:lnTo>
                  <a:cubicBezTo>
                    <a:pt x="418" y="22"/>
                    <a:pt x="418" y="0"/>
                    <a:pt x="394" y="0"/>
                  </a:cubicBezTo>
                  <a:cubicBezTo>
                    <a:pt x="370" y="0"/>
                    <a:pt x="370" y="22"/>
                    <a:pt x="370" y="42"/>
                  </a:cubicBezTo>
                  <a:lnTo>
                    <a:pt x="370" y="386"/>
                  </a:lnTo>
                  <a:lnTo>
                    <a:pt x="40" y="386"/>
                  </a:lnTo>
                  <a:cubicBezTo>
                    <a:pt x="21" y="386"/>
                    <a:pt x="0" y="386"/>
                    <a:pt x="0" y="412"/>
                  </a:cubicBezTo>
                  <a:cubicBezTo>
                    <a:pt x="0" y="437"/>
                    <a:pt x="21" y="437"/>
                    <a:pt x="40" y="437"/>
                  </a:cubicBezTo>
                  <a:lnTo>
                    <a:pt x="370" y="437"/>
                  </a:lnTo>
                  <a:lnTo>
                    <a:pt x="370" y="781"/>
                  </a:lnTo>
                  <a:cubicBezTo>
                    <a:pt x="370" y="798"/>
                    <a:pt x="370" y="823"/>
                    <a:pt x="394" y="823"/>
                  </a:cubicBezTo>
                  <a:cubicBezTo>
                    <a:pt x="418" y="823"/>
                    <a:pt x="418" y="798"/>
                    <a:pt x="418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E8743A5-1BE5-EA40-A32D-D7ED3FDE5725}"/>
                </a:ext>
              </a:extLst>
            </p:cNvPr>
            <p:cNvSpPr/>
            <p:nvPr/>
          </p:nvSpPr>
          <p:spPr>
            <a:xfrm>
              <a:off x="4502520" y="2440800"/>
              <a:ext cx="223200" cy="291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1" h="812">
                  <a:moveTo>
                    <a:pt x="27" y="232"/>
                  </a:moveTo>
                  <a:cubicBezTo>
                    <a:pt x="72" y="90"/>
                    <a:pt x="201" y="90"/>
                    <a:pt x="214" y="90"/>
                  </a:cubicBezTo>
                  <a:cubicBezTo>
                    <a:pt x="394" y="90"/>
                    <a:pt x="407" y="305"/>
                    <a:pt x="407" y="403"/>
                  </a:cubicBezTo>
                  <a:cubicBezTo>
                    <a:pt x="407" y="479"/>
                    <a:pt x="402" y="498"/>
                    <a:pt x="391" y="524"/>
                  </a:cubicBezTo>
                  <a:cubicBezTo>
                    <a:pt x="367" y="613"/>
                    <a:pt x="332" y="756"/>
                    <a:pt x="332" y="790"/>
                  </a:cubicBezTo>
                  <a:cubicBezTo>
                    <a:pt x="332" y="804"/>
                    <a:pt x="337" y="812"/>
                    <a:pt x="345" y="812"/>
                  </a:cubicBezTo>
                  <a:cubicBezTo>
                    <a:pt x="361" y="812"/>
                    <a:pt x="372" y="784"/>
                    <a:pt x="383" y="736"/>
                  </a:cubicBezTo>
                  <a:cubicBezTo>
                    <a:pt x="412" y="633"/>
                    <a:pt x="423" y="563"/>
                    <a:pt x="428" y="524"/>
                  </a:cubicBezTo>
                  <a:cubicBezTo>
                    <a:pt x="431" y="510"/>
                    <a:pt x="431" y="493"/>
                    <a:pt x="436" y="476"/>
                  </a:cubicBezTo>
                  <a:cubicBezTo>
                    <a:pt x="474" y="356"/>
                    <a:pt x="552" y="171"/>
                    <a:pt x="597" y="73"/>
                  </a:cubicBezTo>
                  <a:cubicBezTo>
                    <a:pt x="605" y="59"/>
                    <a:pt x="621" y="31"/>
                    <a:pt x="621" y="25"/>
                  </a:cubicBezTo>
                  <a:cubicBezTo>
                    <a:pt x="621" y="14"/>
                    <a:pt x="608" y="14"/>
                    <a:pt x="605" y="14"/>
                  </a:cubicBezTo>
                  <a:cubicBezTo>
                    <a:pt x="602" y="14"/>
                    <a:pt x="594" y="14"/>
                    <a:pt x="592" y="22"/>
                  </a:cubicBezTo>
                  <a:cubicBezTo>
                    <a:pt x="530" y="140"/>
                    <a:pt x="482" y="263"/>
                    <a:pt x="436" y="386"/>
                  </a:cubicBezTo>
                  <a:cubicBezTo>
                    <a:pt x="434" y="350"/>
                    <a:pt x="434" y="255"/>
                    <a:pt x="388" y="134"/>
                  </a:cubicBezTo>
                  <a:cubicBezTo>
                    <a:pt x="359" y="62"/>
                    <a:pt x="311" y="0"/>
                    <a:pt x="230" y="0"/>
                  </a:cubicBezTo>
                  <a:cubicBezTo>
                    <a:pt x="83" y="0"/>
                    <a:pt x="0" y="188"/>
                    <a:pt x="0" y="227"/>
                  </a:cubicBezTo>
                  <a:cubicBezTo>
                    <a:pt x="0" y="238"/>
                    <a:pt x="11" y="238"/>
                    <a:pt x="21" y="2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E87CC64-CC85-B842-8C48-C45A779A1256}"/>
                </a:ext>
              </a:extLst>
            </p:cNvPr>
            <p:cNvSpPr/>
            <p:nvPr/>
          </p:nvSpPr>
          <p:spPr>
            <a:xfrm>
              <a:off x="4821840" y="2440800"/>
              <a:ext cx="3312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1" h="546">
                  <a:moveTo>
                    <a:pt x="91" y="120"/>
                  </a:moveTo>
                  <a:lnTo>
                    <a:pt x="91" y="454"/>
                  </a:lnTo>
                  <a:cubicBezTo>
                    <a:pt x="91" y="507"/>
                    <a:pt x="78" y="507"/>
                    <a:pt x="0" y="507"/>
                  </a:cubicBezTo>
                  <a:lnTo>
                    <a:pt x="0" y="546"/>
                  </a:lnTo>
                  <a:cubicBezTo>
                    <a:pt x="40" y="546"/>
                    <a:pt x="102" y="543"/>
                    <a:pt x="134" y="543"/>
                  </a:cubicBezTo>
                  <a:cubicBezTo>
                    <a:pt x="163" y="543"/>
                    <a:pt x="225" y="546"/>
                    <a:pt x="265" y="546"/>
                  </a:cubicBezTo>
                  <a:lnTo>
                    <a:pt x="265" y="507"/>
                  </a:lnTo>
                  <a:cubicBezTo>
                    <a:pt x="187" y="507"/>
                    <a:pt x="174" y="507"/>
                    <a:pt x="174" y="454"/>
                  </a:cubicBezTo>
                  <a:lnTo>
                    <a:pt x="174" y="224"/>
                  </a:lnTo>
                  <a:cubicBezTo>
                    <a:pt x="174" y="95"/>
                    <a:pt x="257" y="28"/>
                    <a:pt x="332" y="28"/>
                  </a:cubicBezTo>
                  <a:cubicBezTo>
                    <a:pt x="407" y="28"/>
                    <a:pt x="420" y="95"/>
                    <a:pt x="420" y="165"/>
                  </a:cubicBezTo>
                  <a:lnTo>
                    <a:pt x="420" y="454"/>
                  </a:lnTo>
                  <a:cubicBezTo>
                    <a:pt x="420" y="507"/>
                    <a:pt x="407" y="507"/>
                    <a:pt x="327" y="507"/>
                  </a:cubicBezTo>
                  <a:lnTo>
                    <a:pt x="327" y="546"/>
                  </a:lnTo>
                  <a:cubicBezTo>
                    <a:pt x="370" y="546"/>
                    <a:pt x="428" y="543"/>
                    <a:pt x="461" y="543"/>
                  </a:cubicBezTo>
                  <a:cubicBezTo>
                    <a:pt x="493" y="543"/>
                    <a:pt x="554" y="546"/>
                    <a:pt x="594" y="546"/>
                  </a:cubicBezTo>
                  <a:lnTo>
                    <a:pt x="594" y="507"/>
                  </a:lnTo>
                  <a:cubicBezTo>
                    <a:pt x="514" y="507"/>
                    <a:pt x="501" y="507"/>
                    <a:pt x="501" y="454"/>
                  </a:cubicBezTo>
                  <a:lnTo>
                    <a:pt x="501" y="224"/>
                  </a:lnTo>
                  <a:cubicBezTo>
                    <a:pt x="501" y="95"/>
                    <a:pt x="586" y="28"/>
                    <a:pt x="661" y="28"/>
                  </a:cubicBezTo>
                  <a:cubicBezTo>
                    <a:pt x="734" y="28"/>
                    <a:pt x="747" y="95"/>
                    <a:pt x="747" y="165"/>
                  </a:cubicBezTo>
                  <a:lnTo>
                    <a:pt x="747" y="454"/>
                  </a:lnTo>
                  <a:cubicBezTo>
                    <a:pt x="747" y="507"/>
                    <a:pt x="734" y="507"/>
                    <a:pt x="656" y="507"/>
                  </a:cubicBezTo>
                  <a:lnTo>
                    <a:pt x="656" y="546"/>
                  </a:lnTo>
                  <a:cubicBezTo>
                    <a:pt x="696" y="546"/>
                    <a:pt x="758" y="543"/>
                    <a:pt x="790" y="543"/>
                  </a:cubicBezTo>
                  <a:cubicBezTo>
                    <a:pt x="819" y="543"/>
                    <a:pt x="881" y="546"/>
                    <a:pt x="921" y="546"/>
                  </a:cubicBezTo>
                  <a:lnTo>
                    <a:pt x="921" y="507"/>
                  </a:lnTo>
                  <a:cubicBezTo>
                    <a:pt x="860" y="507"/>
                    <a:pt x="830" y="507"/>
                    <a:pt x="830" y="470"/>
                  </a:cubicBezTo>
                  <a:lnTo>
                    <a:pt x="830" y="235"/>
                  </a:lnTo>
                  <a:cubicBezTo>
                    <a:pt x="830" y="129"/>
                    <a:pt x="830" y="90"/>
                    <a:pt x="793" y="45"/>
                  </a:cubicBezTo>
                  <a:cubicBezTo>
                    <a:pt x="777" y="25"/>
                    <a:pt x="736" y="0"/>
                    <a:pt x="669" y="0"/>
                  </a:cubicBezTo>
                  <a:cubicBezTo>
                    <a:pt x="570" y="0"/>
                    <a:pt x="517" y="73"/>
                    <a:pt x="498" y="120"/>
                  </a:cubicBezTo>
                  <a:cubicBezTo>
                    <a:pt x="482" y="14"/>
                    <a:pt x="394" y="0"/>
                    <a:pt x="340" y="0"/>
                  </a:cubicBezTo>
                  <a:cubicBezTo>
                    <a:pt x="254" y="0"/>
                    <a:pt x="198" y="53"/>
                    <a:pt x="166" y="129"/>
                  </a:cubicBezTo>
                  <a:lnTo>
                    <a:pt x="166" y="0"/>
                  </a:lnTo>
                  <a:lnTo>
                    <a:pt x="0" y="14"/>
                  </a:lnTo>
                  <a:lnTo>
                    <a:pt x="0" y="53"/>
                  </a:lnTo>
                  <a:cubicBezTo>
                    <a:pt x="83" y="53"/>
                    <a:pt x="91" y="62"/>
                    <a:pt x="91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5AEE62A-B4AC-D348-B5B3-09E271A670E2}"/>
                </a:ext>
              </a:extLst>
            </p:cNvPr>
            <p:cNvSpPr/>
            <p:nvPr/>
          </p:nvSpPr>
          <p:spPr>
            <a:xfrm>
              <a:off x="5177520" y="2437560"/>
              <a:ext cx="19152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3" h="568">
                  <a:moveTo>
                    <a:pt x="345" y="459"/>
                  </a:moveTo>
                  <a:cubicBezTo>
                    <a:pt x="348" y="510"/>
                    <a:pt x="380" y="560"/>
                    <a:pt x="436" y="560"/>
                  </a:cubicBezTo>
                  <a:cubicBezTo>
                    <a:pt x="461" y="560"/>
                    <a:pt x="533" y="543"/>
                    <a:pt x="533" y="442"/>
                  </a:cubicBezTo>
                  <a:lnTo>
                    <a:pt x="533" y="375"/>
                  </a:lnTo>
                  <a:lnTo>
                    <a:pt x="503" y="375"/>
                  </a:lnTo>
                  <a:lnTo>
                    <a:pt x="503" y="442"/>
                  </a:lnTo>
                  <a:cubicBezTo>
                    <a:pt x="503" y="515"/>
                    <a:pt x="474" y="524"/>
                    <a:pt x="461" y="524"/>
                  </a:cubicBezTo>
                  <a:cubicBezTo>
                    <a:pt x="423" y="524"/>
                    <a:pt x="418" y="468"/>
                    <a:pt x="418" y="462"/>
                  </a:cubicBezTo>
                  <a:lnTo>
                    <a:pt x="418" y="213"/>
                  </a:lnTo>
                  <a:cubicBezTo>
                    <a:pt x="418" y="162"/>
                    <a:pt x="418" y="115"/>
                    <a:pt x="375" y="67"/>
                  </a:cubicBezTo>
                  <a:cubicBezTo>
                    <a:pt x="329" y="20"/>
                    <a:pt x="270" y="0"/>
                    <a:pt x="214" y="0"/>
                  </a:cubicBezTo>
                  <a:cubicBezTo>
                    <a:pt x="115" y="0"/>
                    <a:pt x="35" y="59"/>
                    <a:pt x="35" y="140"/>
                  </a:cubicBezTo>
                  <a:cubicBezTo>
                    <a:pt x="35" y="176"/>
                    <a:pt x="59" y="199"/>
                    <a:pt x="88" y="199"/>
                  </a:cubicBezTo>
                  <a:cubicBezTo>
                    <a:pt x="123" y="199"/>
                    <a:pt x="142" y="174"/>
                    <a:pt x="142" y="140"/>
                  </a:cubicBezTo>
                  <a:cubicBezTo>
                    <a:pt x="142" y="126"/>
                    <a:pt x="137" y="84"/>
                    <a:pt x="83" y="84"/>
                  </a:cubicBezTo>
                  <a:cubicBezTo>
                    <a:pt x="115" y="42"/>
                    <a:pt x="171" y="28"/>
                    <a:pt x="212" y="28"/>
                  </a:cubicBezTo>
                  <a:cubicBezTo>
                    <a:pt x="268" y="28"/>
                    <a:pt x="335" y="76"/>
                    <a:pt x="335" y="185"/>
                  </a:cubicBezTo>
                  <a:lnTo>
                    <a:pt x="335" y="232"/>
                  </a:lnTo>
                  <a:cubicBezTo>
                    <a:pt x="276" y="235"/>
                    <a:pt x="193" y="238"/>
                    <a:pt x="118" y="274"/>
                  </a:cubicBezTo>
                  <a:cubicBezTo>
                    <a:pt x="29" y="316"/>
                    <a:pt x="0" y="381"/>
                    <a:pt x="0" y="437"/>
                  </a:cubicBezTo>
                  <a:cubicBezTo>
                    <a:pt x="0" y="538"/>
                    <a:pt x="115" y="568"/>
                    <a:pt x="190" y="568"/>
                  </a:cubicBezTo>
                  <a:cubicBezTo>
                    <a:pt x="268" y="568"/>
                    <a:pt x="321" y="518"/>
                    <a:pt x="345" y="459"/>
                  </a:cubicBezTo>
                  <a:close/>
                  <a:moveTo>
                    <a:pt x="335" y="258"/>
                  </a:moveTo>
                  <a:lnTo>
                    <a:pt x="335" y="381"/>
                  </a:lnTo>
                  <a:cubicBezTo>
                    <a:pt x="335" y="498"/>
                    <a:pt x="252" y="540"/>
                    <a:pt x="198" y="540"/>
                  </a:cubicBezTo>
                  <a:cubicBezTo>
                    <a:pt x="139" y="540"/>
                    <a:pt x="91" y="496"/>
                    <a:pt x="91" y="434"/>
                  </a:cubicBezTo>
                  <a:cubicBezTo>
                    <a:pt x="91" y="367"/>
                    <a:pt x="142" y="263"/>
                    <a:pt x="335" y="2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14B80E2-F2DA-5D44-BAB7-AAB5E3CE90D0}"/>
                </a:ext>
              </a:extLst>
            </p:cNvPr>
            <p:cNvSpPr/>
            <p:nvPr/>
          </p:nvSpPr>
          <p:spPr>
            <a:xfrm>
              <a:off x="5375160" y="2445840"/>
              <a:ext cx="21348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4" h="532">
                  <a:moveTo>
                    <a:pt x="324" y="244"/>
                  </a:moveTo>
                  <a:cubicBezTo>
                    <a:pt x="361" y="196"/>
                    <a:pt x="404" y="134"/>
                    <a:pt x="434" y="104"/>
                  </a:cubicBezTo>
                  <a:cubicBezTo>
                    <a:pt x="471" y="59"/>
                    <a:pt x="519" y="39"/>
                    <a:pt x="573" y="39"/>
                  </a:cubicBezTo>
                  <a:lnTo>
                    <a:pt x="573" y="0"/>
                  </a:lnTo>
                  <a:cubicBezTo>
                    <a:pt x="544" y="3"/>
                    <a:pt x="509" y="3"/>
                    <a:pt x="477" y="3"/>
                  </a:cubicBezTo>
                  <a:cubicBezTo>
                    <a:pt x="442" y="3"/>
                    <a:pt x="380" y="0"/>
                    <a:pt x="364" y="0"/>
                  </a:cubicBezTo>
                  <a:lnTo>
                    <a:pt x="364" y="39"/>
                  </a:lnTo>
                  <a:cubicBezTo>
                    <a:pt x="388" y="42"/>
                    <a:pt x="399" y="56"/>
                    <a:pt x="399" y="76"/>
                  </a:cubicBezTo>
                  <a:cubicBezTo>
                    <a:pt x="399" y="95"/>
                    <a:pt x="386" y="112"/>
                    <a:pt x="380" y="120"/>
                  </a:cubicBezTo>
                  <a:lnTo>
                    <a:pt x="308" y="216"/>
                  </a:lnTo>
                  <a:lnTo>
                    <a:pt x="214" y="92"/>
                  </a:lnTo>
                  <a:cubicBezTo>
                    <a:pt x="204" y="78"/>
                    <a:pt x="204" y="76"/>
                    <a:pt x="204" y="70"/>
                  </a:cubicBezTo>
                  <a:cubicBezTo>
                    <a:pt x="204" y="50"/>
                    <a:pt x="222" y="39"/>
                    <a:pt x="246" y="39"/>
                  </a:cubicBezTo>
                  <a:lnTo>
                    <a:pt x="246" y="0"/>
                  </a:lnTo>
                  <a:cubicBezTo>
                    <a:pt x="214" y="0"/>
                    <a:pt x="137" y="3"/>
                    <a:pt x="118" y="3"/>
                  </a:cubicBezTo>
                  <a:cubicBezTo>
                    <a:pt x="94" y="3"/>
                    <a:pt x="37" y="3"/>
                    <a:pt x="5" y="0"/>
                  </a:cubicBezTo>
                  <a:lnTo>
                    <a:pt x="5" y="39"/>
                  </a:lnTo>
                  <a:cubicBezTo>
                    <a:pt x="88" y="39"/>
                    <a:pt x="91" y="39"/>
                    <a:pt x="145" y="115"/>
                  </a:cubicBezTo>
                  <a:lnTo>
                    <a:pt x="262" y="274"/>
                  </a:lnTo>
                  <a:lnTo>
                    <a:pt x="150" y="420"/>
                  </a:lnTo>
                  <a:cubicBezTo>
                    <a:pt x="94" y="493"/>
                    <a:pt x="24" y="496"/>
                    <a:pt x="0" y="496"/>
                  </a:cubicBezTo>
                  <a:lnTo>
                    <a:pt x="0" y="532"/>
                  </a:lnTo>
                  <a:cubicBezTo>
                    <a:pt x="29" y="529"/>
                    <a:pt x="67" y="529"/>
                    <a:pt x="99" y="529"/>
                  </a:cubicBezTo>
                  <a:cubicBezTo>
                    <a:pt x="131" y="529"/>
                    <a:pt x="182" y="532"/>
                    <a:pt x="212" y="532"/>
                  </a:cubicBezTo>
                  <a:lnTo>
                    <a:pt x="212" y="496"/>
                  </a:lnTo>
                  <a:cubicBezTo>
                    <a:pt x="185" y="490"/>
                    <a:pt x="177" y="476"/>
                    <a:pt x="177" y="456"/>
                  </a:cubicBezTo>
                  <a:cubicBezTo>
                    <a:pt x="177" y="428"/>
                    <a:pt x="212" y="389"/>
                    <a:pt x="281" y="300"/>
                  </a:cubicBezTo>
                  <a:lnTo>
                    <a:pt x="372" y="423"/>
                  </a:lnTo>
                  <a:cubicBezTo>
                    <a:pt x="383" y="437"/>
                    <a:pt x="396" y="456"/>
                    <a:pt x="396" y="465"/>
                  </a:cubicBezTo>
                  <a:cubicBezTo>
                    <a:pt x="396" y="476"/>
                    <a:pt x="386" y="493"/>
                    <a:pt x="353" y="496"/>
                  </a:cubicBezTo>
                  <a:lnTo>
                    <a:pt x="353" y="532"/>
                  </a:lnTo>
                  <a:cubicBezTo>
                    <a:pt x="391" y="532"/>
                    <a:pt x="455" y="529"/>
                    <a:pt x="482" y="529"/>
                  </a:cubicBezTo>
                  <a:cubicBezTo>
                    <a:pt x="514" y="529"/>
                    <a:pt x="560" y="529"/>
                    <a:pt x="594" y="532"/>
                  </a:cubicBezTo>
                  <a:lnTo>
                    <a:pt x="594" y="496"/>
                  </a:lnTo>
                  <a:cubicBezTo>
                    <a:pt x="533" y="496"/>
                    <a:pt x="511" y="493"/>
                    <a:pt x="485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C79ED-1CFC-B64D-9F8C-68761EA90FC1}"/>
                </a:ext>
              </a:extLst>
            </p:cNvPr>
            <p:cNvSpPr/>
            <p:nvPr/>
          </p:nvSpPr>
          <p:spPr>
            <a:xfrm>
              <a:off x="5070600" y="2785320"/>
              <a:ext cx="15192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392">
                  <a:moveTo>
                    <a:pt x="300" y="50"/>
                  </a:moveTo>
                  <a:cubicBezTo>
                    <a:pt x="281" y="22"/>
                    <a:pt x="254" y="0"/>
                    <a:pt x="214" y="0"/>
                  </a:cubicBezTo>
                  <a:cubicBezTo>
                    <a:pt x="107" y="0"/>
                    <a:pt x="0" y="123"/>
                    <a:pt x="0" y="246"/>
                  </a:cubicBezTo>
                  <a:cubicBezTo>
                    <a:pt x="0" y="330"/>
                    <a:pt x="54" y="392"/>
                    <a:pt x="126" y="392"/>
                  </a:cubicBezTo>
                  <a:cubicBezTo>
                    <a:pt x="169" y="392"/>
                    <a:pt x="209" y="364"/>
                    <a:pt x="244" y="330"/>
                  </a:cubicBezTo>
                  <a:cubicBezTo>
                    <a:pt x="260" y="384"/>
                    <a:pt x="305" y="392"/>
                    <a:pt x="329" y="392"/>
                  </a:cubicBezTo>
                  <a:cubicBezTo>
                    <a:pt x="359" y="392"/>
                    <a:pt x="378" y="372"/>
                    <a:pt x="394" y="344"/>
                  </a:cubicBezTo>
                  <a:cubicBezTo>
                    <a:pt x="412" y="311"/>
                    <a:pt x="423" y="263"/>
                    <a:pt x="423" y="258"/>
                  </a:cubicBezTo>
                  <a:cubicBezTo>
                    <a:pt x="423" y="246"/>
                    <a:pt x="412" y="246"/>
                    <a:pt x="410" y="246"/>
                  </a:cubicBezTo>
                  <a:cubicBezTo>
                    <a:pt x="399" y="246"/>
                    <a:pt x="396" y="252"/>
                    <a:pt x="391" y="274"/>
                  </a:cubicBezTo>
                  <a:cubicBezTo>
                    <a:pt x="380" y="316"/>
                    <a:pt x="364" y="367"/>
                    <a:pt x="329" y="367"/>
                  </a:cubicBezTo>
                  <a:cubicBezTo>
                    <a:pt x="308" y="367"/>
                    <a:pt x="303" y="347"/>
                    <a:pt x="303" y="325"/>
                  </a:cubicBezTo>
                  <a:cubicBezTo>
                    <a:pt x="303" y="311"/>
                    <a:pt x="311" y="277"/>
                    <a:pt x="316" y="255"/>
                  </a:cubicBezTo>
                  <a:cubicBezTo>
                    <a:pt x="321" y="232"/>
                    <a:pt x="329" y="196"/>
                    <a:pt x="335" y="176"/>
                  </a:cubicBezTo>
                  <a:lnTo>
                    <a:pt x="351" y="112"/>
                  </a:lnTo>
                  <a:cubicBezTo>
                    <a:pt x="356" y="90"/>
                    <a:pt x="364" y="48"/>
                    <a:pt x="364" y="45"/>
                  </a:cubicBezTo>
                  <a:cubicBezTo>
                    <a:pt x="364" y="25"/>
                    <a:pt x="351" y="17"/>
                    <a:pt x="337" y="17"/>
                  </a:cubicBezTo>
                  <a:cubicBezTo>
                    <a:pt x="324" y="17"/>
                    <a:pt x="305" y="28"/>
                    <a:pt x="300" y="50"/>
                  </a:cubicBezTo>
                  <a:close/>
                  <a:moveTo>
                    <a:pt x="246" y="274"/>
                  </a:moveTo>
                  <a:cubicBezTo>
                    <a:pt x="241" y="300"/>
                    <a:pt x="222" y="316"/>
                    <a:pt x="204" y="333"/>
                  </a:cubicBezTo>
                  <a:cubicBezTo>
                    <a:pt x="195" y="339"/>
                    <a:pt x="163" y="367"/>
                    <a:pt x="129" y="367"/>
                  </a:cubicBezTo>
                  <a:cubicBezTo>
                    <a:pt x="96" y="367"/>
                    <a:pt x="67" y="344"/>
                    <a:pt x="67" y="283"/>
                  </a:cubicBezTo>
                  <a:cubicBezTo>
                    <a:pt x="67" y="238"/>
                    <a:pt x="91" y="140"/>
                    <a:pt x="110" y="106"/>
                  </a:cubicBezTo>
                  <a:cubicBezTo>
                    <a:pt x="147" y="36"/>
                    <a:pt x="190" y="25"/>
                    <a:pt x="214" y="25"/>
                  </a:cubicBezTo>
                  <a:cubicBezTo>
                    <a:pt x="270" y="25"/>
                    <a:pt x="287" y="90"/>
                    <a:pt x="287" y="101"/>
                  </a:cubicBezTo>
                  <a:cubicBezTo>
                    <a:pt x="287" y="104"/>
                    <a:pt x="287" y="109"/>
                    <a:pt x="284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EC29447-980A-FC4A-8FF8-F3707097A5FB}"/>
                </a:ext>
              </a:extLst>
            </p:cNvPr>
            <p:cNvSpPr/>
            <p:nvPr/>
          </p:nvSpPr>
          <p:spPr>
            <a:xfrm>
              <a:off x="5255640" y="2709719"/>
              <a:ext cx="59400" cy="115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22">
                  <a:moveTo>
                    <a:pt x="161" y="59"/>
                  </a:moveTo>
                  <a:cubicBezTo>
                    <a:pt x="161" y="59"/>
                    <a:pt x="166" y="45"/>
                    <a:pt x="166" y="36"/>
                  </a:cubicBezTo>
                  <a:cubicBezTo>
                    <a:pt x="166" y="14"/>
                    <a:pt x="147" y="0"/>
                    <a:pt x="129" y="0"/>
                  </a:cubicBezTo>
                  <a:cubicBezTo>
                    <a:pt x="104" y="0"/>
                    <a:pt x="96" y="20"/>
                    <a:pt x="94" y="28"/>
                  </a:cubicBezTo>
                  <a:lnTo>
                    <a:pt x="3" y="297"/>
                  </a:lnTo>
                  <a:cubicBezTo>
                    <a:pt x="0" y="305"/>
                    <a:pt x="0" y="305"/>
                    <a:pt x="0" y="308"/>
                  </a:cubicBezTo>
                  <a:cubicBezTo>
                    <a:pt x="0" y="316"/>
                    <a:pt x="24" y="322"/>
                    <a:pt x="27" y="322"/>
                  </a:cubicBezTo>
                  <a:cubicBezTo>
                    <a:pt x="32" y="322"/>
                    <a:pt x="32" y="319"/>
                    <a:pt x="35" y="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4C985EC-AEE1-C349-A73F-52F0CE07C57D}"/>
                </a:ext>
              </a:extLst>
            </p:cNvPr>
            <p:cNvSpPr/>
            <p:nvPr/>
          </p:nvSpPr>
          <p:spPr>
            <a:xfrm>
              <a:off x="568727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8535F07-4D63-E342-9546-E9A69D7CC53F}"/>
                </a:ext>
              </a:extLst>
            </p:cNvPr>
            <p:cNvSpPr/>
            <p:nvPr/>
          </p:nvSpPr>
          <p:spPr>
            <a:xfrm>
              <a:off x="601416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04B1D88-F9F5-A84B-BF25-E2DA6326BC45}"/>
                </a:ext>
              </a:extLst>
            </p:cNvPr>
            <p:cNvSpPr/>
            <p:nvPr/>
          </p:nvSpPr>
          <p:spPr>
            <a:xfrm>
              <a:off x="6315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784B14B-316C-4A4F-A2EE-A3A0632D1ACD}"/>
                </a:ext>
              </a:extLst>
            </p:cNvPr>
            <p:cNvSpPr/>
            <p:nvPr/>
          </p:nvSpPr>
          <p:spPr>
            <a:xfrm>
              <a:off x="6460559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6AF8113-0135-5949-829A-8058C10239DF}"/>
                </a:ext>
              </a:extLst>
            </p:cNvPr>
            <p:cNvSpPr/>
            <p:nvPr/>
          </p:nvSpPr>
          <p:spPr>
            <a:xfrm>
              <a:off x="66502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4B2F3EC-FFF3-034F-BFC4-FFAA515F9F0E}"/>
                </a:ext>
              </a:extLst>
            </p:cNvPr>
            <p:cNvSpPr/>
            <p:nvPr/>
          </p:nvSpPr>
          <p:spPr>
            <a:xfrm>
              <a:off x="67910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3B4C728-93D5-3347-B6D0-ADED38426C67}"/>
                </a:ext>
              </a:extLst>
            </p:cNvPr>
            <p:cNvSpPr/>
            <p:nvPr/>
          </p:nvSpPr>
          <p:spPr>
            <a:xfrm>
              <a:off x="695988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4407B46-EEF8-BC44-8BEB-4A1E5EE6F851}"/>
                </a:ext>
              </a:extLst>
            </p:cNvPr>
            <p:cNvSpPr/>
            <p:nvPr/>
          </p:nvSpPr>
          <p:spPr>
            <a:xfrm>
              <a:off x="7179479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A425CF0-D98D-EA46-883D-EEB79264F80D}"/>
                </a:ext>
              </a:extLst>
            </p:cNvPr>
            <p:cNvSpPr/>
            <p:nvPr/>
          </p:nvSpPr>
          <p:spPr>
            <a:xfrm>
              <a:off x="7308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07D4F86-FD16-1F4A-8605-6B5B2025173F}"/>
                </a:ext>
              </a:extLst>
            </p:cNvPr>
            <p:cNvSpPr/>
            <p:nvPr/>
          </p:nvSpPr>
          <p:spPr>
            <a:xfrm>
              <a:off x="7577640" y="2516040"/>
              <a:ext cx="25884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0" h="53">
                  <a:moveTo>
                    <a:pt x="680" y="53"/>
                  </a:moveTo>
                  <a:cubicBezTo>
                    <a:pt x="699" y="53"/>
                    <a:pt x="720" y="53"/>
                    <a:pt x="720" y="25"/>
                  </a:cubicBezTo>
                  <a:cubicBezTo>
                    <a:pt x="720" y="0"/>
                    <a:pt x="699" y="0"/>
                    <a:pt x="680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3"/>
                    <a:pt x="21" y="53"/>
                    <a:pt x="40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297B23F-6F13-B141-8F62-BAF407B7F7E4}"/>
                </a:ext>
              </a:extLst>
            </p:cNvPr>
            <p:cNvSpPr/>
            <p:nvPr/>
          </p:nvSpPr>
          <p:spPr>
            <a:xfrm>
              <a:off x="798551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014136C-5D36-ED41-A2FF-E5000761988F}"/>
                </a:ext>
              </a:extLst>
            </p:cNvPr>
            <p:cNvSpPr/>
            <p:nvPr/>
          </p:nvSpPr>
          <p:spPr>
            <a:xfrm>
              <a:off x="831240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0909C09-F5C8-2047-BC0C-1567F37B71F4}"/>
                </a:ext>
              </a:extLst>
            </p:cNvPr>
            <p:cNvSpPr/>
            <p:nvPr/>
          </p:nvSpPr>
          <p:spPr>
            <a:xfrm>
              <a:off x="861480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BFBDCE4-89E2-774F-AC1A-C228003D034B}"/>
                </a:ext>
              </a:extLst>
            </p:cNvPr>
            <p:cNvSpPr/>
            <p:nvPr/>
          </p:nvSpPr>
          <p:spPr>
            <a:xfrm>
              <a:off x="8758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70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5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E5BECE2-2973-9B48-8DD3-1500856763AA}"/>
                </a:ext>
              </a:extLst>
            </p:cNvPr>
            <p:cNvSpPr/>
            <p:nvPr/>
          </p:nvSpPr>
          <p:spPr>
            <a:xfrm>
              <a:off x="89708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34F3DCE-BA94-D74B-8099-BC2949F3DB37}"/>
                </a:ext>
              </a:extLst>
            </p:cNvPr>
            <p:cNvSpPr/>
            <p:nvPr/>
          </p:nvSpPr>
          <p:spPr>
            <a:xfrm>
              <a:off x="913932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15DDF95-CD48-6D4D-9741-D72A497810C4}"/>
                </a:ext>
              </a:extLst>
            </p:cNvPr>
            <p:cNvSpPr/>
            <p:nvPr/>
          </p:nvSpPr>
          <p:spPr>
            <a:xfrm>
              <a:off x="9369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8C99F6CF-2C1D-8D43-A435-E6950790240F}"/>
                </a:ext>
              </a:extLst>
            </p:cNvPr>
            <p:cNvSpPr/>
            <p:nvPr/>
          </p:nvSpPr>
          <p:spPr>
            <a:xfrm>
              <a:off x="952488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450" y="1106"/>
                  </a:moveTo>
                  <a:cubicBezTo>
                    <a:pt x="450" y="753"/>
                    <a:pt x="370" y="378"/>
                    <a:pt x="137" y="101"/>
                  </a:cubicBezTo>
                  <a:cubicBezTo>
                    <a:pt x="120" y="81"/>
                    <a:pt x="78" y="34"/>
                    <a:pt x="48" y="8"/>
                  </a:cubicBezTo>
                  <a:cubicBezTo>
                    <a:pt x="40" y="0"/>
                    <a:pt x="37" y="0"/>
                    <a:pt x="21" y="0"/>
                  </a:cubicBezTo>
                  <a:cubicBezTo>
                    <a:pt x="11" y="0"/>
                    <a:pt x="0" y="0"/>
                    <a:pt x="0" y="11"/>
                  </a:cubicBezTo>
                  <a:cubicBezTo>
                    <a:pt x="0" y="17"/>
                    <a:pt x="5" y="22"/>
                    <a:pt x="8" y="25"/>
                  </a:cubicBezTo>
                  <a:cubicBezTo>
                    <a:pt x="48" y="67"/>
                    <a:pt x="112" y="134"/>
                    <a:pt x="185" y="272"/>
                  </a:cubicBezTo>
                  <a:cubicBezTo>
                    <a:pt x="313" y="507"/>
                    <a:pt x="359" y="812"/>
                    <a:pt x="359" y="1106"/>
                  </a:cubicBezTo>
                  <a:cubicBezTo>
                    <a:pt x="359" y="1641"/>
                    <a:pt x="217" y="1968"/>
                    <a:pt x="5" y="2192"/>
                  </a:cubicBezTo>
                  <a:cubicBezTo>
                    <a:pt x="3" y="2195"/>
                    <a:pt x="0" y="2201"/>
                    <a:pt x="0" y="2203"/>
                  </a:cubicBezTo>
                  <a:cubicBezTo>
                    <a:pt x="0" y="2215"/>
                    <a:pt x="11" y="2215"/>
                    <a:pt x="21" y="2215"/>
                  </a:cubicBezTo>
                  <a:cubicBezTo>
                    <a:pt x="37" y="2215"/>
                    <a:pt x="40" y="2215"/>
                    <a:pt x="51" y="2206"/>
                  </a:cubicBezTo>
                  <a:cubicBezTo>
                    <a:pt x="163" y="2105"/>
                    <a:pt x="289" y="1935"/>
                    <a:pt x="372" y="1674"/>
                  </a:cubicBezTo>
                  <a:cubicBezTo>
                    <a:pt x="423" y="1506"/>
                    <a:pt x="450" y="1305"/>
                    <a:pt x="450" y="1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15BF7E5-75FE-324B-8D20-6201484E8B44}"/>
                </a:ext>
              </a:extLst>
            </p:cNvPr>
            <p:cNvSpPr/>
            <p:nvPr/>
          </p:nvSpPr>
          <p:spPr>
            <a:xfrm>
              <a:off x="9793800" y="2030400"/>
              <a:ext cx="13176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7" h="574">
                  <a:moveTo>
                    <a:pt x="367" y="417"/>
                  </a:moveTo>
                  <a:lnTo>
                    <a:pt x="337" y="417"/>
                  </a:lnTo>
                  <a:cubicBezTo>
                    <a:pt x="335" y="437"/>
                    <a:pt x="327" y="487"/>
                    <a:pt x="316" y="496"/>
                  </a:cubicBezTo>
                  <a:cubicBezTo>
                    <a:pt x="311" y="501"/>
                    <a:pt x="246" y="501"/>
                    <a:pt x="236" y="501"/>
                  </a:cubicBezTo>
                  <a:lnTo>
                    <a:pt x="83" y="501"/>
                  </a:lnTo>
                  <a:cubicBezTo>
                    <a:pt x="169" y="420"/>
                    <a:pt x="198" y="398"/>
                    <a:pt x="249" y="356"/>
                  </a:cubicBezTo>
                  <a:cubicBezTo>
                    <a:pt x="311" y="305"/>
                    <a:pt x="367" y="252"/>
                    <a:pt x="367" y="168"/>
                  </a:cubicBezTo>
                  <a:cubicBezTo>
                    <a:pt x="367" y="64"/>
                    <a:pt x="278" y="0"/>
                    <a:pt x="171" y="0"/>
                  </a:cubicBezTo>
                  <a:cubicBezTo>
                    <a:pt x="70" y="0"/>
                    <a:pt x="0" y="76"/>
                    <a:pt x="0" y="154"/>
                  </a:cubicBezTo>
                  <a:cubicBezTo>
                    <a:pt x="0" y="199"/>
                    <a:pt x="35" y="204"/>
                    <a:pt x="43" y="204"/>
                  </a:cubicBezTo>
                  <a:cubicBezTo>
                    <a:pt x="64" y="204"/>
                    <a:pt x="88" y="188"/>
                    <a:pt x="88" y="157"/>
                  </a:cubicBezTo>
                  <a:cubicBezTo>
                    <a:pt x="88" y="143"/>
                    <a:pt x="83" y="112"/>
                    <a:pt x="40" y="112"/>
                  </a:cubicBezTo>
                  <a:cubicBezTo>
                    <a:pt x="64" y="50"/>
                    <a:pt x="120" y="31"/>
                    <a:pt x="161" y="31"/>
                  </a:cubicBezTo>
                  <a:cubicBezTo>
                    <a:pt x="244" y="31"/>
                    <a:pt x="287" y="98"/>
                    <a:pt x="287" y="168"/>
                  </a:cubicBezTo>
                  <a:cubicBezTo>
                    <a:pt x="287" y="244"/>
                    <a:pt x="236" y="302"/>
                    <a:pt x="209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43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9" name="Freeform 48">
            <a:extLst>
              <a:ext uri="{FF2B5EF4-FFF2-40B4-BE49-F238E27FC236}">
                <a16:creationId xmlns:a16="http://schemas.microsoft.com/office/drawing/2014/main" id="{48B4D087-59E1-924F-B40E-AA3A9A874DFF}"/>
              </a:ext>
            </a:extLst>
          </p:cNvPr>
          <p:cNvSpPr/>
          <p:nvPr/>
        </p:nvSpPr>
        <p:spPr>
          <a:xfrm>
            <a:off x="3680975" y="2578849"/>
            <a:ext cx="3736080" cy="10972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3465A4"/>
            </a:solidFill>
            <a:custDash>
              <a:ds d="197000" sp="197000"/>
            </a:custDash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6" name="Title 105">
            <a:extLst>
              <a:ext uri="{FF2B5EF4-FFF2-40B4-BE49-F238E27FC236}">
                <a16:creationId xmlns:a16="http://schemas.microsoft.com/office/drawing/2014/main" id="{6AA1AD5D-E835-6340-A6FE-0AFA66406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Q-function updates in DQN</a:t>
            </a:r>
          </a:p>
        </p:txBody>
      </p:sp>
    </p:spTree>
    <p:extLst>
      <p:ext uri="{BB962C8B-B14F-4D97-AF65-F5344CB8AC3E}">
        <p14:creationId xmlns:p14="http://schemas.microsoft.com/office/powerpoint/2010/main" val="866046459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0C4C45D-E48E-3F4D-ABF0-C041543185A5}"/>
              </a:ext>
            </a:extLst>
          </p:cNvPr>
          <p:cNvSpPr txBox="1"/>
          <p:nvPr/>
        </p:nvSpPr>
        <p:spPr>
          <a:xfrm>
            <a:off x="741935" y="1958209"/>
            <a:ext cx="24012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Use this loss function: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14D97A-1545-784E-85AD-CD7E2B8B5941}"/>
              </a:ext>
            </a:extLst>
          </p:cNvPr>
          <p:cNvSpPr txBox="1"/>
          <p:nvPr/>
        </p:nvSpPr>
        <p:spPr>
          <a:xfrm>
            <a:off x="5006855" y="2141089"/>
            <a:ext cx="7642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target</a:t>
            </a:r>
          </a:p>
        </p:txBody>
      </p:sp>
      <p:grpSp>
        <p:nvGrpSpPr>
          <p:cNvPr id="4" name="Group 3" descr="28§display§L(s,a,s';w)=\frac{1}{2} \left(&#10;r + \gamma \max_{a'} Q_w(s',a') - Q_w(s,a)&#10;\right)^2§svg§600§FALSE" title="TexMaths">
            <a:extLst>
              <a:ext uri="{FF2B5EF4-FFF2-40B4-BE49-F238E27FC236}">
                <a16:creationId xmlns:a16="http://schemas.microsoft.com/office/drawing/2014/main" id="{45CC4B89-5F35-0046-B672-60CE8B50B039}"/>
              </a:ext>
            </a:extLst>
          </p:cNvPr>
          <p:cNvGrpSpPr/>
          <p:nvPr/>
        </p:nvGrpSpPr>
        <p:grpSpPr>
          <a:xfrm>
            <a:off x="266015" y="2597569"/>
            <a:ext cx="9596880" cy="910800"/>
            <a:chOff x="347040" y="2030400"/>
            <a:chExt cx="9596880" cy="910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9787E64-7174-2647-884D-A2A27C60552C}"/>
                </a:ext>
              </a:extLst>
            </p:cNvPr>
            <p:cNvSpPr/>
            <p:nvPr/>
          </p:nvSpPr>
          <p:spPr>
            <a:xfrm>
              <a:off x="347040" y="2037599"/>
              <a:ext cx="9596880" cy="902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59" h="2509">
                  <a:moveTo>
                    <a:pt x="13330" y="2509"/>
                  </a:moveTo>
                  <a:lnTo>
                    <a:pt x="0" y="2509"/>
                  </a:lnTo>
                  <a:lnTo>
                    <a:pt x="0" y="0"/>
                  </a:lnTo>
                  <a:lnTo>
                    <a:pt x="26659" y="0"/>
                  </a:lnTo>
                  <a:lnTo>
                    <a:pt x="26659" y="25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6EFA079-771F-4241-B79F-4BFB0B6B4B00}"/>
                </a:ext>
              </a:extLst>
            </p:cNvPr>
            <p:cNvSpPr/>
            <p:nvPr/>
          </p:nvSpPr>
          <p:spPr>
            <a:xfrm>
              <a:off x="363600" y="2333880"/>
              <a:ext cx="2559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2" h="843">
                  <a:moveTo>
                    <a:pt x="396" y="95"/>
                  </a:moveTo>
                  <a:cubicBezTo>
                    <a:pt x="407" y="53"/>
                    <a:pt x="410" y="39"/>
                    <a:pt x="519" y="39"/>
                  </a:cubicBezTo>
                  <a:cubicBezTo>
                    <a:pt x="557" y="39"/>
                    <a:pt x="565" y="39"/>
                    <a:pt x="565" y="14"/>
                  </a:cubicBezTo>
                  <a:cubicBezTo>
                    <a:pt x="565" y="0"/>
                    <a:pt x="552" y="0"/>
                    <a:pt x="546" y="0"/>
                  </a:cubicBezTo>
                  <a:cubicBezTo>
                    <a:pt x="509" y="0"/>
                    <a:pt x="410" y="3"/>
                    <a:pt x="372" y="3"/>
                  </a:cubicBezTo>
                  <a:cubicBezTo>
                    <a:pt x="337" y="3"/>
                    <a:pt x="249" y="0"/>
                    <a:pt x="214" y="0"/>
                  </a:cubicBezTo>
                  <a:cubicBezTo>
                    <a:pt x="206" y="0"/>
                    <a:pt x="193" y="0"/>
                    <a:pt x="193" y="25"/>
                  </a:cubicBezTo>
                  <a:cubicBezTo>
                    <a:pt x="193" y="39"/>
                    <a:pt x="204" y="39"/>
                    <a:pt x="225" y="39"/>
                  </a:cubicBezTo>
                  <a:cubicBezTo>
                    <a:pt x="228" y="39"/>
                    <a:pt x="249" y="39"/>
                    <a:pt x="270" y="42"/>
                  </a:cubicBezTo>
                  <a:cubicBezTo>
                    <a:pt x="292" y="42"/>
                    <a:pt x="303" y="45"/>
                    <a:pt x="303" y="62"/>
                  </a:cubicBezTo>
                  <a:cubicBezTo>
                    <a:pt x="303" y="64"/>
                    <a:pt x="300" y="70"/>
                    <a:pt x="297" y="84"/>
                  </a:cubicBezTo>
                  <a:lnTo>
                    <a:pt x="139" y="748"/>
                  </a:lnTo>
                  <a:cubicBezTo>
                    <a:pt x="129" y="795"/>
                    <a:pt x="126" y="804"/>
                    <a:pt x="32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1" y="843"/>
                    <a:pt x="32" y="843"/>
                  </a:cubicBezTo>
                  <a:lnTo>
                    <a:pt x="578" y="843"/>
                  </a:lnTo>
                  <a:cubicBezTo>
                    <a:pt x="608" y="843"/>
                    <a:pt x="608" y="843"/>
                    <a:pt x="616" y="823"/>
                  </a:cubicBezTo>
                  <a:lnTo>
                    <a:pt x="710" y="554"/>
                  </a:lnTo>
                  <a:cubicBezTo>
                    <a:pt x="712" y="543"/>
                    <a:pt x="712" y="540"/>
                    <a:pt x="712" y="538"/>
                  </a:cubicBezTo>
                  <a:cubicBezTo>
                    <a:pt x="712" y="532"/>
                    <a:pt x="710" y="524"/>
                    <a:pt x="699" y="524"/>
                  </a:cubicBezTo>
                  <a:cubicBezTo>
                    <a:pt x="688" y="524"/>
                    <a:pt x="688" y="532"/>
                    <a:pt x="680" y="552"/>
                  </a:cubicBezTo>
                  <a:cubicBezTo>
                    <a:pt x="640" y="664"/>
                    <a:pt x="586" y="804"/>
                    <a:pt x="383" y="804"/>
                  </a:cubicBezTo>
                  <a:lnTo>
                    <a:pt x="270" y="804"/>
                  </a:lnTo>
                  <a:cubicBezTo>
                    <a:pt x="254" y="804"/>
                    <a:pt x="252" y="804"/>
                    <a:pt x="246" y="804"/>
                  </a:cubicBezTo>
                  <a:cubicBezTo>
                    <a:pt x="233" y="804"/>
                    <a:pt x="230" y="801"/>
                    <a:pt x="230" y="792"/>
                  </a:cubicBezTo>
                  <a:cubicBezTo>
                    <a:pt x="230" y="787"/>
                    <a:pt x="230" y="784"/>
                    <a:pt x="236" y="7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59DF51C-0E38-1749-9EF0-4C662CB36B76}"/>
                </a:ext>
              </a:extLst>
            </p:cNvPr>
            <p:cNvSpPr/>
            <p:nvPr/>
          </p:nvSpPr>
          <p:spPr>
            <a:xfrm>
              <a:off x="675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ED30DF0-9C92-4549-AED7-A767913DDA11}"/>
                </a:ext>
              </a:extLst>
            </p:cNvPr>
            <p:cNvSpPr/>
            <p:nvPr/>
          </p:nvSpPr>
          <p:spPr>
            <a:xfrm>
              <a:off x="820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DD1271B-A5FB-ED4F-9B76-10497654BCAC}"/>
                </a:ext>
              </a:extLst>
            </p:cNvPr>
            <p:cNvSpPr/>
            <p:nvPr/>
          </p:nvSpPr>
          <p:spPr>
            <a:xfrm>
              <a:off x="103248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1C449C1-09CD-434A-9488-235B3E7E3E51}"/>
                </a:ext>
              </a:extLst>
            </p:cNvPr>
            <p:cNvSpPr/>
            <p:nvPr/>
          </p:nvSpPr>
          <p:spPr>
            <a:xfrm>
              <a:off x="1200959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4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2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414885A-7465-974C-9B41-1D565DA436DE}"/>
                </a:ext>
              </a:extLst>
            </p:cNvPr>
            <p:cNvSpPr/>
            <p:nvPr/>
          </p:nvSpPr>
          <p:spPr>
            <a:xfrm>
              <a:off x="14432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BFBBB9D-DFE9-9B4C-B147-775320DE6C17}"/>
                </a:ext>
              </a:extLst>
            </p:cNvPr>
            <p:cNvSpPr/>
            <p:nvPr/>
          </p:nvSpPr>
          <p:spPr>
            <a:xfrm>
              <a:off x="161676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93F43DF-1904-5F4E-962F-8B1086B90F37}"/>
                </a:ext>
              </a:extLst>
            </p:cNvPr>
            <p:cNvSpPr/>
            <p:nvPr/>
          </p:nvSpPr>
          <p:spPr>
            <a:xfrm>
              <a:off x="18064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D49F826-8821-6148-9200-54D57EABB525}"/>
                </a:ext>
              </a:extLst>
            </p:cNvPr>
            <p:cNvSpPr/>
            <p:nvPr/>
          </p:nvSpPr>
          <p:spPr>
            <a:xfrm>
              <a:off x="1947240" y="2445840"/>
              <a:ext cx="4680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" h="770">
                  <a:moveTo>
                    <a:pt x="129" y="64"/>
                  </a:moveTo>
                  <a:cubicBezTo>
                    <a:pt x="129" y="31"/>
                    <a:pt x="99" y="0"/>
                    <a:pt x="64" y="0"/>
                  </a:cubicBezTo>
                  <a:cubicBezTo>
                    <a:pt x="29" y="0"/>
                    <a:pt x="0" y="31"/>
                    <a:pt x="0" y="64"/>
                  </a:cubicBezTo>
                  <a:cubicBezTo>
                    <a:pt x="0" y="101"/>
                    <a:pt x="29" y="132"/>
                    <a:pt x="64" y="132"/>
                  </a:cubicBezTo>
                  <a:cubicBezTo>
                    <a:pt x="99" y="132"/>
                    <a:pt x="129" y="101"/>
                    <a:pt x="129" y="64"/>
                  </a:cubicBezTo>
                  <a:close/>
                  <a:moveTo>
                    <a:pt x="104" y="518"/>
                  </a:moveTo>
                  <a:cubicBezTo>
                    <a:pt x="104" y="554"/>
                    <a:pt x="104" y="650"/>
                    <a:pt x="27" y="742"/>
                  </a:cubicBezTo>
                  <a:cubicBezTo>
                    <a:pt x="19" y="750"/>
                    <a:pt x="19" y="753"/>
                    <a:pt x="19" y="756"/>
                  </a:cubicBezTo>
                  <a:cubicBezTo>
                    <a:pt x="19" y="764"/>
                    <a:pt x="24" y="770"/>
                    <a:pt x="32" y="770"/>
                  </a:cubicBezTo>
                  <a:cubicBezTo>
                    <a:pt x="46" y="770"/>
                    <a:pt x="131" y="672"/>
                    <a:pt x="131" y="529"/>
                  </a:cubicBezTo>
                  <a:cubicBezTo>
                    <a:pt x="131" y="493"/>
                    <a:pt x="129" y="400"/>
                    <a:pt x="64" y="400"/>
                  </a:cubicBezTo>
                  <a:cubicBezTo>
                    <a:pt x="21" y="400"/>
                    <a:pt x="0" y="434"/>
                    <a:pt x="0" y="468"/>
                  </a:cubicBezTo>
                  <a:cubicBezTo>
                    <a:pt x="0" y="498"/>
                    <a:pt x="21" y="532"/>
                    <a:pt x="64" y="532"/>
                  </a:cubicBezTo>
                  <a:cubicBezTo>
                    <a:pt x="70" y="532"/>
                    <a:pt x="72" y="532"/>
                    <a:pt x="72" y="532"/>
                  </a:cubicBezTo>
                  <a:cubicBezTo>
                    <a:pt x="83" y="529"/>
                    <a:pt x="94" y="526"/>
                    <a:pt x="104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94E0654-2BB3-BD40-896F-8AD787EBCA06}"/>
                </a:ext>
              </a:extLst>
            </p:cNvPr>
            <p:cNvSpPr/>
            <p:nvPr/>
          </p:nvSpPr>
          <p:spPr>
            <a:xfrm>
              <a:off x="2111039" y="2440800"/>
              <a:ext cx="281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560">
                  <a:moveTo>
                    <a:pt x="511" y="126"/>
                  </a:moveTo>
                  <a:cubicBezTo>
                    <a:pt x="517" y="101"/>
                    <a:pt x="528" y="53"/>
                    <a:pt x="528" y="48"/>
                  </a:cubicBezTo>
                  <a:cubicBezTo>
                    <a:pt x="528" y="25"/>
                    <a:pt x="511" y="14"/>
                    <a:pt x="495" y="14"/>
                  </a:cubicBezTo>
                  <a:cubicBezTo>
                    <a:pt x="479" y="14"/>
                    <a:pt x="458" y="22"/>
                    <a:pt x="450" y="48"/>
                  </a:cubicBezTo>
                  <a:cubicBezTo>
                    <a:pt x="447" y="56"/>
                    <a:pt x="391" y="294"/>
                    <a:pt x="383" y="325"/>
                  </a:cubicBezTo>
                  <a:cubicBezTo>
                    <a:pt x="375" y="361"/>
                    <a:pt x="372" y="384"/>
                    <a:pt x="372" y="406"/>
                  </a:cubicBezTo>
                  <a:cubicBezTo>
                    <a:pt x="372" y="420"/>
                    <a:pt x="372" y="423"/>
                    <a:pt x="375" y="428"/>
                  </a:cubicBezTo>
                  <a:cubicBezTo>
                    <a:pt x="348" y="496"/>
                    <a:pt x="311" y="532"/>
                    <a:pt x="265" y="532"/>
                  </a:cubicBezTo>
                  <a:cubicBezTo>
                    <a:pt x="171" y="532"/>
                    <a:pt x="171" y="442"/>
                    <a:pt x="171" y="420"/>
                  </a:cubicBezTo>
                  <a:cubicBezTo>
                    <a:pt x="171" y="381"/>
                    <a:pt x="177" y="333"/>
                    <a:pt x="233" y="179"/>
                  </a:cubicBezTo>
                  <a:cubicBezTo>
                    <a:pt x="246" y="143"/>
                    <a:pt x="252" y="126"/>
                    <a:pt x="252" y="101"/>
                  </a:cubicBezTo>
                  <a:cubicBezTo>
                    <a:pt x="252" y="45"/>
                    <a:pt x="214" y="0"/>
                    <a:pt x="155" y="0"/>
                  </a:cubicBezTo>
                  <a:cubicBezTo>
                    <a:pt x="43" y="0"/>
                    <a:pt x="0" y="179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2" y="179"/>
                  </a:cubicBezTo>
                  <a:cubicBezTo>
                    <a:pt x="64" y="64"/>
                    <a:pt x="110" y="28"/>
                    <a:pt x="153" y="28"/>
                  </a:cubicBezTo>
                  <a:cubicBezTo>
                    <a:pt x="163" y="28"/>
                    <a:pt x="182" y="28"/>
                    <a:pt x="182" y="67"/>
                  </a:cubicBezTo>
                  <a:cubicBezTo>
                    <a:pt x="182" y="98"/>
                    <a:pt x="169" y="134"/>
                    <a:pt x="161" y="154"/>
                  </a:cubicBezTo>
                  <a:cubicBezTo>
                    <a:pt x="110" y="300"/>
                    <a:pt x="94" y="358"/>
                    <a:pt x="94" y="403"/>
                  </a:cubicBezTo>
                  <a:cubicBezTo>
                    <a:pt x="94" y="518"/>
                    <a:pt x="174" y="560"/>
                    <a:pt x="262" y="560"/>
                  </a:cubicBezTo>
                  <a:cubicBezTo>
                    <a:pt x="281" y="560"/>
                    <a:pt x="337" y="560"/>
                    <a:pt x="386" y="473"/>
                  </a:cubicBezTo>
                  <a:cubicBezTo>
                    <a:pt x="415" y="552"/>
                    <a:pt x="498" y="560"/>
                    <a:pt x="533" y="560"/>
                  </a:cubicBezTo>
                  <a:cubicBezTo>
                    <a:pt x="621" y="560"/>
                    <a:pt x="672" y="482"/>
                    <a:pt x="704" y="409"/>
                  </a:cubicBezTo>
                  <a:cubicBezTo>
                    <a:pt x="744" y="311"/>
                    <a:pt x="782" y="146"/>
                    <a:pt x="782" y="87"/>
                  </a:cubicBezTo>
                  <a:cubicBezTo>
                    <a:pt x="782" y="20"/>
                    <a:pt x="750" y="0"/>
                    <a:pt x="728" y="0"/>
                  </a:cubicBezTo>
                  <a:cubicBezTo>
                    <a:pt x="699" y="0"/>
                    <a:pt x="669" y="31"/>
                    <a:pt x="669" y="59"/>
                  </a:cubicBezTo>
                  <a:cubicBezTo>
                    <a:pt x="669" y="76"/>
                    <a:pt x="677" y="84"/>
                    <a:pt x="688" y="92"/>
                  </a:cubicBezTo>
                  <a:cubicBezTo>
                    <a:pt x="702" y="106"/>
                    <a:pt x="731" y="137"/>
                    <a:pt x="731" y="199"/>
                  </a:cubicBezTo>
                  <a:cubicBezTo>
                    <a:pt x="731" y="241"/>
                    <a:pt x="696" y="361"/>
                    <a:pt x="667" y="423"/>
                  </a:cubicBezTo>
                  <a:cubicBezTo>
                    <a:pt x="635" y="490"/>
                    <a:pt x="594" y="532"/>
                    <a:pt x="536" y="532"/>
                  </a:cubicBezTo>
                  <a:cubicBezTo>
                    <a:pt x="479" y="532"/>
                    <a:pt x="450" y="496"/>
                    <a:pt x="450" y="426"/>
                  </a:cubicBezTo>
                  <a:cubicBezTo>
                    <a:pt x="450" y="392"/>
                    <a:pt x="458" y="353"/>
                    <a:pt x="461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45EA28A-7B7F-974F-927B-E6EBCC8FF056}"/>
                </a:ext>
              </a:extLst>
            </p:cNvPr>
            <p:cNvSpPr/>
            <p:nvPr/>
          </p:nvSpPr>
          <p:spPr>
            <a:xfrm>
              <a:off x="2436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D82CDC2-E17B-D64E-95B7-A243A62A320D}"/>
                </a:ext>
              </a:extLst>
            </p:cNvPr>
            <p:cNvSpPr/>
            <p:nvPr/>
          </p:nvSpPr>
          <p:spPr>
            <a:xfrm>
              <a:off x="2717280" y="2473920"/>
              <a:ext cx="2822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291">
                  <a:moveTo>
                    <a:pt x="744" y="50"/>
                  </a:moveTo>
                  <a:cubicBezTo>
                    <a:pt x="763" y="50"/>
                    <a:pt x="785" y="50"/>
                    <a:pt x="785" y="25"/>
                  </a:cubicBezTo>
                  <a:cubicBezTo>
                    <a:pt x="785" y="0"/>
                    <a:pt x="763" y="0"/>
                    <a:pt x="747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0"/>
                    <a:pt x="21" y="50"/>
                    <a:pt x="40" y="50"/>
                  </a:cubicBezTo>
                  <a:close/>
                  <a:moveTo>
                    <a:pt x="747" y="291"/>
                  </a:moveTo>
                  <a:cubicBezTo>
                    <a:pt x="763" y="291"/>
                    <a:pt x="785" y="291"/>
                    <a:pt x="785" y="266"/>
                  </a:cubicBezTo>
                  <a:cubicBezTo>
                    <a:pt x="785" y="241"/>
                    <a:pt x="763" y="241"/>
                    <a:pt x="744" y="241"/>
                  </a:cubicBezTo>
                  <a:lnTo>
                    <a:pt x="40" y="241"/>
                  </a:lnTo>
                  <a:cubicBezTo>
                    <a:pt x="21" y="241"/>
                    <a:pt x="0" y="241"/>
                    <a:pt x="0" y="266"/>
                  </a:cubicBezTo>
                  <a:cubicBezTo>
                    <a:pt x="0" y="291"/>
                    <a:pt x="21" y="291"/>
                    <a:pt x="40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C0A13B7-F427-E04A-9F5A-9D0525D783F4}"/>
                </a:ext>
              </a:extLst>
            </p:cNvPr>
            <p:cNvSpPr/>
            <p:nvPr/>
          </p:nvSpPr>
          <p:spPr>
            <a:xfrm>
              <a:off x="3228480" y="2041560"/>
              <a:ext cx="1404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823">
                  <a:moveTo>
                    <a:pt x="244" y="31"/>
                  </a:moveTo>
                  <a:cubicBezTo>
                    <a:pt x="244" y="3"/>
                    <a:pt x="244" y="0"/>
                    <a:pt x="214" y="0"/>
                  </a:cubicBezTo>
                  <a:cubicBezTo>
                    <a:pt x="142" y="78"/>
                    <a:pt x="37" y="78"/>
                    <a:pt x="0" y="78"/>
                  </a:cubicBezTo>
                  <a:lnTo>
                    <a:pt x="0" y="118"/>
                  </a:lnTo>
                  <a:cubicBezTo>
                    <a:pt x="24" y="118"/>
                    <a:pt x="94" y="118"/>
                    <a:pt x="155" y="84"/>
                  </a:cubicBezTo>
                  <a:lnTo>
                    <a:pt x="155" y="725"/>
                  </a:lnTo>
                  <a:cubicBezTo>
                    <a:pt x="155" y="770"/>
                    <a:pt x="153" y="784"/>
                    <a:pt x="46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48" y="818"/>
                    <a:pt x="153" y="818"/>
                    <a:pt x="198" y="818"/>
                  </a:cubicBezTo>
                  <a:cubicBezTo>
                    <a:pt x="246" y="818"/>
                    <a:pt x="348" y="818"/>
                    <a:pt x="391" y="823"/>
                  </a:cubicBezTo>
                  <a:lnTo>
                    <a:pt x="391" y="784"/>
                  </a:lnTo>
                  <a:lnTo>
                    <a:pt x="353" y="784"/>
                  </a:lnTo>
                  <a:cubicBezTo>
                    <a:pt x="246" y="784"/>
                    <a:pt x="244" y="770"/>
                    <a:pt x="244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BDFC77D-91BA-D74F-803B-B2EF0E08D6AC}"/>
                </a:ext>
              </a:extLst>
            </p:cNvPr>
            <p:cNvSpPr/>
            <p:nvPr/>
          </p:nvSpPr>
          <p:spPr>
            <a:xfrm>
              <a:off x="3190680" y="2516040"/>
              <a:ext cx="21276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53">
                  <a:moveTo>
                    <a:pt x="295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92" y="0"/>
                  </a:lnTo>
                  <a:lnTo>
                    <a:pt x="592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A8178AF-0408-EE45-A0EE-170B9532B077}"/>
                </a:ext>
              </a:extLst>
            </p:cNvPr>
            <p:cNvSpPr/>
            <p:nvPr/>
          </p:nvSpPr>
          <p:spPr>
            <a:xfrm>
              <a:off x="3211920" y="2645280"/>
              <a:ext cx="1692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1" h="823">
                  <a:moveTo>
                    <a:pt x="91" y="728"/>
                  </a:moveTo>
                  <a:lnTo>
                    <a:pt x="217" y="599"/>
                  </a:lnTo>
                  <a:cubicBezTo>
                    <a:pt x="402" y="428"/>
                    <a:pt x="471" y="364"/>
                    <a:pt x="471" y="241"/>
                  </a:cubicBezTo>
                  <a:cubicBezTo>
                    <a:pt x="471" y="98"/>
                    <a:pt x="367" y="0"/>
                    <a:pt x="222" y="0"/>
                  </a:cubicBezTo>
                  <a:cubicBezTo>
                    <a:pt x="88" y="0"/>
                    <a:pt x="0" y="115"/>
                    <a:pt x="0" y="224"/>
                  </a:cubicBezTo>
                  <a:cubicBezTo>
                    <a:pt x="0" y="291"/>
                    <a:pt x="59" y="291"/>
                    <a:pt x="62" y="291"/>
                  </a:cubicBezTo>
                  <a:cubicBezTo>
                    <a:pt x="83" y="291"/>
                    <a:pt x="123" y="277"/>
                    <a:pt x="123" y="227"/>
                  </a:cubicBezTo>
                  <a:cubicBezTo>
                    <a:pt x="123" y="196"/>
                    <a:pt x="102" y="162"/>
                    <a:pt x="62" y="162"/>
                  </a:cubicBezTo>
                  <a:cubicBezTo>
                    <a:pt x="51" y="162"/>
                    <a:pt x="51" y="162"/>
                    <a:pt x="46" y="165"/>
                  </a:cubicBezTo>
                  <a:cubicBezTo>
                    <a:pt x="72" y="84"/>
                    <a:pt x="137" y="39"/>
                    <a:pt x="206" y="39"/>
                  </a:cubicBezTo>
                  <a:cubicBezTo>
                    <a:pt x="313" y="39"/>
                    <a:pt x="364" y="137"/>
                    <a:pt x="364" y="241"/>
                  </a:cubicBezTo>
                  <a:cubicBezTo>
                    <a:pt x="364" y="339"/>
                    <a:pt x="305" y="437"/>
                    <a:pt x="241" y="512"/>
                  </a:cubicBezTo>
                  <a:lnTo>
                    <a:pt x="13" y="776"/>
                  </a:lnTo>
                  <a:cubicBezTo>
                    <a:pt x="0" y="790"/>
                    <a:pt x="0" y="792"/>
                    <a:pt x="0" y="823"/>
                  </a:cubicBezTo>
                  <a:lnTo>
                    <a:pt x="439" y="823"/>
                  </a:lnTo>
                  <a:lnTo>
                    <a:pt x="471" y="608"/>
                  </a:lnTo>
                  <a:lnTo>
                    <a:pt x="442" y="608"/>
                  </a:lnTo>
                  <a:cubicBezTo>
                    <a:pt x="436" y="644"/>
                    <a:pt x="428" y="700"/>
                    <a:pt x="418" y="717"/>
                  </a:cubicBezTo>
                  <a:cubicBezTo>
                    <a:pt x="407" y="728"/>
                    <a:pt x="329" y="728"/>
                    <a:pt x="305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0AD3AE2-D9C3-664C-95D6-34C17D3DBC9D}"/>
                </a:ext>
              </a:extLst>
            </p:cNvPr>
            <p:cNvSpPr/>
            <p:nvPr/>
          </p:nvSpPr>
          <p:spPr>
            <a:xfrm>
              <a:off x="360036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396" y="2203"/>
                  </a:moveTo>
                  <a:cubicBezTo>
                    <a:pt x="399" y="2203"/>
                    <a:pt x="410" y="2215"/>
                    <a:pt x="410" y="2215"/>
                  </a:cubicBezTo>
                  <a:lnTo>
                    <a:pt x="436" y="2215"/>
                  </a:lnTo>
                  <a:cubicBezTo>
                    <a:pt x="439" y="2215"/>
                    <a:pt x="450" y="2215"/>
                    <a:pt x="450" y="2203"/>
                  </a:cubicBezTo>
                  <a:cubicBezTo>
                    <a:pt x="450" y="2198"/>
                    <a:pt x="447" y="2195"/>
                    <a:pt x="444" y="2192"/>
                  </a:cubicBezTo>
                  <a:cubicBezTo>
                    <a:pt x="402" y="2147"/>
                    <a:pt x="337" y="2080"/>
                    <a:pt x="265" y="1946"/>
                  </a:cubicBezTo>
                  <a:cubicBezTo>
                    <a:pt x="137" y="1708"/>
                    <a:pt x="91" y="1403"/>
                    <a:pt x="91" y="1109"/>
                  </a:cubicBezTo>
                  <a:cubicBezTo>
                    <a:pt x="91" y="563"/>
                    <a:pt x="238" y="241"/>
                    <a:pt x="447" y="22"/>
                  </a:cubicBezTo>
                  <a:cubicBezTo>
                    <a:pt x="450" y="20"/>
                    <a:pt x="450" y="14"/>
                    <a:pt x="450" y="11"/>
                  </a:cubicBezTo>
                  <a:cubicBezTo>
                    <a:pt x="450" y="0"/>
                    <a:pt x="442" y="0"/>
                    <a:pt x="428" y="0"/>
                  </a:cubicBezTo>
                  <a:cubicBezTo>
                    <a:pt x="412" y="0"/>
                    <a:pt x="410" y="0"/>
                    <a:pt x="399" y="11"/>
                  </a:cubicBezTo>
                  <a:cubicBezTo>
                    <a:pt x="287" y="112"/>
                    <a:pt x="161" y="283"/>
                    <a:pt x="78" y="543"/>
                  </a:cubicBezTo>
                  <a:cubicBezTo>
                    <a:pt x="27" y="706"/>
                    <a:pt x="0" y="902"/>
                    <a:pt x="0" y="1106"/>
                  </a:cubicBezTo>
                  <a:cubicBezTo>
                    <a:pt x="0" y="1400"/>
                    <a:pt x="51" y="1730"/>
                    <a:pt x="236" y="2016"/>
                  </a:cubicBezTo>
                  <a:cubicBezTo>
                    <a:pt x="268" y="2063"/>
                    <a:pt x="313" y="2114"/>
                    <a:pt x="313" y="2114"/>
                  </a:cubicBezTo>
                  <a:cubicBezTo>
                    <a:pt x="324" y="2131"/>
                    <a:pt x="340" y="2150"/>
                    <a:pt x="351" y="2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74E1DE-B52E-2B42-B2BB-34B840CDBA22}"/>
                </a:ext>
              </a:extLst>
            </p:cNvPr>
            <p:cNvSpPr/>
            <p:nvPr/>
          </p:nvSpPr>
          <p:spPr>
            <a:xfrm>
              <a:off x="3789360" y="2440800"/>
              <a:ext cx="173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" h="560">
                  <a:moveTo>
                    <a:pt x="70" y="473"/>
                  </a:moveTo>
                  <a:cubicBezTo>
                    <a:pt x="67" y="493"/>
                    <a:pt x="59" y="521"/>
                    <a:pt x="59" y="526"/>
                  </a:cubicBezTo>
                  <a:cubicBezTo>
                    <a:pt x="59" y="549"/>
                    <a:pt x="75" y="560"/>
                    <a:pt x="94" y="560"/>
                  </a:cubicBezTo>
                  <a:cubicBezTo>
                    <a:pt x="107" y="560"/>
                    <a:pt x="129" y="549"/>
                    <a:pt x="137" y="526"/>
                  </a:cubicBezTo>
                  <a:cubicBezTo>
                    <a:pt x="139" y="521"/>
                    <a:pt x="179" y="353"/>
                    <a:pt x="185" y="330"/>
                  </a:cubicBezTo>
                  <a:cubicBezTo>
                    <a:pt x="193" y="288"/>
                    <a:pt x="214" y="202"/>
                    <a:pt x="222" y="168"/>
                  </a:cubicBezTo>
                  <a:cubicBezTo>
                    <a:pt x="228" y="154"/>
                    <a:pt x="260" y="95"/>
                    <a:pt x="289" y="67"/>
                  </a:cubicBezTo>
                  <a:cubicBezTo>
                    <a:pt x="297" y="59"/>
                    <a:pt x="332" y="28"/>
                    <a:pt x="383" y="28"/>
                  </a:cubicBezTo>
                  <a:cubicBezTo>
                    <a:pt x="415" y="28"/>
                    <a:pt x="431" y="42"/>
                    <a:pt x="434" y="42"/>
                  </a:cubicBezTo>
                  <a:cubicBezTo>
                    <a:pt x="396" y="48"/>
                    <a:pt x="372" y="78"/>
                    <a:pt x="372" y="109"/>
                  </a:cubicBezTo>
                  <a:cubicBezTo>
                    <a:pt x="372" y="129"/>
                    <a:pt x="386" y="154"/>
                    <a:pt x="418" y="154"/>
                  </a:cubicBezTo>
                  <a:cubicBezTo>
                    <a:pt x="447" y="154"/>
                    <a:pt x="482" y="126"/>
                    <a:pt x="482" y="81"/>
                  </a:cubicBezTo>
                  <a:cubicBezTo>
                    <a:pt x="482" y="36"/>
                    <a:pt x="444" y="0"/>
                    <a:pt x="383" y="0"/>
                  </a:cubicBezTo>
                  <a:cubicBezTo>
                    <a:pt x="305" y="0"/>
                    <a:pt x="254" y="62"/>
                    <a:pt x="233" y="95"/>
                  </a:cubicBezTo>
                  <a:cubicBezTo>
                    <a:pt x="222" y="39"/>
                    <a:pt x="179" y="0"/>
                    <a:pt x="123" y="0"/>
                  </a:cubicBezTo>
                  <a:cubicBezTo>
                    <a:pt x="70" y="0"/>
                    <a:pt x="48" y="48"/>
                    <a:pt x="37" y="70"/>
                  </a:cubicBezTo>
                  <a:cubicBezTo>
                    <a:pt x="16" y="112"/>
                    <a:pt x="0" y="188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5" y="174"/>
                  </a:cubicBezTo>
                  <a:cubicBezTo>
                    <a:pt x="54" y="87"/>
                    <a:pt x="78" y="28"/>
                    <a:pt x="120" y="28"/>
                  </a:cubicBezTo>
                  <a:cubicBezTo>
                    <a:pt x="142" y="28"/>
                    <a:pt x="158" y="36"/>
                    <a:pt x="158" y="84"/>
                  </a:cubicBezTo>
                  <a:cubicBezTo>
                    <a:pt x="158" y="109"/>
                    <a:pt x="153" y="123"/>
                    <a:pt x="139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1967D0C-F929-6942-BE77-E9308390C3F6}"/>
                </a:ext>
              </a:extLst>
            </p:cNvPr>
            <p:cNvSpPr/>
            <p:nvPr/>
          </p:nvSpPr>
          <p:spPr>
            <a:xfrm>
              <a:off x="4096800" y="2378160"/>
              <a:ext cx="2822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823">
                  <a:moveTo>
                    <a:pt x="418" y="437"/>
                  </a:moveTo>
                  <a:lnTo>
                    <a:pt x="747" y="437"/>
                  </a:lnTo>
                  <a:cubicBezTo>
                    <a:pt x="763" y="437"/>
                    <a:pt x="785" y="437"/>
                    <a:pt x="785" y="412"/>
                  </a:cubicBezTo>
                  <a:cubicBezTo>
                    <a:pt x="785" y="386"/>
                    <a:pt x="763" y="386"/>
                    <a:pt x="747" y="386"/>
                  </a:cubicBezTo>
                  <a:lnTo>
                    <a:pt x="418" y="386"/>
                  </a:lnTo>
                  <a:lnTo>
                    <a:pt x="418" y="42"/>
                  </a:lnTo>
                  <a:cubicBezTo>
                    <a:pt x="418" y="22"/>
                    <a:pt x="418" y="0"/>
                    <a:pt x="394" y="0"/>
                  </a:cubicBezTo>
                  <a:cubicBezTo>
                    <a:pt x="370" y="0"/>
                    <a:pt x="370" y="22"/>
                    <a:pt x="370" y="42"/>
                  </a:cubicBezTo>
                  <a:lnTo>
                    <a:pt x="370" y="386"/>
                  </a:lnTo>
                  <a:lnTo>
                    <a:pt x="40" y="386"/>
                  </a:lnTo>
                  <a:cubicBezTo>
                    <a:pt x="21" y="386"/>
                    <a:pt x="0" y="386"/>
                    <a:pt x="0" y="412"/>
                  </a:cubicBezTo>
                  <a:cubicBezTo>
                    <a:pt x="0" y="437"/>
                    <a:pt x="21" y="437"/>
                    <a:pt x="40" y="437"/>
                  </a:cubicBezTo>
                  <a:lnTo>
                    <a:pt x="370" y="437"/>
                  </a:lnTo>
                  <a:lnTo>
                    <a:pt x="370" y="781"/>
                  </a:lnTo>
                  <a:cubicBezTo>
                    <a:pt x="370" y="798"/>
                    <a:pt x="370" y="823"/>
                    <a:pt x="394" y="823"/>
                  </a:cubicBezTo>
                  <a:cubicBezTo>
                    <a:pt x="418" y="823"/>
                    <a:pt x="418" y="798"/>
                    <a:pt x="418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E8743A5-1BE5-EA40-A32D-D7ED3FDE5725}"/>
                </a:ext>
              </a:extLst>
            </p:cNvPr>
            <p:cNvSpPr/>
            <p:nvPr/>
          </p:nvSpPr>
          <p:spPr>
            <a:xfrm>
              <a:off x="4502520" y="2440800"/>
              <a:ext cx="223200" cy="291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1" h="812">
                  <a:moveTo>
                    <a:pt x="27" y="232"/>
                  </a:moveTo>
                  <a:cubicBezTo>
                    <a:pt x="72" y="90"/>
                    <a:pt x="201" y="90"/>
                    <a:pt x="214" y="90"/>
                  </a:cubicBezTo>
                  <a:cubicBezTo>
                    <a:pt x="394" y="90"/>
                    <a:pt x="407" y="305"/>
                    <a:pt x="407" y="403"/>
                  </a:cubicBezTo>
                  <a:cubicBezTo>
                    <a:pt x="407" y="479"/>
                    <a:pt x="402" y="498"/>
                    <a:pt x="391" y="524"/>
                  </a:cubicBezTo>
                  <a:cubicBezTo>
                    <a:pt x="367" y="613"/>
                    <a:pt x="332" y="756"/>
                    <a:pt x="332" y="790"/>
                  </a:cubicBezTo>
                  <a:cubicBezTo>
                    <a:pt x="332" y="804"/>
                    <a:pt x="337" y="812"/>
                    <a:pt x="345" y="812"/>
                  </a:cubicBezTo>
                  <a:cubicBezTo>
                    <a:pt x="361" y="812"/>
                    <a:pt x="372" y="784"/>
                    <a:pt x="383" y="736"/>
                  </a:cubicBezTo>
                  <a:cubicBezTo>
                    <a:pt x="412" y="633"/>
                    <a:pt x="423" y="563"/>
                    <a:pt x="428" y="524"/>
                  </a:cubicBezTo>
                  <a:cubicBezTo>
                    <a:pt x="431" y="510"/>
                    <a:pt x="431" y="493"/>
                    <a:pt x="436" y="476"/>
                  </a:cubicBezTo>
                  <a:cubicBezTo>
                    <a:pt x="474" y="356"/>
                    <a:pt x="552" y="171"/>
                    <a:pt x="597" y="73"/>
                  </a:cubicBezTo>
                  <a:cubicBezTo>
                    <a:pt x="605" y="59"/>
                    <a:pt x="621" y="31"/>
                    <a:pt x="621" y="25"/>
                  </a:cubicBezTo>
                  <a:cubicBezTo>
                    <a:pt x="621" y="14"/>
                    <a:pt x="608" y="14"/>
                    <a:pt x="605" y="14"/>
                  </a:cubicBezTo>
                  <a:cubicBezTo>
                    <a:pt x="602" y="14"/>
                    <a:pt x="594" y="14"/>
                    <a:pt x="592" y="22"/>
                  </a:cubicBezTo>
                  <a:cubicBezTo>
                    <a:pt x="530" y="140"/>
                    <a:pt x="482" y="263"/>
                    <a:pt x="436" y="386"/>
                  </a:cubicBezTo>
                  <a:cubicBezTo>
                    <a:pt x="434" y="350"/>
                    <a:pt x="434" y="255"/>
                    <a:pt x="388" y="134"/>
                  </a:cubicBezTo>
                  <a:cubicBezTo>
                    <a:pt x="359" y="62"/>
                    <a:pt x="311" y="0"/>
                    <a:pt x="230" y="0"/>
                  </a:cubicBezTo>
                  <a:cubicBezTo>
                    <a:pt x="83" y="0"/>
                    <a:pt x="0" y="188"/>
                    <a:pt x="0" y="227"/>
                  </a:cubicBezTo>
                  <a:cubicBezTo>
                    <a:pt x="0" y="238"/>
                    <a:pt x="11" y="238"/>
                    <a:pt x="21" y="2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E87CC64-CC85-B842-8C48-C45A779A1256}"/>
                </a:ext>
              </a:extLst>
            </p:cNvPr>
            <p:cNvSpPr/>
            <p:nvPr/>
          </p:nvSpPr>
          <p:spPr>
            <a:xfrm>
              <a:off x="4821840" y="2440800"/>
              <a:ext cx="3312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1" h="546">
                  <a:moveTo>
                    <a:pt x="91" y="120"/>
                  </a:moveTo>
                  <a:lnTo>
                    <a:pt x="91" y="454"/>
                  </a:lnTo>
                  <a:cubicBezTo>
                    <a:pt x="91" y="507"/>
                    <a:pt x="78" y="507"/>
                    <a:pt x="0" y="507"/>
                  </a:cubicBezTo>
                  <a:lnTo>
                    <a:pt x="0" y="546"/>
                  </a:lnTo>
                  <a:cubicBezTo>
                    <a:pt x="40" y="546"/>
                    <a:pt x="102" y="543"/>
                    <a:pt x="134" y="543"/>
                  </a:cubicBezTo>
                  <a:cubicBezTo>
                    <a:pt x="163" y="543"/>
                    <a:pt x="225" y="546"/>
                    <a:pt x="265" y="546"/>
                  </a:cubicBezTo>
                  <a:lnTo>
                    <a:pt x="265" y="507"/>
                  </a:lnTo>
                  <a:cubicBezTo>
                    <a:pt x="187" y="507"/>
                    <a:pt x="174" y="507"/>
                    <a:pt x="174" y="454"/>
                  </a:cubicBezTo>
                  <a:lnTo>
                    <a:pt x="174" y="224"/>
                  </a:lnTo>
                  <a:cubicBezTo>
                    <a:pt x="174" y="95"/>
                    <a:pt x="257" y="28"/>
                    <a:pt x="332" y="28"/>
                  </a:cubicBezTo>
                  <a:cubicBezTo>
                    <a:pt x="407" y="28"/>
                    <a:pt x="420" y="95"/>
                    <a:pt x="420" y="165"/>
                  </a:cubicBezTo>
                  <a:lnTo>
                    <a:pt x="420" y="454"/>
                  </a:lnTo>
                  <a:cubicBezTo>
                    <a:pt x="420" y="507"/>
                    <a:pt x="407" y="507"/>
                    <a:pt x="327" y="507"/>
                  </a:cubicBezTo>
                  <a:lnTo>
                    <a:pt x="327" y="546"/>
                  </a:lnTo>
                  <a:cubicBezTo>
                    <a:pt x="370" y="546"/>
                    <a:pt x="428" y="543"/>
                    <a:pt x="461" y="543"/>
                  </a:cubicBezTo>
                  <a:cubicBezTo>
                    <a:pt x="493" y="543"/>
                    <a:pt x="554" y="546"/>
                    <a:pt x="594" y="546"/>
                  </a:cubicBezTo>
                  <a:lnTo>
                    <a:pt x="594" y="507"/>
                  </a:lnTo>
                  <a:cubicBezTo>
                    <a:pt x="514" y="507"/>
                    <a:pt x="501" y="507"/>
                    <a:pt x="501" y="454"/>
                  </a:cubicBezTo>
                  <a:lnTo>
                    <a:pt x="501" y="224"/>
                  </a:lnTo>
                  <a:cubicBezTo>
                    <a:pt x="501" y="95"/>
                    <a:pt x="586" y="28"/>
                    <a:pt x="661" y="28"/>
                  </a:cubicBezTo>
                  <a:cubicBezTo>
                    <a:pt x="734" y="28"/>
                    <a:pt x="747" y="95"/>
                    <a:pt x="747" y="165"/>
                  </a:cubicBezTo>
                  <a:lnTo>
                    <a:pt x="747" y="454"/>
                  </a:lnTo>
                  <a:cubicBezTo>
                    <a:pt x="747" y="507"/>
                    <a:pt x="734" y="507"/>
                    <a:pt x="656" y="507"/>
                  </a:cubicBezTo>
                  <a:lnTo>
                    <a:pt x="656" y="546"/>
                  </a:lnTo>
                  <a:cubicBezTo>
                    <a:pt x="696" y="546"/>
                    <a:pt x="758" y="543"/>
                    <a:pt x="790" y="543"/>
                  </a:cubicBezTo>
                  <a:cubicBezTo>
                    <a:pt x="819" y="543"/>
                    <a:pt x="881" y="546"/>
                    <a:pt x="921" y="546"/>
                  </a:cubicBezTo>
                  <a:lnTo>
                    <a:pt x="921" y="507"/>
                  </a:lnTo>
                  <a:cubicBezTo>
                    <a:pt x="860" y="507"/>
                    <a:pt x="830" y="507"/>
                    <a:pt x="830" y="470"/>
                  </a:cubicBezTo>
                  <a:lnTo>
                    <a:pt x="830" y="235"/>
                  </a:lnTo>
                  <a:cubicBezTo>
                    <a:pt x="830" y="129"/>
                    <a:pt x="830" y="90"/>
                    <a:pt x="793" y="45"/>
                  </a:cubicBezTo>
                  <a:cubicBezTo>
                    <a:pt x="777" y="25"/>
                    <a:pt x="736" y="0"/>
                    <a:pt x="669" y="0"/>
                  </a:cubicBezTo>
                  <a:cubicBezTo>
                    <a:pt x="570" y="0"/>
                    <a:pt x="517" y="73"/>
                    <a:pt x="498" y="120"/>
                  </a:cubicBezTo>
                  <a:cubicBezTo>
                    <a:pt x="482" y="14"/>
                    <a:pt x="394" y="0"/>
                    <a:pt x="340" y="0"/>
                  </a:cubicBezTo>
                  <a:cubicBezTo>
                    <a:pt x="254" y="0"/>
                    <a:pt x="198" y="53"/>
                    <a:pt x="166" y="129"/>
                  </a:cubicBezTo>
                  <a:lnTo>
                    <a:pt x="166" y="0"/>
                  </a:lnTo>
                  <a:lnTo>
                    <a:pt x="0" y="14"/>
                  </a:lnTo>
                  <a:lnTo>
                    <a:pt x="0" y="53"/>
                  </a:lnTo>
                  <a:cubicBezTo>
                    <a:pt x="83" y="53"/>
                    <a:pt x="91" y="62"/>
                    <a:pt x="91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5AEE62A-B4AC-D348-B5B3-09E271A670E2}"/>
                </a:ext>
              </a:extLst>
            </p:cNvPr>
            <p:cNvSpPr/>
            <p:nvPr/>
          </p:nvSpPr>
          <p:spPr>
            <a:xfrm>
              <a:off x="5177520" y="2437560"/>
              <a:ext cx="19152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3" h="568">
                  <a:moveTo>
                    <a:pt x="345" y="459"/>
                  </a:moveTo>
                  <a:cubicBezTo>
                    <a:pt x="348" y="510"/>
                    <a:pt x="380" y="560"/>
                    <a:pt x="436" y="560"/>
                  </a:cubicBezTo>
                  <a:cubicBezTo>
                    <a:pt x="461" y="560"/>
                    <a:pt x="533" y="543"/>
                    <a:pt x="533" y="442"/>
                  </a:cubicBezTo>
                  <a:lnTo>
                    <a:pt x="533" y="375"/>
                  </a:lnTo>
                  <a:lnTo>
                    <a:pt x="503" y="375"/>
                  </a:lnTo>
                  <a:lnTo>
                    <a:pt x="503" y="442"/>
                  </a:lnTo>
                  <a:cubicBezTo>
                    <a:pt x="503" y="515"/>
                    <a:pt x="474" y="524"/>
                    <a:pt x="461" y="524"/>
                  </a:cubicBezTo>
                  <a:cubicBezTo>
                    <a:pt x="423" y="524"/>
                    <a:pt x="418" y="468"/>
                    <a:pt x="418" y="462"/>
                  </a:cubicBezTo>
                  <a:lnTo>
                    <a:pt x="418" y="213"/>
                  </a:lnTo>
                  <a:cubicBezTo>
                    <a:pt x="418" y="162"/>
                    <a:pt x="418" y="115"/>
                    <a:pt x="375" y="67"/>
                  </a:cubicBezTo>
                  <a:cubicBezTo>
                    <a:pt x="329" y="20"/>
                    <a:pt x="270" y="0"/>
                    <a:pt x="214" y="0"/>
                  </a:cubicBezTo>
                  <a:cubicBezTo>
                    <a:pt x="115" y="0"/>
                    <a:pt x="35" y="59"/>
                    <a:pt x="35" y="140"/>
                  </a:cubicBezTo>
                  <a:cubicBezTo>
                    <a:pt x="35" y="176"/>
                    <a:pt x="59" y="199"/>
                    <a:pt x="88" y="199"/>
                  </a:cubicBezTo>
                  <a:cubicBezTo>
                    <a:pt x="123" y="199"/>
                    <a:pt x="142" y="174"/>
                    <a:pt x="142" y="140"/>
                  </a:cubicBezTo>
                  <a:cubicBezTo>
                    <a:pt x="142" y="126"/>
                    <a:pt x="137" y="84"/>
                    <a:pt x="83" y="84"/>
                  </a:cubicBezTo>
                  <a:cubicBezTo>
                    <a:pt x="115" y="42"/>
                    <a:pt x="171" y="28"/>
                    <a:pt x="212" y="28"/>
                  </a:cubicBezTo>
                  <a:cubicBezTo>
                    <a:pt x="268" y="28"/>
                    <a:pt x="335" y="76"/>
                    <a:pt x="335" y="185"/>
                  </a:cubicBezTo>
                  <a:lnTo>
                    <a:pt x="335" y="232"/>
                  </a:lnTo>
                  <a:cubicBezTo>
                    <a:pt x="276" y="235"/>
                    <a:pt x="193" y="238"/>
                    <a:pt x="118" y="274"/>
                  </a:cubicBezTo>
                  <a:cubicBezTo>
                    <a:pt x="29" y="316"/>
                    <a:pt x="0" y="381"/>
                    <a:pt x="0" y="437"/>
                  </a:cubicBezTo>
                  <a:cubicBezTo>
                    <a:pt x="0" y="538"/>
                    <a:pt x="115" y="568"/>
                    <a:pt x="190" y="568"/>
                  </a:cubicBezTo>
                  <a:cubicBezTo>
                    <a:pt x="268" y="568"/>
                    <a:pt x="321" y="518"/>
                    <a:pt x="345" y="459"/>
                  </a:cubicBezTo>
                  <a:close/>
                  <a:moveTo>
                    <a:pt x="335" y="258"/>
                  </a:moveTo>
                  <a:lnTo>
                    <a:pt x="335" y="381"/>
                  </a:lnTo>
                  <a:cubicBezTo>
                    <a:pt x="335" y="498"/>
                    <a:pt x="252" y="540"/>
                    <a:pt x="198" y="540"/>
                  </a:cubicBezTo>
                  <a:cubicBezTo>
                    <a:pt x="139" y="540"/>
                    <a:pt x="91" y="496"/>
                    <a:pt x="91" y="434"/>
                  </a:cubicBezTo>
                  <a:cubicBezTo>
                    <a:pt x="91" y="367"/>
                    <a:pt x="142" y="263"/>
                    <a:pt x="335" y="2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14B80E2-F2DA-5D44-BAB7-AAB5E3CE90D0}"/>
                </a:ext>
              </a:extLst>
            </p:cNvPr>
            <p:cNvSpPr/>
            <p:nvPr/>
          </p:nvSpPr>
          <p:spPr>
            <a:xfrm>
              <a:off x="5375160" y="2445840"/>
              <a:ext cx="21348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4" h="532">
                  <a:moveTo>
                    <a:pt x="324" y="244"/>
                  </a:moveTo>
                  <a:cubicBezTo>
                    <a:pt x="361" y="196"/>
                    <a:pt x="404" y="134"/>
                    <a:pt x="434" y="104"/>
                  </a:cubicBezTo>
                  <a:cubicBezTo>
                    <a:pt x="471" y="59"/>
                    <a:pt x="519" y="39"/>
                    <a:pt x="573" y="39"/>
                  </a:cubicBezTo>
                  <a:lnTo>
                    <a:pt x="573" y="0"/>
                  </a:lnTo>
                  <a:cubicBezTo>
                    <a:pt x="544" y="3"/>
                    <a:pt x="509" y="3"/>
                    <a:pt x="477" y="3"/>
                  </a:cubicBezTo>
                  <a:cubicBezTo>
                    <a:pt x="442" y="3"/>
                    <a:pt x="380" y="0"/>
                    <a:pt x="364" y="0"/>
                  </a:cubicBezTo>
                  <a:lnTo>
                    <a:pt x="364" y="39"/>
                  </a:lnTo>
                  <a:cubicBezTo>
                    <a:pt x="388" y="42"/>
                    <a:pt x="399" y="56"/>
                    <a:pt x="399" y="76"/>
                  </a:cubicBezTo>
                  <a:cubicBezTo>
                    <a:pt x="399" y="95"/>
                    <a:pt x="386" y="112"/>
                    <a:pt x="380" y="120"/>
                  </a:cubicBezTo>
                  <a:lnTo>
                    <a:pt x="308" y="216"/>
                  </a:lnTo>
                  <a:lnTo>
                    <a:pt x="214" y="92"/>
                  </a:lnTo>
                  <a:cubicBezTo>
                    <a:pt x="204" y="78"/>
                    <a:pt x="204" y="76"/>
                    <a:pt x="204" y="70"/>
                  </a:cubicBezTo>
                  <a:cubicBezTo>
                    <a:pt x="204" y="50"/>
                    <a:pt x="222" y="39"/>
                    <a:pt x="246" y="39"/>
                  </a:cubicBezTo>
                  <a:lnTo>
                    <a:pt x="246" y="0"/>
                  </a:lnTo>
                  <a:cubicBezTo>
                    <a:pt x="214" y="0"/>
                    <a:pt x="137" y="3"/>
                    <a:pt x="118" y="3"/>
                  </a:cubicBezTo>
                  <a:cubicBezTo>
                    <a:pt x="94" y="3"/>
                    <a:pt x="37" y="3"/>
                    <a:pt x="5" y="0"/>
                  </a:cubicBezTo>
                  <a:lnTo>
                    <a:pt x="5" y="39"/>
                  </a:lnTo>
                  <a:cubicBezTo>
                    <a:pt x="88" y="39"/>
                    <a:pt x="91" y="39"/>
                    <a:pt x="145" y="115"/>
                  </a:cubicBezTo>
                  <a:lnTo>
                    <a:pt x="262" y="274"/>
                  </a:lnTo>
                  <a:lnTo>
                    <a:pt x="150" y="420"/>
                  </a:lnTo>
                  <a:cubicBezTo>
                    <a:pt x="94" y="493"/>
                    <a:pt x="24" y="496"/>
                    <a:pt x="0" y="496"/>
                  </a:cubicBezTo>
                  <a:lnTo>
                    <a:pt x="0" y="532"/>
                  </a:lnTo>
                  <a:cubicBezTo>
                    <a:pt x="29" y="529"/>
                    <a:pt x="67" y="529"/>
                    <a:pt x="99" y="529"/>
                  </a:cubicBezTo>
                  <a:cubicBezTo>
                    <a:pt x="131" y="529"/>
                    <a:pt x="182" y="532"/>
                    <a:pt x="212" y="532"/>
                  </a:cubicBezTo>
                  <a:lnTo>
                    <a:pt x="212" y="496"/>
                  </a:lnTo>
                  <a:cubicBezTo>
                    <a:pt x="185" y="490"/>
                    <a:pt x="177" y="476"/>
                    <a:pt x="177" y="456"/>
                  </a:cubicBezTo>
                  <a:cubicBezTo>
                    <a:pt x="177" y="428"/>
                    <a:pt x="212" y="389"/>
                    <a:pt x="281" y="300"/>
                  </a:cubicBezTo>
                  <a:lnTo>
                    <a:pt x="372" y="423"/>
                  </a:lnTo>
                  <a:cubicBezTo>
                    <a:pt x="383" y="437"/>
                    <a:pt x="396" y="456"/>
                    <a:pt x="396" y="465"/>
                  </a:cubicBezTo>
                  <a:cubicBezTo>
                    <a:pt x="396" y="476"/>
                    <a:pt x="386" y="493"/>
                    <a:pt x="353" y="496"/>
                  </a:cubicBezTo>
                  <a:lnTo>
                    <a:pt x="353" y="532"/>
                  </a:lnTo>
                  <a:cubicBezTo>
                    <a:pt x="391" y="532"/>
                    <a:pt x="455" y="529"/>
                    <a:pt x="482" y="529"/>
                  </a:cubicBezTo>
                  <a:cubicBezTo>
                    <a:pt x="514" y="529"/>
                    <a:pt x="560" y="529"/>
                    <a:pt x="594" y="532"/>
                  </a:cubicBezTo>
                  <a:lnTo>
                    <a:pt x="594" y="496"/>
                  </a:lnTo>
                  <a:cubicBezTo>
                    <a:pt x="533" y="496"/>
                    <a:pt x="511" y="493"/>
                    <a:pt x="485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C79ED-1CFC-B64D-9F8C-68761EA90FC1}"/>
                </a:ext>
              </a:extLst>
            </p:cNvPr>
            <p:cNvSpPr/>
            <p:nvPr/>
          </p:nvSpPr>
          <p:spPr>
            <a:xfrm>
              <a:off x="5070600" y="2785320"/>
              <a:ext cx="15192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392">
                  <a:moveTo>
                    <a:pt x="300" y="50"/>
                  </a:moveTo>
                  <a:cubicBezTo>
                    <a:pt x="281" y="22"/>
                    <a:pt x="254" y="0"/>
                    <a:pt x="214" y="0"/>
                  </a:cubicBezTo>
                  <a:cubicBezTo>
                    <a:pt x="107" y="0"/>
                    <a:pt x="0" y="123"/>
                    <a:pt x="0" y="246"/>
                  </a:cubicBezTo>
                  <a:cubicBezTo>
                    <a:pt x="0" y="330"/>
                    <a:pt x="54" y="392"/>
                    <a:pt x="126" y="392"/>
                  </a:cubicBezTo>
                  <a:cubicBezTo>
                    <a:pt x="169" y="392"/>
                    <a:pt x="209" y="364"/>
                    <a:pt x="244" y="330"/>
                  </a:cubicBezTo>
                  <a:cubicBezTo>
                    <a:pt x="260" y="384"/>
                    <a:pt x="305" y="392"/>
                    <a:pt x="329" y="392"/>
                  </a:cubicBezTo>
                  <a:cubicBezTo>
                    <a:pt x="359" y="392"/>
                    <a:pt x="378" y="372"/>
                    <a:pt x="394" y="344"/>
                  </a:cubicBezTo>
                  <a:cubicBezTo>
                    <a:pt x="412" y="311"/>
                    <a:pt x="423" y="263"/>
                    <a:pt x="423" y="258"/>
                  </a:cubicBezTo>
                  <a:cubicBezTo>
                    <a:pt x="423" y="246"/>
                    <a:pt x="412" y="246"/>
                    <a:pt x="410" y="246"/>
                  </a:cubicBezTo>
                  <a:cubicBezTo>
                    <a:pt x="399" y="246"/>
                    <a:pt x="396" y="252"/>
                    <a:pt x="391" y="274"/>
                  </a:cubicBezTo>
                  <a:cubicBezTo>
                    <a:pt x="380" y="316"/>
                    <a:pt x="364" y="367"/>
                    <a:pt x="329" y="367"/>
                  </a:cubicBezTo>
                  <a:cubicBezTo>
                    <a:pt x="308" y="367"/>
                    <a:pt x="303" y="347"/>
                    <a:pt x="303" y="325"/>
                  </a:cubicBezTo>
                  <a:cubicBezTo>
                    <a:pt x="303" y="311"/>
                    <a:pt x="311" y="277"/>
                    <a:pt x="316" y="255"/>
                  </a:cubicBezTo>
                  <a:cubicBezTo>
                    <a:pt x="321" y="232"/>
                    <a:pt x="329" y="196"/>
                    <a:pt x="335" y="176"/>
                  </a:cubicBezTo>
                  <a:lnTo>
                    <a:pt x="351" y="112"/>
                  </a:lnTo>
                  <a:cubicBezTo>
                    <a:pt x="356" y="90"/>
                    <a:pt x="364" y="48"/>
                    <a:pt x="364" y="45"/>
                  </a:cubicBezTo>
                  <a:cubicBezTo>
                    <a:pt x="364" y="25"/>
                    <a:pt x="351" y="17"/>
                    <a:pt x="337" y="17"/>
                  </a:cubicBezTo>
                  <a:cubicBezTo>
                    <a:pt x="324" y="17"/>
                    <a:pt x="305" y="28"/>
                    <a:pt x="300" y="50"/>
                  </a:cubicBezTo>
                  <a:close/>
                  <a:moveTo>
                    <a:pt x="246" y="274"/>
                  </a:moveTo>
                  <a:cubicBezTo>
                    <a:pt x="241" y="300"/>
                    <a:pt x="222" y="316"/>
                    <a:pt x="204" y="333"/>
                  </a:cubicBezTo>
                  <a:cubicBezTo>
                    <a:pt x="195" y="339"/>
                    <a:pt x="163" y="367"/>
                    <a:pt x="129" y="367"/>
                  </a:cubicBezTo>
                  <a:cubicBezTo>
                    <a:pt x="96" y="367"/>
                    <a:pt x="67" y="344"/>
                    <a:pt x="67" y="283"/>
                  </a:cubicBezTo>
                  <a:cubicBezTo>
                    <a:pt x="67" y="238"/>
                    <a:pt x="91" y="140"/>
                    <a:pt x="110" y="106"/>
                  </a:cubicBezTo>
                  <a:cubicBezTo>
                    <a:pt x="147" y="36"/>
                    <a:pt x="190" y="25"/>
                    <a:pt x="214" y="25"/>
                  </a:cubicBezTo>
                  <a:cubicBezTo>
                    <a:pt x="270" y="25"/>
                    <a:pt x="287" y="90"/>
                    <a:pt x="287" y="101"/>
                  </a:cubicBezTo>
                  <a:cubicBezTo>
                    <a:pt x="287" y="104"/>
                    <a:pt x="287" y="109"/>
                    <a:pt x="284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EC29447-980A-FC4A-8FF8-F3707097A5FB}"/>
                </a:ext>
              </a:extLst>
            </p:cNvPr>
            <p:cNvSpPr/>
            <p:nvPr/>
          </p:nvSpPr>
          <p:spPr>
            <a:xfrm>
              <a:off x="5255640" y="2709719"/>
              <a:ext cx="59400" cy="115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22">
                  <a:moveTo>
                    <a:pt x="161" y="59"/>
                  </a:moveTo>
                  <a:cubicBezTo>
                    <a:pt x="161" y="59"/>
                    <a:pt x="166" y="45"/>
                    <a:pt x="166" y="36"/>
                  </a:cubicBezTo>
                  <a:cubicBezTo>
                    <a:pt x="166" y="14"/>
                    <a:pt x="147" y="0"/>
                    <a:pt x="129" y="0"/>
                  </a:cubicBezTo>
                  <a:cubicBezTo>
                    <a:pt x="104" y="0"/>
                    <a:pt x="96" y="20"/>
                    <a:pt x="94" y="28"/>
                  </a:cubicBezTo>
                  <a:lnTo>
                    <a:pt x="3" y="297"/>
                  </a:lnTo>
                  <a:cubicBezTo>
                    <a:pt x="0" y="305"/>
                    <a:pt x="0" y="305"/>
                    <a:pt x="0" y="308"/>
                  </a:cubicBezTo>
                  <a:cubicBezTo>
                    <a:pt x="0" y="316"/>
                    <a:pt x="24" y="322"/>
                    <a:pt x="27" y="322"/>
                  </a:cubicBezTo>
                  <a:cubicBezTo>
                    <a:pt x="32" y="322"/>
                    <a:pt x="32" y="319"/>
                    <a:pt x="35" y="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4C985EC-AEE1-C349-A73F-52F0CE07C57D}"/>
                </a:ext>
              </a:extLst>
            </p:cNvPr>
            <p:cNvSpPr/>
            <p:nvPr/>
          </p:nvSpPr>
          <p:spPr>
            <a:xfrm>
              <a:off x="568727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8535F07-4D63-E342-9546-E9A69D7CC53F}"/>
                </a:ext>
              </a:extLst>
            </p:cNvPr>
            <p:cNvSpPr/>
            <p:nvPr/>
          </p:nvSpPr>
          <p:spPr>
            <a:xfrm>
              <a:off x="601416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04B1D88-F9F5-A84B-BF25-E2DA6326BC45}"/>
                </a:ext>
              </a:extLst>
            </p:cNvPr>
            <p:cNvSpPr/>
            <p:nvPr/>
          </p:nvSpPr>
          <p:spPr>
            <a:xfrm>
              <a:off x="6315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784B14B-316C-4A4F-A2EE-A3A0632D1ACD}"/>
                </a:ext>
              </a:extLst>
            </p:cNvPr>
            <p:cNvSpPr/>
            <p:nvPr/>
          </p:nvSpPr>
          <p:spPr>
            <a:xfrm>
              <a:off x="6460559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6AF8113-0135-5949-829A-8058C10239DF}"/>
                </a:ext>
              </a:extLst>
            </p:cNvPr>
            <p:cNvSpPr/>
            <p:nvPr/>
          </p:nvSpPr>
          <p:spPr>
            <a:xfrm>
              <a:off x="66502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4B2F3EC-FFF3-034F-BFC4-FFAA515F9F0E}"/>
                </a:ext>
              </a:extLst>
            </p:cNvPr>
            <p:cNvSpPr/>
            <p:nvPr/>
          </p:nvSpPr>
          <p:spPr>
            <a:xfrm>
              <a:off x="67910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3B4C728-93D5-3347-B6D0-ADED38426C67}"/>
                </a:ext>
              </a:extLst>
            </p:cNvPr>
            <p:cNvSpPr/>
            <p:nvPr/>
          </p:nvSpPr>
          <p:spPr>
            <a:xfrm>
              <a:off x="695988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4407B46-EEF8-BC44-8BEB-4A1E5EE6F851}"/>
                </a:ext>
              </a:extLst>
            </p:cNvPr>
            <p:cNvSpPr/>
            <p:nvPr/>
          </p:nvSpPr>
          <p:spPr>
            <a:xfrm>
              <a:off x="7179479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A425CF0-D98D-EA46-883D-EEB79264F80D}"/>
                </a:ext>
              </a:extLst>
            </p:cNvPr>
            <p:cNvSpPr/>
            <p:nvPr/>
          </p:nvSpPr>
          <p:spPr>
            <a:xfrm>
              <a:off x="7308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07D4F86-FD16-1F4A-8605-6B5B2025173F}"/>
                </a:ext>
              </a:extLst>
            </p:cNvPr>
            <p:cNvSpPr/>
            <p:nvPr/>
          </p:nvSpPr>
          <p:spPr>
            <a:xfrm>
              <a:off x="7577640" y="2516040"/>
              <a:ext cx="25884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0" h="53">
                  <a:moveTo>
                    <a:pt x="680" y="53"/>
                  </a:moveTo>
                  <a:cubicBezTo>
                    <a:pt x="699" y="53"/>
                    <a:pt x="720" y="53"/>
                    <a:pt x="720" y="25"/>
                  </a:cubicBezTo>
                  <a:cubicBezTo>
                    <a:pt x="720" y="0"/>
                    <a:pt x="699" y="0"/>
                    <a:pt x="680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3"/>
                    <a:pt x="21" y="53"/>
                    <a:pt x="40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297B23F-6F13-B141-8F62-BAF407B7F7E4}"/>
                </a:ext>
              </a:extLst>
            </p:cNvPr>
            <p:cNvSpPr/>
            <p:nvPr/>
          </p:nvSpPr>
          <p:spPr>
            <a:xfrm>
              <a:off x="798551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014136C-5D36-ED41-A2FF-E5000761988F}"/>
                </a:ext>
              </a:extLst>
            </p:cNvPr>
            <p:cNvSpPr/>
            <p:nvPr/>
          </p:nvSpPr>
          <p:spPr>
            <a:xfrm>
              <a:off x="831240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0909C09-F5C8-2047-BC0C-1567F37B71F4}"/>
                </a:ext>
              </a:extLst>
            </p:cNvPr>
            <p:cNvSpPr/>
            <p:nvPr/>
          </p:nvSpPr>
          <p:spPr>
            <a:xfrm>
              <a:off x="861480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BFBDCE4-89E2-774F-AC1A-C228003D034B}"/>
                </a:ext>
              </a:extLst>
            </p:cNvPr>
            <p:cNvSpPr/>
            <p:nvPr/>
          </p:nvSpPr>
          <p:spPr>
            <a:xfrm>
              <a:off x="8758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70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5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E5BECE2-2973-9B48-8DD3-1500856763AA}"/>
                </a:ext>
              </a:extLst>
            </p:cNvPr>
            <p:cNvSpPr/>
            <p:nvPr/>
          </p:nvSpPr>
          <p:spPr>
            <a:xfrm>
              <a:off x="89708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34F3DCE-BA94-D74B-8099-BC2949F3DB37}"/>
                </a:ext>
              </a:extLst>
            </p:cNvPr>
            <p:cNvSpPr/>
            <p:nvPr/>
          </p:nvSpPr>
          <p:spPr>
            <a:xfrm>
              <a:off x="913932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15DDF95-CD48-6D4D-9741-D72A497810C4}"/>
                </a:ext>
              </a:extLst>
            </p:cNvPr>
            <p:cNvSpPr/>
            <p:nvPr/>
          </p:nvSpPr>
          <p:spPr>
            <a:xfrm>
              <a:off x="9369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8C99F6CF-2C1D-8D43-A435-E6950790240F}"/>
                </a:ext>
              </a:extLst>
            </p:cNvPr>
            <p:cNvSpPr/>
            <p:nvPr/>
          </p:nvSpPr>
          <p:spPr>
            <a:xfrm>
              <a:off x="952488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450" y="1106"/>
                  </a:moveTo>
                  <a:cubicBezTo>
                    <a:pt x="450" y="753"/>
                    <a:pt x="370" y="378"/>
                    <a:pt x="137" y="101"/>
                  </a:cubicBezTo>
                  <a:cubicBezTo>
                    <a:pt x="120" y="81"/>
                    <a:pt x="78" y="34"/>
                    <a:pt x="48" y="8"/>
                  </a:cubicBezTo>
                  <a:cubicBezTo>
                    <a:pt x="40" y="0"/>
                    <a:pt x="37" y="0"/>
                    <a:pt x="21" y="0"/>
                  </a:cubicBezTo>
                  <a:cubicBezTo>
                    <a:pt x="11" y="0"/>
                    <a:pt x="0" y="0"/>
                    <a:pt x="0" y="11"/>
                  </a:cubicBezTo>
                  <a:cubicBezTo>
                    <a:pt x="0" y="17"/>
                    <a:pt x="5" y="22"/>
                    <a:pt x="8" y="25"/>
                  </a:cubicBezTo>
                  <a:cubicBezTo>
                    <a:pt x="48" y="67"/>
                    <a:pt x="112" y="134"/>
                    <a:pt x="185" y="272"/>
                  </a:cubicBezTo>
                  <a:cubicBezTo>
                    <a:pt x="313" y="507"/>
                    <a:pt x="359" y="812"/>
                    <a:pt x="359" y="1106"/>
                  </a:cubicBezTo>
                  <a:cubicBezTo>
                    <a:pt x="359" y="1641"/>
                    <a:pt x="217" y="1968"/>
                    <a:pt x="5" y="2192"/>
                  </a:cubicBezTo>
                  <a:cubicBezTo>
                    <a:pt x="3" y="2195"/>
                    <a:pt x="0" y="2201"/>
                    <a:pt x="0" y="2203"/>
                  </a:cubicBezTo>
                  <a:cubicBezTo>
                    <a:pt x="0" y="2215"/>
                    <a:pt x="11" y="2215"/>
                    <a:pt x="21" y="2215"/>
                  </a:cubicBezTo>
                  <a:cubicBezTo>
                    <a:pt x="37" y="2215"/>
                    <a:pt x="40" y="2215"/>
                    <a:pt x="51" y="2206"/>
                  </a:cubicBezTo>
                  <a:cubicBezTo>
                    <a:pt x="163" y="2105"/>
                    <a:pt x="289" y="1935"/>
                    <a:pt x="372" y="1674"/>
                  </a:cubicBezTo>
                  <a:cubicBezTo>
                    <a:pt x="423" y="1506"/>
                    <a:pt x="450" y="1305"/>
                    <a:pt x="450" y="1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15BF7E5-75FE-324B-8D20-6201484E8B44}"/>
                </a:ext>
              </a:extLst>
            </p:cNvPr>
            <p:cNvSpPr/>
            <p:nvPr/>
          </p:nvSpPr>
          <p:spPr>
            <a:xfrm>
              <a:off x="9793800" y="2030400"/>
              <a:ext cx="13176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7" h="574">
                  <a:moveTo>
                    <a:pt x="367" y="417"/>
                  </a:moveTo>
                  <a:lnTo>
                    <a:pt x="337" y="417"/>
                  </a:lnTo>
                  <a:cubicBezTo>
                    <a:pt x="335" y="437"/>
                    <a:pt x="327" y="487"/>
                    <a:pt x="316" y="496"/>
                  </a:cubicBezTo>
                  <a:cubicBezTo>
                    <a:pt x="311" y="501"/>
                    <a:pt x="246" y="501"/>
                    <a:pt x="236" y="501"/>
                  </a:cubicBezTo>
                  <a:lnTo>
                    <a:pt x="83" y="501"/>
                  </a:lnTo>
                  <a:cubicBezTo>
                    <a:pt x="169" y="420"/>
                    <a:pt x="198" y="398"/>
                    <a:pt x="249" y="356"/>
                  </a:cubicBezTo>
                  <a:cubicBezTo>
                    <a:pt x="311" y="305"/>
                    <a:pt x="367" y="252"/>
                    <a:pt x="367" y="168"/>
                  </a:cubicBezTo>
                  <a:cubicBezTo>
                    <a:pt x="367" y="64"/>
                    <a:pt x="278" y="0"/>
                    <a:pt x="171" y="0"/>
                  </a:cubicBezTo>
                  <a:cubicBezTo>
                    <a:pt x="70" y="0"/>
                    <a:pt x="0" y="76"/>
                    <a:pt x="0" y="154"/>
                  </a:cubicBezTo>
                  <a:cubicBezTo>
                    <a:pt x="0" y="199"/>
                    <a:pt x="35" y="204"/>
                    <a:pt x="43" y="204"/>
                  </a:cubicBezTo>
                  <a:cubicBezTo>
                    <a:pt x="64" y="204"/>
                    <a:pt x="88" y="188"/>
                    <a:pt x="88" y="157"/>
                  </a:cubicBezTo>
                  <a:cubicBezTo>
                    <a:pt x="88" y="143"/>
                    <a:pt x="83" y="112"/>
                    <a:pt x="40" y="112"/>
                  </a:cubicBezTo>
                  <a:cubicBezTo>
                    <a:pt x="64" y="50"/>
                    <a:pt x="120" y="31"/>
                    <a:pt x="161" y="31"/>
                  </a:cubicBezTo>
                  <a:cubicBezTo>
                    <a:pt x="244" y="31"/>
                    <a:pt x="287" y="98"/>
                    <a:pt x="287" y="168"/>
                  </a:cubicBezTo>
                  <a:cubicBezTo>
                    <a:pt x="287" y="244"/>
                    <a:pt x="236" y="302"/>
                    <a:pt x="209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43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9" name="Freeform 48">
            <a:extLst>
              <a:ext uri="{FF2B5EF4-FFF2-40B4-BE49-F238E27FC236}">
                <a16:creationId xmlns:a16="http://schemas.microsoft.com/office/drawing/2014/main" id="{48B4D087-59E1-924F-B40E-AA3A9A874DFF}"/>
              </a:ext>
            </a:extLst>
          </p:cNvPr>
          <p:cNvSpPr/>
          <p:nvPr/>
        </p:nvSpPr>
        <p:spPr>
          <a:xfrm>
            <a:off x="3680975" y="2578849"/>
            <a:ext cx="3736080" cy="10972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3465A4"/>
            </a:solidFill>
            <a:custDash>
              <a:ds d="197000" sp="197000"/>
            </a:custDash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6" name="Title 105">
            <a:extLst>
              <a:ext uri="{FF2B5EF4-FFF2-40B4-BE49-F238E27FC236}">
                <a16:creationId xmlns:a16="http://schemas.microsoft.com/office/drawing/2014/main" id="{6AA1AD5D-E835-6340-A6FE-0AFA66406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Q-function updates in DQN</a:t>
            </a:r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EFC9D4DE-8FE9-8141-ACD7-E72B3D2C3B7B}"/>
              </a:ext>
            </a:extLst>
          </p:cNvPr>
          <p:cNvSpPr/>
          <p:nvPr/>
        </p:nvSpPr>
        <p:spPr>
          <a:xfrm rot="16200000">
            <a:off x="6355979" y="1225112"/>
            <a:ext cx="365760" cy="5486399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6200"/>
              <a:gd name="f13" fmla="val 108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7 f15 1"/>
              <a:gd name="f28" fmla="*/ f18 f16 1"/>
              <a:gd name="f29" fmla="*/ 13800 f15 1"/>
              <a:gd name="f30" fmla="*/ 21600 f15 1"/>
              <a:gd name="f31" fmla="*/ 0 f16 1"/>
              <a:gd name="f32" fmla="*/ f19 1 f4"/>
              <a:gd name="f33" fmla="*/ 0 f15 1"/>
              <a:gd name="f34" fmla="*/ 10800 f16 1"/>
              <a:gd name="f35" fmla="*/ 216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30" y="f31"/>
              </a:cxn>
              <a:cxn ang="f42">
                <a:pos x="f33" y="f34"/>
              </a:cxn>
              <a:cxn ang="f42">
                <a:pos x="f30" y="f35"/>
              </a:cxn>
            </a:cxnLst>
            <a:rect l="f29" t="f44" r="f30" b="f45"/>
            <a:pathLst>
              <a:path w="21600" h="21600">
                <a:moveTo>
                  <a:pt x="f8" y="f7"/>
                </a:moveTo>
                <a:cubicBezTo>
                  <a:pt x="f12" y="f7"/>
                  <a:pt x="f13" y="f20"/>
                  <a:pt x="f13" y="f21"/>
                </a:cubicBezTo>
                <a:lnTo>
                  <a:pt x="f13" y="f36"/>
                </a:lnTo>
                <a:cubicBezTo>
                  <a:pt x="f13" y="f37"/>
                  <a:pt x="f11" y="f22"/>
                  <a:pt x="f7" y="f22"/>
                </a:cubicBezTo>
                <a:cubicBezTo>
                  <a:pt x="f11" y="f22"/>
                  <a:pt x="f13" y="f38"/>
                  <a:pt x="f13" y="f39"/>
                </a:cubicBezTo>
                <a:lnTo>
                  <a:pt x="f13" y="f23"/>
                </a:lnTo>
                <a:cubicBezTo>
                  <a:pt x="f13" y="f40"/>
                  <a:pt x="f12" y="f8"/>
                  <a:pt x="f8" y="f8"/>
                </a:cubicBezTo>
              </a:path>
            </a:pathLst>
          </a:custGeom>
          <a:noFill/>
          <a:ln w="36720">
            <a:solidFill>
              <a:srgbClr val="3465A4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8B3DDFAB-FF86-844D-AB76-F7EA4059215F}"/>
              </a:ext>
            </a:extLst>
          </p:cNvPr>
          <p:cNvSpPr txBox="1"/>
          <p:nvPr/>
        </p:nvSpPr>
        <p:spPr>
          <a:xfrm>
            <a:off x="5264640" y="4303470"/>
            <a:ext cx="2418139" cy="41526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Minimize TD error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0C4C45D-E48E-3F4D-ABF0-C041543185A5}"/>
              </a:ext>
            </a:extLst>
          </p:cNvPr>
          <p:cNvSpPr txBox="1"/>
          <p:nvPr/>
        </p:nvSpPr>
        <p:spPr>
          <a:xfrm>
            <a:off x="741935" y="1958209"/>
            <a:ext cx="24012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Use this loss function: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14D97A-1545-784E-85AD-CD7E2B8B5941}"/>
              </a:ext>
            </a:extLst>
          </p:cNvPr>
          <p:cNvSpPr txBox="1"/>
          <p:nvPr/>
        </p:nvSpPr>
        <p:spPr>
          <a:xfrm>
            <a:off x="5006855" y="2141089"/>
            <a:ext cx="7642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target</a:t>
            </a:r>
          </a:p>
        </p:txBody>
      </p:sp>
      <p:grpSp>
        <p:nvGrpSpPr>
          <p:cNvPr id="4" name="Group 3" descr="28§display§L(s,a,s';w)=\frac{1}{2} \left(&#10;r + \gamma \max_{a'} Q_w(s',a') - Q_w(s,a)&#10;\right)^2§svg§600§FALSE" title="TexMaths">
            <a:extLst>
              <a:ext uri="{FF2B5EF4-FFF2-40B4-BE49-F238E27FC236}">
                <a16:creationId xmlns:a16="http://schemas.microsoft.com/office/drawing/2014/main" id="{45CC4B89-5F35-0046-B672-60CE8B50B039}"/>
              </a:ext>
            </a:extLst>
          </p:cNvPr>
          <p:cNvGrpSpPr/>
          <p:nvPr/>
        </p:nvGrpSpPr>
        <p:grpSpPr>
          <a:xfrm>
            <a:off x="266015" y="2597569"/>
            <a:ext cx="9596880" cy="910800"/>
            <a:chOff x="347040" y="2030400"/>
            <a:chExt cx="9596880" cy="910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9787E64-7174-2647-884D-A2A27C60552C}"/>
                </a:ext>
              </a:extLst>
            </p:cNvPr>
            <p:cNvSpPr/>
            <p:nvPr/>
          </p:nvSpPr>
          <p:spPr>
            <a:xfrm>
              <a:off x="347040" y="2037599"/>
              <a:ext cx="9596880" cy="902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59" h="2509">
                  <a:moveTo>
                    <a:pt x="13330" y="2509"/>
                  </a:moveTo>
                  <a:lnTo>
                    <a:pt x="0" y="2509"/>
                  </a:lnTo>
                  <a:lnTo>
                    <a:pt x="0" y="0"/>
                  </a:lnTo>
                  <a:lnTo>
                    <a:pt x="26659" y="0"/>
                  </a:lnTo>
                  <a:lnTo>
                    <a:pt x="26659" y="25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6EFA079-771F-4241-B79F-4BFB0B6B4B00}"/>
                </a:ext>
              </a:extLst>
            </p:cNvPr>
            <p:cNvSpPr/>
            <p:nvPr/>
          </p:nvSpPr>
          <p:spPr>
            <a:xfrm>
              <a:off x="363600" y="2333880"/>
              <a:ext cx="2559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2" h="843">
                  <a:moveTo>
                    <a:pt x="396" y="95"/>
                  </a:moveTo>
                  <a:cubicBezTo>
                    <a:pt x="407" y="53"/>
                    <a:pt x="410" y="39"/>
                    <a:pt x="519" y="39"/>
                  </a:cubicBezTo>
                  <a:cubicBezTo>
                    <a:pt x="557" y="39"/>
                    <a:pt x="565" y="39"/>
                    <a:pt x="565" y="14"/>
                  </a:cubicBezTo>
                  <a:cubicBezTo>
                    <a:pt x="565" y="0"/>
                    <a:pt x="552" y="0"/>
                    <a:pt x="546" y="0"/>
                  </a:cubicBezTo>
                  <a:cubicBezTo>
                    <a:pt x="509" y="0"/>
                    <a:pt x="410" y="3"/>
                    <a:pt x="372" y="3"/>
                  </a:cubicBezTo>
                  <a:cubicBezTo>
                    <a:pt x="337" y="3"/>
                    <a:pt x="249" y="0"/>
                    <a:pt x="214" y="0"/>
                  </a:cubicBezTo>
                  <a:cubicBezTo>
                    <a:pt x="206" y="0"/>
                    <a:pt x="193" y="0"/>
                    <a:pt x="193" y="25"/>
                  </a:cubicBezTo>
                  <a:cubicBezTo>
                    <a:pt x="193" y="39"/>
                    <a:pt x="204" y="39"/>
                    <a:pt x="225" y="39"/>
                  </a:cubicBezTo>
                  <a:cubicBezTo>
                    <a:pt x="228" y="39"/>
                    <a:pt x="249" y="39"/>
                    <a:pt x="270" y="42"/>
                  </a:cubicBezTo>
                  <a:cubicBezTo>
                    <a:pt x="292" y="42"/>
                    <a:pt x="303" y="45"/>
                    <a:pt x="303" y="62"/>
                  </a:cubicBezTo>
                  <a:cubicBezTo>
                    <a:pt x="303" y="64"/>
                    <a:pt x="300" y="70"/>
                    <a:pt x="297" y="84"/>
                  </a:cubicBezTo>
                  <a:lnTo>
                    <a:pt x="139" y="748"/>
                  </a:lnTo>
                  <a:cubicBezTo>
                    <a:pt x="129" y="795"/>
                    <a:pt x="126" y="804"/>
                    <a:pt x="32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1" y="843"/>
                    <a:pt x="32" y="843"/>
                  </a:cubicBezTo>
                  <a:lnTo>
                    <a:pt x="578" y="843"/>
                  </a:lnTo>
                  <a:cubicBezTo>
                    <a:pt x="608" y="843"/>
                    <a:pt x="608" y="843"/>
                    <a:pt x="616" y="823"/>
                  </a:cubicBezTo>
                  <a:lnTo>
                    <a:pt x="710" y="554"/>
                  </a:lnTo>
                  <a:cubicBezTo>
                    <a:pt x="712" y="543"/>
                    <a:pt x="712" y="540"/>
                    <a:pt x="712" y="538"/>
                  </a:cubicBezTo>
                  <a:cubicBezTo>
                    <a:pt x="712" y="532"/>
                    <a:pt x="710" y="524"/>
                    <a:pt x="699" y="524"/>
                  </a:cubicBezTo>
                  <a:cubicBezTo>
                    <a:pt x="688" y="524"/>
                    <a:pt x="688" y="532"/>
                    <a:pt x="680" y="552"/>
                  </a:cubicBezTo>
                  <a:cubicBezTo>
                    <a:pt x="640" y="664"/>
                    <a:pt x="586" y="804"/>
                    <a:pt x="383" y="804"/>
                  </a:cubicBezTo>
                  <a:lnTo>
                    <a:pt x="270" y="804"/>
                  </a:lnTo>
                  <a:cubicBezTo>
                    <a:pt x="254" y="804"/>
                    <a:pt x="252" y="804"/>
                    <a:pt x="246" y="804"/>
                  </a:cubicBezTo>
                  <a:cubicBezTo>
                    <a:pt x="233" y="804"/>
                    <a:pt x="230" y="801"/>
                    <a:pt x="230" y="792"/>
                  </a:cubicBezTo>
                  <a:cubicBezTo>
                    <a:pt x="230" y="787"/>
                    <a:pt x="230" y="784"/>
                    <a:pt x="236" y="7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59DF51C-0E38-1749-9EF0-4C662CB36B76}"/>
                </a:ext>
              </a:extLst>
            </p:cNvPr>
            <p:cNvSpPr/>
            <p:nvPr/>
          </p:nvSpPr>
          <p:spPr>
            <a:xfrm>
              <a:off x="675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ED30DF0-9C92-4549-AED7-A767913DDA11}"/>
                </a:ext>
              </a:extLst>
            </p:cNvPr>
            <p:cNvSpPr/>
            <p:nvPr/>
          </p:nvSpPr>
          <p:spPr>
            <a:xfrm>
              <a:off x="820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DD1271B-A5FB-ED4F-9B76-10497654BCAC}"/>
                </a:ext>
              </a:extLst>
            </p:cNvPr>
            <p:cNvSpPr/>
            <p:nvPr/>
          </p:nvSpPr>
          <p:spPr>
            <a:xfrm>
              <a:off x="103248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1C449C1-09CD-434A-9488-235B3E7E3E51}"/>
                </a:ext>
              </a:extLst>
            </p:cNvPr>
            <p:cNvSpPr/>
            <p:nvPr/>
          </p:nvSpPr>
          <p:spPr>
            <a:xfrm>
              <a:off x="1200959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4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2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414885A-7465-974C-9B41-1D565DA436DE}"/>
                </a:ext>
              </a:extLst>
            </p:cNvPr>
            <p:cNvSpPr/>
            <p:nvPr/>
          </p:nvSpPr>
          <p:spPr>
            <a:xfrm>
              <a:off x="14432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BFBBB9D-DFE9-9B4C-B147-775320DE6C17}"/>
                </a:ext>
              </a:extLst>
            </p:cNvPr>
            <p:cNvSpPr/>
            <p:nvPr/>
          </p:nvSpPr>
          <p:spPr>
            <a:xfrm>
              <a:off x="161676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93F43DF-1904-5F4E-962F-8B1086B90F37}"/>
                </a:ext>
              </a:extLst>
            </p:cNvPr>
            <p:cNvSpPr/>
            <p:nvPr/>
          </p:nvSpPr>
          <p:spPr>
            <a:xfrm>
              <a:off x="18064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D49F826-8821-6148-9200-54D57EABB525}"/>
                </a:ext>
              </a:extLst>
            </p:cNvPr>
            <p:cNvSpPr/>
            <p:nvPr/>
          </p:nvSpPr>
          <p:spPr>
            <a:xfrm>
              <a:off x="1947240" y="2445840"/>
              <a:ext cx="4680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" h="770">
                  <a:moveTo>
                    <a:pt x="129" y="64"/>
                  </a:moveTo>
                  <a:cubicBezTo>
                    <a:pt x="129" y="31"/>
                    <a:pt x="99" y="0"/>
                    <a:pt x="64" y="0"/>
                  </a:cubicBezTo>
                  <a:cubicBezTo>
                    <a:pt x="29" y="0"/>
                    <a:pt x="0" y="31"/>
                    <a:pt x="0" y="64"/>
                  </a:cubicBezTo>
                  <a:cubicBezTo>
                    <a:pt x="0" y="101"/>
                    <a:pt x="29" y="132"/>
                    <a:pt x="64" y="132"/>
                  </a:cubicBezTo>
                  <a:cubicBezTo>
                    <a:pt x="99" y="132"/>
                    <a:pt x="129" y="101"/>
                    <a:pt x="129" y="64"/>
                  </a:cubicBezTo>
                  <a:close/>
                  <a:moveTo>
                    <a:pt x="104" y="518"/>
                  </a:moveTo>
                  <a:cubicBezTo>
                    <a:pt x="104" y="554"/>
                    <a:pt x="104" y="650"/>
                    <a:pt x="27" y="742"/>
                  </a:cubicBezTo>
                  <a:cubicBezTo>
                    <a:pt x="19" y="750"/>
                    <a:pt x="19" y="753"/>
                    <a:pt x="19" y="756"/>
                  </a:cubicBezTo>
                  <a:cubicBezTo>
                    <a:pt x="19" y="764"/>
                    <a:pt x="24" y="770"/>
                    <a:pt x="32" y="770"/>
                  </a:cubicBezTo>
                  <a:cubicBezTo>
                    <a:pt x="46" y="770"/>
                    <a:pt x="131" y="672"/>
                    <a:pt x="131" y="529"/>
                  </a:cubicBezTo>
                  <a:cubicBezTo>
                    <a:pt x="131" y="493"/>
                    <a:pt x="129" y="400"/>
                    <a:pt x="64" y="400"/>
                  </a:cubicBezTo>
                  <a:cubicBezTo>
                    <a:pt x="21" y="400"/>
                    <a:pt x="0" y="434"/>
                    <a:pt x="0" y="468"/>
                  </a:cubicBezTo>
                  <a:cubicBezTo>
                    <a:pt x="0" y="498"/>
                    <a:pt x="21" y="532"/>
                    <a:pt x="64" y="532"/>
                  </a:cubicBezTo>
                  <a:cubicBezTo>
                    <a:pt x="70" y="532"/>
                    <a:pt x="72" y="532"/>
                    <a:pt x="72" y="532"/>
                  </a:cubicBezTo>
                  <a:cubicBezTo>
                    <a:pt x="83" y="529"/>
                    <a:pt x="94" y="526"/>
                    <a:pt x="104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94E0654-2BB3-BD40-896F-8AD787EBCA06}"/>
                </a:ext>
              </a:extLst>
            </p:cNvPr>
            <p:cNvSpPr/>
            <p:nvPr/>
          </p:nvSpPr>
          <p:spPr>
            <a:xfrm>
              <a:off x="2111039" y="2440800"/>
              <a:ext cx="281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560">
                  <a:moveTo>
                    <a:pt x="511" y="126"/>
                  </a:moveTo>
                  <a:cubicBezTo>
                    <a:pt x="517" y="101"/>
                    <a:pt x="528" y="53"/>
                    <a:pt x="528" y="48"/>
                  </a:cubicBezTo>
                  <a:cubicBezTo>
                    <a:pt x="528" y="25"/>
                    <a:pt x="511" y="14"/>
                    <a:pt x="495" y="14"/>
                  </a:cubicBezTo>
                  <a:cubicBezTo>
                    <a:pt x="479" y="14"/>
                    <a:pt x="458" y="22"/>
                    <a:pt x="450" y="48"/>
                  </a:cubicBezTo>
                  <a:cubicBezTo>
                    <a:pt x="447" y="56"/>
                    <a:pt x="391" y="294"/>
                    <a:pt x="383" y="325"/>
                  </a:cubicBezTo>
                  <a:cubicBezTo>
                    <a:pt x="375" y="361"/>
                    <a:pt x="372" y="384"/>
                    <a:pt x="372" y="406"/>
                  </a:cubicBezTo>
                  <a:cubicBezTo>
                    <a:pt x="372" y="420"/>
                    <a:pt x="372" y="423"/>
                    <a:pt x="375" y="428"/>
                  </a:cubicBezTo>
                  <a:cubicBezTo>
                    <a:pt x="348" y="496"/>
                    <a:pt x="311" y="532"/>
                    <a:pt x="265" y="532"/>
                  </a:cubicBezTo>
                  <a:cubicBezTo>
                    <a:pt x="171" y="532"/>
                    <a:pt x="171" y="442"/>
                    <a:pt x="171" y="420"/>
                  </a:cubicBezTo>
                  <a:cubicBezTo>
                    <a:pt x="171" y="381"/>
                    <a:pt x="177" y="333"/>
                    <a:pt x="233" y="179"/>
                  </a:cubicBezTo>
                  <a:cubicBezTo>
                    <a:pt x="246" y="143"/>
                    <a:pt x="252" y="126"/>
                    <a:pt x="252" y="101"/>
                  </a:cubicBezTo>
                  <a:cubicBezTo>
                    <a:pt x="252" y="45"/>
                    <a:pt x="214" y="0"/>
                    <a:pt x="155" y="0"/>
                  </a:cubicBezTo>
                  <a:cubicBezTo>
                    <a:pt x="43" y="0"/>
                    <a:pt x="0" y="179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2" y="179"/>
                  </a:cubicBezTo>
                  <a:cubicBezTo>
                    <a:pt x="64" y="64"/>
                    <a:pt x="110" y="28"/>
                    <a:pt x="153" y="28"/>
                  </a:cubicBezTo>
                  <a:cubicBezTo>
                    <a:pt x="163" y="28"/>
                    <a:pt x="182" y="28"/>
                    <a:pt x="182" y="67"/>
                  </a:cubicBezTo>
                  <a:cubicBezTo>
                    <a:pt x="182" y="98"/>
                    <a:pt x="169" y="134"/>
                    <a:pt x="161" y="154"/>
                  </a:cubicBezTo>
                  <a:cubicBezTo>
                    <a:pt x="110" y="300"/>
                    <a:pt x="94" y="358"/>
                    <a:pt x="94" y="403"/>
                  </a:cubicBezTo>
                  <a:cubicBezTo>
                    <a:pt x="94" y="518"/>
                    <a:pt x="174" y="560"/>
                    <a:pt x="262" y="560"/>
                  </a:cubicBezTo>
                  <a:cubicBezTo>
                    <a:pt x="281" y="560"/>
                    <a:pt x="337" y="560"/>
                    <a:pt x="386" y="473"/>
                  </a:cubicBezTo>
                  <a:cubicBezTo>
                    <a:pt x="415" y="552"/>
                    <a:pt x="498" y="560"/>
                    <a:pt x="533" y="560"/>
                  </a:cubicBezTo>
                  <a:cubicBezTo>
                    <a:pt x="621" y="560"/>
                    <a:pt x="672" y="482"/>
                    <a:pt x="704" y="409"/>
                  </a:cubicBezTo>
                  <a:cubicBezTo>
                    <a:pt x="744" y="311"/>
                    <a:pt x="782" y="146"/>
                    <a:pt x="782" y="87"/>
                  </a:cubicBezTo>
                  <a:cubicBezTo>
                    <a:pt x="782" y="20"/>
                    <a:pt x="750" y="0"/>
                    <a:pt x="728" y="0"/>
                  </a:cubicBezTo>
                  <a:cubicBezTo>
                    <a:pt x="699" y="0"/>
                    <a:pt x="669" y="31"/>
                    <a:pt x="669" y="59"/>
                  </a:cubicBezTo>
                  <a:cubicBezTo>
                    <a:pt x="669" y="76"/>
                    <a:pt x="677" y="84"/>
                    <a:pt x="688" y="92"/>
                  </a:cubicBezTo>
                  <a:cubicBezTo>
                    <a:pt x="702" y="106"/>
                    <a:pt x="731" y="137"/>
                    <a:pt x="731" y="199"/>
                  </a:cubicBezTo>
                  <a:cubicBezTo>
                    <a:pt x="731" y="241"/>
                    <a:pt x="696" y="361"/>
                    <a:pt x="667" y="423"/>
                  </a:cubicBezTo>
                  <a:cubicBezTo>
                    <a:pt x="635" y="490"/>
                    <a:pt x="594" y="532"/>
                    <a:pt x="536" y="532"/>
                  </a:cubicBezTo>
                  <a:cubicBezTo>
                    <a:pt x="479" y="532"/>
                    <a:pt x="450" y="496"/>
                    <a:pt x="450" y="426"/>
                  </a:cubicBezTo>
                  <a:cubicBezTo>
                    <a:pt x="450" y="392"/>
                    <a:pt x="458" y="353"/>
                    <a:pt x="461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45EA28A-7B7F-974F-927B-E6EBCC8FF056}"/>
                </a:ext>
              </a:extLst>
            </p:cNvPr>
            <p:cNvSpPr/>
            <p:nvPr/>
          </p:nvSpPr>
          <p:spPr>
            <a:xfrm>
              <a:off x="2436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D82CDC2-E17B-D64E-95B7-A243A62A320D}"/>
                </a:ext>
              </a:extLst>
            </p:cNvPr>
            <p:cNvSpPr/>
            <p:nvPr/>
          </p:nvSpPr>
          <p:spPr>
            <a:xfrm>
              <a:off x="2717280" y="2473920"/>
              <a:ext cx="2822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291">
                  <a:moveTo>
                    <a:pt x="744" y="50"/>
                  </a:moveTo>
                  <a:cubicBezTo>
                    <a:pt x="763" y="50"/>
                    <a:pt x="785" y="50"/>
                    <a:pt x="785" y="25"/>
                  </a:cubicBezTo>
                  <a:cubicBezTo>
                    <a:pt x="785" y="0"/>
                    <a:pt x="763" y="0"/>
                    <a:pt x="747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0"/>
                    <a:pt x="21" y="50"/>
                    <a:pt x="40" y="50"/>
                  </a:cubicBezTo>
                  <a:close/>
                  <a:moveTo>
                    <a:pt x="747" y="291"/>
                  </a:moveTo>
                  <a:cubicBezTo>
                    <a:pt x="763" y="291"/>
                    <a:pt x="785" y="291"/>
                    <a:pt x="785" y="266"/>
                  </a:cubicBezTo>
                  <a:cubicBezTo>
                    <a:pt x="785" y="241"/>
                    <a:pt x="763" y="241"/>
                    <a:pt x="744" y="241"/>
                  </a:cubicBezTo>
                  <a:lnTo>
                    <a:pt x="40" y="241"/>
                  </a:lnTo>
                  <a:cubicBezTo>
                    <a:pt x="21" y="241"/>
                    <a:pt x="0" y="241"/>
                    <a:pt x="0" y="266"/>
                  </a:cubicBezTo>
                  <a:cubicBezTo>
                    <a:pt x="0" y="291"/>
                    <a:pt x="21" y="291"/>
                    <a:pt x="40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C0A13B7-F427-E04A-9F5A-9D0525D783F4}"/>
                </a:ext>
              </a:extLst>
            </p:cNvPr>
            <p:cNvSpPr/>
            <p:nvPr/>
          </p:nvSpPr>
          <p:spPr>
            <a:xfrm>
              <a:off x="3228480" y="2041560"/>
              <a:ext cx="1404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823">
                  <a:moveTo>
                    <a:pt x="244" y="31"/>
                  </a:moveTo>
                  <a:cubicBezTo>
                    <a:pt x="244" y="3"/>
                    <a:pt x="244" y="0"/>
                    <a:pt x="214" y="0"/>
                  </a:cubicBezTo>
                  <a:cubicBezTo>
                    <a:pt x="142" y="78"/>
                    <a:pt x="37" y="78"/>
                    <a:pt x="0" y="78"/>
                  </a:cubicBezTo>
                  <a:lnTo>
                    <a:pt x="0" y="118"/>
                  </a:lnTo>
                  <a:cubicBezTo>
                    <a:pt x="24" y="118"/>
                    <a:pt x="94" y="118"/>
                    <a:pt x="155" y="84"/>
                  </a:cubicBezTo>
                  <a:lnTo>
                    <a:pt x="155" y="725"/>
                  </a:lnTo>
                  <a:cubicBezTo>
                    <a:pt x="155" y="770"/>
                    <a:pt x="153" y="784"/>
                    <a:pt x="46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48" y="818"/>
                    <a:pt x="153" y="818"/>
                    <a:pt x="198" y="818"/>
                  </a:cubicBezTo>
                  <a:cubicBezTo>
                    <a:pt x="246" y="818"/>
                    <a:pt x="348" y="818"/>
                    <a:pt x="391" y="823"/>
                  </a:cubicBezTo>
                  <a:lnTo>
                    <a:pt x="391" y="784"/>
                  </a:lnTo>
                  <a:lnTo>
                    <a:pt x="353" y="784"/>
                  </a:lnTo>
                  <a:cubicBezTo>
                    <a:pt x="246" y="784"/>
                    <a:pt x="244" y="770"/>
                    <a:pt x="244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BDFC77D-91BA-D74F-803B-B2EF0E08D6AC}"/>
                </a:ext>
              </a:extLst>
            </p:cNvPr>
            <p:cNvSpPr/>
            <p:nvPr/>
          </p:nvSpPr>
          <p:spPr>
            <a:xfrm>
              <a:off x="3190680" y="2516040"/>
              <a:ext cx="21276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53">
                  <a:moveTo>
                    <a:pt x="295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92" y="0"/>
                  </a:lnTo>
                  <a:lnTo>
                    <a:pt x="592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A8178AF-0408-EE45-A0EE-170B9532B077}"/>
                </a:ext>
              </a:extLst>
            </p:cNvPr>
            <p:cNvSpPr/>
            <p:nvPr/>
          </p:nvSpPr>
          <p:spPr>
            <a:xfrm>
              <a:off x="3211920" y="2645280"/>
              <a:ext cx="1692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1" h="823">
                  <a:moveTo>
                    <a:pt x="91" y="728"/>
                  </a:moveTo>
                  <a:lnTo>
                    <a:pt x="217" y="599"/>
                  </a:lnTo>
                  <a:cubicBezTo>
                    <a:pt x="402" y="428"/>
                    <a:pt x="471" y="364"/>
                    <a:pt x="471" y="241"/>
                  </a:cubicBezTo>
                  <a:cubicBezTo>
                    <a:pt x="471" y="98"/>
                    <a:pt x="367" y="0"/>
                    <a:pt x="222" y="0"/>
                  </a:cubicBezTo>
                  <a:cubicBezTo>
                    <a:pt x="88" y="0"/>
                    <a:pt x="0" y="115"/>
                    <a:pt x="0" y="224"/>
                  </a:cubicBezTo>
                  <a:cubicBezTo>
                    <a:pt x="0" y="291"/>
                    <a:pt x="59" y="291"/>
                    <a:pt x="62" y="291"/>
                  </a:cubicBezTo>
                  <a:cubicBezTo>
                    <a:pt x="83" y="291"/>
                    <a:pt x="123" y="277"/>
                    <a:pt x="123" y="227"/>
                  </a:cubicBezTo>
                  <a:cubicBezTo>
                    <a:pt x="123" y="196"/>
                    <a:pt x="102" y="162"/>
                    <a:pt x="62" y="162"/>
                  </a:cubicBezTo>
                  <a:cubicBezTo>
                    <a:pt x="51" y="162"/>
                    <a:pt x="51" y="162"/>
                    <a:pt x="46" y="165"/>
                  </a:cubicBezTo>
                  <a:cubicBezTo>
                    <a:pt x="72" y="84"/>
                    <a:pt x="137" y="39"/>
                    <a:pt x="206" y="39"/>
                  </a:cubicBezTo>
                  <a:cubicBezTo>
                    <a:pt x="313" y="39"/>
                    <a:pt x="364" y="137"/>
                    <a:pt x="364" y="241"/>
                  </a:cubicBezTo>
                  <a:cubicBezTo>
                    <a:pt x="364" y="339"/>
                    <a:pt x="305" y="437"/>
                    <a:pt x="241" y="512"/>
                  </a:cubicBezTo>
                  <a:lnTo>
                    <a:pt x="13" y="776"/>
                  </a:lnTo>
                  <a:cubicBezTo>
                    <a:pt x="0" y="790"/>
                    <a:pt x="0" y="792"/>
                    <a:pt x="0" y="823"/>
                  </a:cubicBezTo>
                  <a:lnTo>
                    <a:pt x="439" y="823"/>
                  </a:lnTo>
                  <a:lnTo>
                    <a:pt x="471" y="608"/>
                  </a:lnTo>
                  <a:lnTo>
                    <a:pt x="442" y="608"/>
                  </a:lnTo>
                  <a:cubicBezTo>
                    <a:pt x="436" y="644"/>
                    <a:pt x="428" y="700"/>
                    <a:pt x="418" y="717"/>
                  </a:cubicBezTo>
                  <a:cubicBezTo>
                    <a:pt x="407" y="728"/>
                    <a:pt x="329" y="728"/>
                    <a:pt x="305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0AD3AE2-D9C3-664C-95D6-34C17D3DBC9D}"/>
                </a:ext>
              </a:extLst>
            </p:cNvPr>
            <p:cNvSpPr/>
            <p:nvPr/>
          </p:nvSpPr>
          <p:spPr>
            <a:xfrm>
              <a:off x="360036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396" y="2203"/>
                  </a:moveTo>
                  <a:cubicBezTo>
                    <a:pt x="399" y="2203"/>
                    <a:pt x="410" y="2215"/>
                    <a:pt x="410" y="2215"/>
                  </a:cubicBezTo>
                  <a:lnTo>
                    <a:pt x="436" y="2215"/>
                  </a:lnTo>
                  <a:cubicBezTo>
                    <a:pt x="439" y="2215"/>
                    <a:pt x="450" y="2215"/>
                    <a:pt x="450" y="2203"/>
                  </a:cubicBezTo>
                  <a:cubicBezTo>
                    <a:pt x="450" y="2198"/>
                    <a:pt x="447" y="2195"/>
                    <a:pt x="444" y="2192"/>
                  </a:cubicBezTo>
                  <a:cubicBezTo>
                    <a:pt x="402" y="2147"/>
                    <a:pt x="337" y="2080"/>
                    <a:pt x="265" y="1946"/>
                  </a:cubicBezTo>
                  <a:cubicBezTo>
                    <a:pt x="137" y="1708"/>
                    <a:pt x="91" y="1403"/>
                    <a:pt x="91" y="1109"/>
                  </a:cubicBezTo>
                  <a:cubicBezTo>
                    <a:pt x="91" y="563"/>
                    <a:pt x="238" y="241"/>
                    <a:pt x="447" y="22"/>
                  </a:cubicBezTo>
                  <a:cubicBezTo>
                    <a:pt x="450" y="20"/>
                    <a:pt x="450" y="14"/>
                    <a:pt x="450" y="11"/>
                  </a:cubicBezTo>
                  <a:cubicBezTo>
                    <a:pt x="450" y="0"/>
                    <a:pt x="442" y="0"/>
                    <a:pt x="428" y="0"/>
                  </a:cubicBezTo>
                  <a:cubicBezTo>
                    <a:pt x="412" y="0"/>
                    <a:pt x="410" y="0"/>
                    <a:pt x="399" y="11"/>
                  </a:cubicBezTo>
                  <a:cubicBezTo>
                    <a:pt x="287" y="112"/>
                    <a:pt x="161" y="283"/>
                    <a:pt x="78" y="543"/>
                  </a:cubicBezTo>
                  <a:cubicBezTo>
                    <a:pt x="27" y="706"/>
                    <a:pt x="0" y="902"/>
                    <a:pt x="0" y="1106"/>
                  </a:cubicBezTo>
                  <a:cubicBezTo>
                    <a:pt x="0" y="1400"/>
                    <a:pt x="51" y="1730"/>
                    <a:pt x="236" y="2016"/>
                  </a:cubicBezTo>
                  <a:cubicBezTo>
                    <a:pt x="268" y="2063"/>
                    <a:pt x="313" y="2114"/>
                    <a:pt x="313" y="2114"/>
                  </a:cubicBezTo>
                  <a:cubicBezTo>
                    <a:pt x="324" y="2131"/>
                    <a:pt x="340" y="2150"/>
                    <a:pt x="351" y="2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74E1DE-B52E-2B42-B2BB-34B840CDBA22}"/>
                </a:ext>
              </a:extLst>
            </p:cNvPr>
            <p:cNvSpPr/>
            <p:nvPr/>
          </p:nvSpPr>
          <p:spPr>
            <a:xfrm>
              <a:off x="3789360" y="2440800"/>
              <a:ext cx="173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" h="560">
                  <a:moveTo>
                    <a:pt x="70" y="473"/>
                  </a:moveTo>
                  <a:cubicBezTo>
                    <a:pt x="67" y="493"/>
                    <a:pt x="59" y="521"/>
                    <a:pt x="59" y="526"/>
                  </a:cubicBezTo>
                  <a:cubicBezTo>
                    <a:pt x="59" y="549"/>
                    <a:pt x="75" y="560"/>
                    <a:pt x="94" y="560"/>
                  </a:cubicBezTo>
                  <a:cubicBezTo>
                    <a:pt x="107" y="560"/>
                    <a:pt x="129" y="549"/>
                    <a:pt x="137" y="526"/>
                  </a:cubicBezTo>
                  <a:cubicBezTo>
                    <a:pt x="139" y="521"/>
                    <a:pt x="179" y="353"/>
                    <a:pt x="185" y="330"/>
                  </a:cubicBezTo>
                  <a:cubicBezTo>
                    <a:pt x="193" y="288"/>
                    <a:pt x="214" y="202"/>
                    <a:pt x="222" y="168"/>
                  </a:cubicBezTo>
                  <a:cubicBezTo>
                    <a:pt x="228" y="154"/>
                    <a:pt x="260" y="95"/>
                    <a:pt x="289" y="67"/>
                  </a:cubicBezTo>
                  <a:cubicBezTo>
                    <a:pt x="297" y="59"/>
                    <a:pt x="332" y="28"/>
                    <a:pt x="383" y="28"/>
                  </a:cubicBezTo>
                  <a:cubicBezTo>
                    <a:pt x="415" y="28"/>
                    <a:pt x="431" y="42"/>
                    <a:pt x="434" y="42"/>
                  </a:cubicBezTo>
                  <a:cubicBezTo>
                    <a:pt x="396" y="48"/>
                    <a:pt x="372" y="78"/>
                    <a:pt x="372" y="109"/>
                  </a:cubicBezTo>
                  <a:cubicBezTo>
                    <a:pt x="372" y="129"/>
                    <a:pt x="386" y="154"/>
                    <a:pt x="418" y="154"/>
                  </a:cubicBezTo>
                  <a:cubicBezTo>
                    <a:pt x="447" y="154"/>
                    <a:pt x="482" y="126"/>
                    <a:pt x="482" y="81"/>
                  </a:cubicBezTo>
                  <a:cubicBezTo>
                    <a:pt x="482" y="36"/>
                    <a:pt x="444" y="0"/>
                    <a:pt x="383" y="0"/>
                  </a:cubicBezTo>
                  <a:cubicBezTo>
                    <a:pt x="305" y="0"/>
                    <a:pt x="254" y="62"/>
                    <a:pt x="233" y="95"/>
                  </a:cubicBezTo>
                  <a:cubicBezTo>
                    <a:pt x="222" y="39"/>
                    <a:pt x="179" y="0"/>
                    <a:pt x="123" y="0"/>
                  </a:cubicBezTo>
                  <a:cubicBezTo>
                    <a:pt x="70" y="0"/>
                    <a:pt x="48" y="48"/>
                    <a:pt x="37" y="70"/>
                  </a:cubicBezTo>
                  <a:cubicBezTo>
                    <a:pt x="16" y="112"/>
                    <a:pt x="0" y="188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5" y="174"/>
                  </a:cubicBezTo>
                  <a:cubicBezTo>
                    <a:pt x="54" y="87"/>
                    <a:pt x="78" y="28"/>
                    <a:pt x="120" y="28"/>
                  </a:cubicBezTo>
                  <a:cubicBezTo>
                    <a:pt x="142" y="28"/>
                    <a:pt x="158" y="36"/>
                    <a:pt x="158" y="84"/>
                  </a:cubicBezTo>
                  <a:cubicBezTo>
                    <a:pt x="158" y="109"/>
                    <a:pt x="153" y="123"/>
                    <a:pt x="139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1967D0C-F929-6942-BE77-E9308390C3F6}"/>
                </a:ext>
              </a:extLst>
            </p:cNvPr>
            <p:cNvSpPr/>
            <p:nvPr/>
          </p:nvSpPr>
          <p:spPr>
            <a:xfrm>
              <a:off x="4096800" y="2378160"/>
              <a:ext cx="2822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823">
                  <a:moveTo>
                    <a:pt x="418" y="437"/>
                  </a:moveTo>
                  <a:lnTo>
                    <a:pt x="747" y="437"/>
                  </a:lnTo>
                  <a:cubicBezTo>
                    <a:pt x="763" y="437"/>
                    <a:pt x="785" y="437"/>
                    <a:pt x="785" y="412"/>
                  </a:cubicBezTo>
                  <a:cubicBezTo>
                    <a:pt x="785" y="386"/>
                    <a:pt x="763" y="386"/>
                    <a:pt x="747" y="386"/>
                  </a:cubicBezTo>
                  <a:lnTo>
                    <a:pt x="418" y="386"/>
                  </a:lnTo>
                  <a:lnTo>
                    <a:pt x="418" y="42"/>
                  </a:lnTo>
                  <a:cubicBezTo>
                    <a:pt x="418" y="22"/>
                    <a:pt x="418" y="0"/>
                    <a:pt x="394" y="0"/>
                  </a:cubicBezTo>
                  <a:cubicBezTo>
                    <a:pt x="370" y="0"/>
                    <a:pt x="370" y="22"/>
                    <a:pt x="370" y="42"/>
                  </a:cubicBezTo>
                  <a:lnTo>
                    <a:pt x="370" y="386"/>
                  </a:lnTo>
                  <a:lnTo>
                    <a:pt x="40" y="386"/>
                  </a:lnTo>
                  <a:cubicBezTo>
                    <a:pt x="21" y="386"/>
                    <a:pt x="0" y="386"/>
                    <a:pt x="0" y="412"/>
                  </a:cubicBezTo>
                  <a:cubicBezTo>
                    <a:pt x="0" y="437"/>
                    <a:pt x="21" y="437"/>
                    <a:pt x="40" y="437"/>
                  </a:cubicBezTo>
                  <a:lnTo>
                    <a:pt x="370" y="437"/>
                  </a:lnTo>
                  <a:lnTo>
                    <a:pt x="370" y="781"/>
                  </a:lnTo>
                  <a:cubicBezTo>
                    <a:pt x="370" y="798"/>
                    <a:pt x="370" y="823"/>
                    <a:pt x="394" y="823"/>
                  </a:cubicBezTo>
                  <a:cubicBezTo>
                    <a:pt x="418" y="823"/>
                    <a:pt x="418" y="798"/>
                    <a:pt x="418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E8743A5-1BE5-EA40-A32D-D7ED3FDE5725}"/>
                </a:ext>
              </a:extLst>
            </p:cNvPr>
            <p:cNvSpPr/>
            <p:nvPr/>
          </p:nvSpPr>
          <p:spPr>
            <a:xfrm>
              <a:off x="4502520" y="2440800"/>
              <a:ext cx="223200" cy="291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1" h="812">
                  <a:moveTo>
                    <a:pt x="27" y="232"/>
                  </a:moveTo>
                  <a:cubicBezTo>
                    <a:pt x="72" y="90"/>
                    <a:pt x="201" y="90"/>
                    <a:pt x="214" y="90"/>
                  </a:cubicBezTo>
                  <a:cubicBezTo>
                    <a:pt x="394" y="90"/>
                    <a:pt x="407" y="305"/>
                    <a:pt x="407" y="403"/>
                  </a:cubicBezTo>
                  <a:cubicBezTo>
                    <a:pt x="407" y="479"/>
                    <a:pt x="402" y="498"/>
                    <a:pt x="391" y="524"/>
                  </a:cubicBezTo>
                  <a:cubicBezTo>
                    <a:pt x="367" y="613"/>
                    <a:pt x="332" y="756"/>
                    <a:pt x="332" y="790"/>
                  </a:cubicBezTo>
                  <a:cubicBezTo>
                    <a:pt x="332" y="804"/>
                    <a:pt x="337" y="812"/>
                    <a:pt x="345" y="812"/>
                  </a:cubicBezTo>
                  <a:cubicBezTo>
                    <a:pt x="361" y="812"/>
                    <a:pt x="372" y="784"/>
                    <a:pt x="383" y="736"/>
                  </a:cubicBezTo>
                  <a:cubicBezTo>
                    <a:pt x="412" y="633"/>
                    <a:pt x="423" y="563"/>
                    <a:pt x="428" y="524"/>
                  </a:cubicBezTo>
                  <a:cubicBezTo>
                    <a:pt x="431" y="510"/>
                    <a:pt x="431" y="493"/>
                    <a:pt x="436" y="476"/>
                  </a:cubicBezTo>
                  <a:cubicBezTo>
                    <a:pt x="474" y="356"/>
                    <a:pt x="552" y="171"/>
                    <a:pt x="597" y="73"/>
                  </a:cubicBezTo>
                  <a:cubicBezTo>
                    <a:pt x="605" y="59"/>
                    <a:pt x="621" y="31"/>
                    <a:pt x="621" y="25"/>
                  </a:cubicBezTo>
                  <a:cubicBezTo>
                    <a:pt x="621" y="14"/>
                    <a:pt x="608" y="14"/>
                    <a:pt x="605" y="14"/>
                  </a:cubicBezTo>
                  <a:cubicBezTo>
                    <a:pt x="602" y="14"/>
                    <a:pt x="594" y="14"/>
                    <a:pt x="592" y="22"/>
                  </a:cubicBezTo>
                  <a:cubicBezTo>
                    <a:pt x="530" y="140"/>
                    <a:pt x="482" y="263"/>
                    <a:pt x="436" y="386"/>
                  </a:cubicBezTo>
                  <a:cubicBezTo>
                    <a:pt x="434" y="350"/>
                    <a:pt x="434" y="255"/>
                    <a:pt x="388" y="134"/>
                  </a:cubicBezTo>
                  <a:cubicBezTo>
                    <a:pt x="359" y="62"/>
                    <a:pt x="311" y="0"/>
                    <a:pt x="230" y="0"/>
                  </a:cubicBezTo>
                  <a:cubicBezTo>
                    <a:pt x="83" y="0"/>
                    <a:pt x="0" y="188"/>
                    <a:pt x="0" y="227"/>
                  </a:cubicBezTo>
                  <a:cubicBezTo>
                    <a:pt x="0" y="238"/>
                    <a:pt x="11" y="238"/>
                    <a:pt x="21" y="2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E87CC64-CC85-B842-8C48-C45A779A1256}"/>
                </a:ext>
              </a:extLst>
            </p:cNvPr>
            <p:cNvSpPr/>
            <p:nvPr/>
          </p:nvSpPr>
          <p:spPr>
            <a:xfrm>
              <a:off x="4821840" y="2440800"/>
              <a:ext cx="3312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1" h="546">
                  <a:moveTo>
                    <a:pt x="91" y="120"/>
                  </a:moveTo>
                  <a:lnTo>
                    <a:pt x="91" y="454"/>
                  </a:lnTo>
                  <a:cubicBezTo>
                    <a:pt x="91" y="507"/>
                    <a:pt x="78" y="507"/>
                    <a:pt x="0" y="507"/>
                  </a:cubicBezTo>
                  <a:lnTo>
                    <a:pt x="0" y="546"/>
                  </a:lnTo>
                  <a:cubicBezTo>
                    <a:pt x="40" y="546"/>
                    <a:pt x="102" y="543"/>
                    <a:pt x="134" y="543"/>
                  </a:cubicBezTo>
                  <a:cubicBezTo>
                    <a:pt x="163" y="543"/>
                    <a:pt x="225" y="546"/>
                    <a:pt x="265" y="546"/>
                  </a:cubicBezTo>
                  <a:lnTo>
                    <a:pt x="265" y="507"/>
                  </a:lnTo>
                  <a:cubicBezTo>
                    <a:pt x="187" y="507"/>
                    <a:pt x="174" y="507"/>
                    <a:pt x="174" y="454"/>
                  </a:cubicBezTo>
                  <a:lnTo>
                    <a:pt x="174" y="224"/>
                  </a:lnTo>
                  <a:cubicBezTo>
                    <a:pt x="174" y="95"/>
                    <a:pt x="257" y="28"/>
                    <a:pt x="332" y="28"/>
                  </a:cubicBezTo>
                  <a:cubicBezTo>
                    <a:pt x="407" y="28"/>
                    <a:pt x="420" y="95"/>
                    <a:pt x="420" y="165"/>
                  </a:cubicBezTo>
                  <a:lnTo>
                    <a:pt x="420" y="454"/>
                  </a:lnTo>
                  <a:cubicBezTo>
                    <a:pt x="420" y="507"/>
                    <a:pt x="407" y="507"/>
                    <a:pt x="327" y="507"/>
                  </a:cubicBezTo>
                  <a:lnTo>
                    <a:pt x="327" y="546"/>
                  </a:lnTo>
                  <a:cubicBezTo>
                    <a:pt x="370" y="546"/>
                    <a:pt x="428" y="543"/>
                    <a:pt x="461" y="543"/>
                  </a:cubicBezTo>
                  <a:cubicBezTo>
                    <a:pt x="493" y="543"/>
                    <a:pt x="554" y="546"/>
                    <a:pt x="594" y="546"/>
                  </a:cubicBezTo>
                  <a:lnTo>
                    <a:pt x="594" y="507"/>
                  </a:lnTo>
                  <a:cubicBezTo>
                    <a:pt x="514" y="507"/>
                    <a:pt x="501" y="507"/>
                    <a:pt x="501" y="454"/>
                  </a:cubicBezTo>
                  <a:lnTo>
                    <a:pt x="501" y="224"/>
                  </a:lnTo>
                  <a:cubicBezTo>
                    <a:pt x="501" y="95"/>
                    <a:pt x="586" y="28"/>
                    <a:pt x="661" y="28"/>
                  </a:cubicBezTo>
                  <a:cubicBezTo>
                    <a:pt x="734" y="28"/>
                    <a:pt x="747" y="95"/>
                    <a:pt x="747" y="165"/>
                  </a:cubicBezTo>
                  <a:lnTo>
                    <a:pt x="747" y="454"/>
                  </a:lnTo>
                  <a:cubicBezTo>
                    <a:pt x="747" y="507"/>
                    <a:pt x="734" y="507"/>
                    <a:pt x="656" y="507"/>
                  </a:cubicBezTo>
                  <a:lnTo>
                    <a:pt x="656" y="546"/>
                  </a:lnTo>
                  <a:cubicBezTo>
                    <a:pt x="696" y="546"/>
                    <a:pt x="758" y="543"/>
                    <a:pt x="790" y="543"/>
                  </a:cubicBezTo>
                  <a:cubicBezTo>
                    <a:pt x="819" y="543"/>
                    <a:pt x="881" y="546"/>
                    <a:pt x="921" y="546"/>
                  </a:cubicBezTo>
                  <a:lnTo>
                    <a:pt x="921" y="507"/>
                  </a:lnTo>
                  <a:cubicBezTo>
                    <a:pt x="860" y="507"/>
                    <a:pt x="830" y="507"/>
                    <a:pt x="830" y="470"/>
                  </a:cubicBezTo>
                  <a:lnTo>
                    <a:pt x="830" y="235"/>
                  </a:lnTo>
                  <a:cubicBezTo>
                    <a:pt x="830" y="129"/>
                    <a:pt x="830" y="90"/>
                    <a:pt x="793" y="45"/>
                  </a:cubicBezTo>
                  <a:cubicBezTo>
                    <a:pt x="777" y="25"/>
                    <a:pt x="736" y="0"/>
                    <a:pt x="669" y="0"/>
                  </a:cubicBezTo>
                  <a:cubicBezTo>
                    <a:pt x="570" y="0"/>
                    <a:pt x="517" y="73"/>
                    <a:pt x="498" y="120"/>
                  </a:cubicBezTo>
                  <a:cubicBezTo>
                    <a:pt x="482" y="14"/>
                    <a:pt x="394" y="0"/>
                    <a:pt x="340" y="0"/>
                  </a:cubicBezTo>
                  <a:cubicBezTo>
                    <a:pt x="254" y="0"/>
                    <a:pt x="198" y="53"/>
                    <a:pt x="166" y="129"/>
                  </a:cubicBezTo>
                  <a:lnTo>
                    <a:pt x="166" y="0"/>
                  </a:lnTo>
                  <a:lnTo>
                    <a:pt x="0" y="14"/>
                  </a:lnTo>
                  <a:lnTo>
                    <a:pt x="0" y="53"/>
                  </a:lnTo>
                  <a:cubicBezTo>
                    <a:pt x="83" y="53"/>
                    <a:pt x="91" y="62"/>
                    <a:pt x="91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5AEE62A-B4AC-D348-B5B3-09E271A670E2}"/>
                </a:ext>
              </a:extLst>
            </p:cNvPr>
            <p:cNvSpPr/>
            <p:nvPr/>
          </p:nvSpPr>
          <p:spPr>
            <a:xfrm>
              <a:off x="5177520" y="2437560"/>
              <a:ext cx="19152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3" h="568">
                  <a:moveTo>
                    <a:pt x="345" y="459"/>
                  </a:moveTo>
                  <a:cubicBezTo>
                    <a:pt x="348" y="510"/>
                    <a:pt x="380" y="560"/>
                    <a:pt x="436" y="560"/>
                  </a:cubicBezTo>
                  <a:cubicBezTo>
                    <a:pt x="461" y="560"/>
                    <a:pt x="533" y="543"/>
                    <a:pt x="533" y="442"/>
                  </a:cubicBezTo>
                  <a:lnTo>
                    <a:pt x="533" y="375"/>
                  </a:lnTo>
                  <a:lnTo>
                    <a:pt x="503" y="375"/>
                  </a:lnTo>
                  <a:lnTo>
                    <a:pt x="503" y="442"/>
                  </a:lnTo>
                  <a:cubicBezTo>
                    <a:pt x="503" y="515"/>
                    <a:pt x="474" y="524"/>
                    <a:pt x="461" y="524"/>
                  </a:cubicBezTo>
                  <a:cubicBezTo>
                    <a:pt x="423" y="524"/>
                    <a:pt x="418" y="468"/>
                    <a:pt x="418" y="462"/>
                  </a:cubicBezTo>
                  <a:lnTo>
                    <a:pt x="418" y="213"/>
                  </a:lnTo>
                  <a:cubicBezTo>
                    <a:pt x="418" y="162"/>
                    <a:pt x="418" y="115"/>
                    <a:pt x="375" y="67"/>
                  </a:cubicBezTo>
                  <a:cubicBezTo>
                    <a:pt x="329" y="20"/>
                    <a:pt x="270" y="0"/>
                    <a:pt x="214" y="0"/>
                  </a:cubicBezTo>
                  <a:cubicBezTo>
                    <a:pt x="115" y="0"/>
                    <a:pt x="35" y="59"/>
                    <a:pt x="35" y="140"/>
                  </a:cubicBezTo>
                  <a:cubicBezTo>
                    <a:pt x="35" y="176"/>
                    <a:pt x="59" y="199"/>
                    <a:pt x="88" y="199"/>
                  </a:cubicBezTo>
                  <a:cubicBezTo>
                    <a:pt x="123" y="199"/>
                    <a:pt x="142" y="174"/>
                    <a:pt x="142" y="140"/>
                  </a:cubicBezTo>
                  <a:cubicBezTo>
                    <a:pt x="142" y="126"/>
                    <a:pt x="137" y="84"/>
                    <a:pt x="83" y="84"/>
                  </a:cubicBezTo>
                  <a:cubicBezTo>
                    <a:pt x="115" y="42"/>
                    <a:pt x="171" y="28"/>
                    <a:pt x="212" y="28"/>
                  </a:cubicBezTo>
                  <a:cubicBezTo>
                    <a:pt x="268" y="28"/>
                    <a:pt x="335" y="76"/>
                    <a:pt x="335" y="185"/>
                  </a:cubicBezTo>
                  <a:lnTo>
                    <a:pt x="335" y="232"/>
                  </a:lnTo>
                  <a:cubicBezTo>
                    <a:pt x="276" y="235"/>
                    <a:pt x="193" y="238"/>
                    <a:pt x="118" y="274"/>
                  </a:cubicBezTo>
                  <a:cubicBezTo>
                    <a:pt x="29" y="316"/>
                    <a:pt x="0" y="381"/>
                    <a:pt x="0" y="437"/>
                  </a:cubicBezTo>
                  <a:cubicBezTo>
                    <a:pt x="0" y="538"/>
                    <a:pt x="115" y="568"/>
                    <a:pt x="190" y="568"/>
                  </a:cubicBezTo>
                  <a:cubicBezTo>
                    <a:pt x="268" y="568"/>
                    <a:pt x="321" y="518"/>
                    <a:pt x="345" y="459"/>
                  </a:cubicBezTo>
                  <a:close/>
                  <a:moveTo>
                    <a:pt x="335" y="258"/>
                  </a:moveTo>
                  <a:lnTo>
                    <a:pt x="335" y="381"/>
                  </a:lnTo>
                  <a:cubicBezTo>
                    <a:pt x="335" y="498"/>
                    <a:pt x="252" y="540"/>
                    <a:pt x="198" y="540"/>
                  </a:cubicBezTo>
                  <a:cubicBezTo>
                    <a:pt x="139" y="540"/>
                    <a:pt x="91" y="496"/>
                    <a:pt x="91" y="434"/>
                  </a:cubicBezTo>
                  <a:cubicBezTo>
                    <a:pt x="91" y="367"/>
                    <a:pt x="142" y="263"/>
                    <a:pt x="335" y="2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14B80E2-F2DA-5D44-BAB7-AAB5E3CE90D0}"/>
                </a:ext>
              </a:extLst>
            </p:cNvPr>
            <p:cNvSpPr/>
            <p:nvPr/>
          </p:nvSpPr>
          <p:spPr>
            <a:xfrm>
              <a:off x="5375160" y="2445840"/>
              <a:ext cx="21348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4" h="532">
                  <a:moveTo>
                    <a:pt x="324" y="244"/>
                  </a:moveTo>
                  <a:cubicBezTo>
                    <a:pt x="361" y="196"/>
                    <a:pt x="404" y="134"/>
                    <a:pt x="434" y="104"/>
                  </a:cubicBezTo>
                  <a:cubicBezTo>
                    <a:pt x="471" y="59"/>
                    <a:pt x="519" y="39"/>
                    <a:pt x="573" y="39"/>
                  </a:cubicBezTo>
                  <a:lnTo>
                    <a:pt x="573" y="0"/>
                  </a:lnTo>
                  <a:cubicBezTo>
                    <a:pt x="544" y="3"/>
                    <a:pt x="509" y="3"/>
                    <a:pt x="477" y="3"/>
                  </a:cubicBezTo>
                  <a:cubicBezTo>
                    <a:pt x="442" y="3"/>
                    <a:pt x="380" y="0"/>
                    <a:pt x="364" y="0"/>
                  </a:cubicBezTo>
                  <a:lnTo>
                    <a:pt x="364" y="39"/>
                  </a:lnTo>
                  <a:cubicBezTo>
                    <a:pt x="388" y="42"/>
                    <a:pt x="399" y="56"/>
                    <a:pt x="399" y="76"/>
                  </a:cubicBezTo>
                  <a:cubicBezTo>
                    <a:pt x="399" y="95"/>
                    <a:pt x="386" y="112"/>
                    <a:pt x="380" y="120"/>
                  </a:cubicBezTo>
                  <a:lnTo>
                    <a:pt x="308" y="216"/>
                  </a:lnTo>
                  <a:lnTo>
                    <a:pt x="214" y="92"/>
                  </a:lnTo>
                  <a:cubicBezTo>
                    <a:pt x="204" y="78"/>
                    <a:pt x="204" y="76"/>
                    <a:pt x="204" y="70"/>
                  </a:cubicBezTo>
                  <a:cubicBezTo>
                    <a:pt x="204" y="50"/>
                    <a:pt x="222" y="39"/>
                    <a:pt x="246" y="39"/>
                  </a:cubicBezTo>
                  <a:lnTo>
                    <a:pt x="246" y="0"/>
                  </a:lnTo>
                  <a:cubicBezTo>
                    <a:pt x="214" y="0"/>
                    <a:pt x="137" y="3"/>
                    <a:pt x="118" y="3"/>
                  </a:cubicBezTo>
                  <a:cubicBezTo>
                    <a:pt x="94" y="3"/>
                    <a:pt x="37" y="3"/>
                    <a:pt x="5" y="0"/>
                  </a:cubicBezTo>
                  <a:lnTo>
                    <a:pt x="5" y="39"/>
                  </a:lnTo>
                  <a:cubicBezTo>
                    <a:pt x="88" y="39"/>
                    <a:pt x="91" y="39"/>
                    <a:pt x="145" y="115"/>
                  </a:cubicBezTo>
                  <a:lnTo>
                    <a:pt x="262" y="274"/>
                  </a:lnTo>
                  <a:lnTo>
                    <a:pt x="150" y="420"/>
                  </a:lnTo>
                  <a:cubicBezTo>
                    <a:pt x="94" y="493"/>
                    <a:pt x="24" y="496"/>
                    <a:pt x="0" y="496"/>
                  </a:cubicBezTo>
                  <a:lnTo>
                    <a:pt x="0" y="532"/>
                  </a:lnTo>
                  <a:cubicBezTo>
                    <a:pt x="29" y="529"/>
                    <a:pt x="67" y="529"/>
                    <a:pt x="99" y="529"/>
                  </a:cubicBezTo>
                  <a:cubicBezTo>
                    <a:pt x="131" y="529"/>
                    <a:pt x="182" y="532"/>
                    <a:pt x="212" y="532"/>
                  </a:cubicBezTo>
                  <a:lnTo>
                    <a:pt x="212" y="496"/>
                  </a:lnTo>
                  <a:cubicBezTo>
                    <a:pt x="185" y="490"/>
                    <a:pt x="177" y="476"/>
                    <a:pt x="177" y="456"/>
                  </a:cubicBezTo>
                  <a:cubicBezTo>
                    <a:pt x="177" y="428"/>
                    <a:pt x="212" y="389"/>
                    <a:pt x="281" y="300"/>
                  </a:cubicBezTo>
                  <a:lnTo>
                    <a:pt x="372" y="423"/>
                  </a:lnTo>
                  <a:cubicBezTo>
                    <a:pt x="383" y="437"/>
                    <a:pt x="396" y="456"/>
                    <a:pt x="396" y="465"/>
                  </a:cubicBezTo>
                  <a:cubicBezTo>
                    <a:pt x="396" y="476"/>
                    <a:pt x="386" y="493"/>
                    <a:pt x="353" y="496"/>
                  </a:cubicBezTo>
                  <a:lnTo>
                    <a:pt x="353" y="532"/>
                  </a:lnTo>
                  <a:cubicBezTo>
                    <a:pt x="391" y="532"/>
                    <a:pt x="455" y="529"/>
                    <a:pt x="482" y="529"/>
                  </a:cubicBezTo>
                  <a:cubicBezTo>
                    <a:pt x="514" y="529"/>
                    <a:pt x="560" y="529"/>
                    <a:pt x="594" y="532"/>
                  </a:cubicBezTo>
                  <a:lnTo>
                    <a:pt x="594" y="496"/>
                  </a:lnTo>
                  <a:cubicBezTo>
                    <a:pt x="533" y="496"/>
                    <a:pt x="511" y="493"/>
                    <a:pt x="485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C79ED-1CFC-B64D-9F8C-68761EA90FC1}"/>
                </a:ext>
              </a:extLst>
            </p:cNvPr>
            <p:cNvSpPr/>
            <p:nvPr/>
          </p:nvSpPr>
          <p:spPr>
            <a:xfrm>
              <a:off x="5070600" y="2785320"/>
              <a:ext cx="15192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392">
                  <a:moveTo>
                    <a:pt x="300" y="50"/>
                  </a:moveTo>
                  <a:cubicBezTo>
                    <a:pt x="281" y="22"/>
                    <a:pt x="254" y="0"/>
                    <a:pt x="214" y="0"/>
                  </a:cubicBezTo>
                  <a:cubicBezTo>
                    <a:pt x="107" y="0"/>
                    <a:pt x="0" y="123"/>
                    <a:pt x="0" y="246"/>
                  </a:cubicBezTo>
                  <a:cubicBezTo>
                    <a:pt x="0" y="330"/>
                    <a:pt x="54" y="392"/>
                    <a:pt x="126" y="392"/>
                  </a:cubicBezTo>
                  <a:cubicBezTo>
                    <a:pt x="169" y="392"/>
                    <a:pt x="209" y="364"/>
                    <a:pt x="244" y="330"/>
                  </a:cubicBezTo>
                  <a:cubicBezTo>
                    <a:pt x="260" y="384"/>
                    <a:pt x="305" y="392"/>
                    <a:pt x="329" y="392"/>
                  </a:cubicBezTo>
                  <a:cubicBezTo>
                    <a:pt x="359" y="392"/>
                    <a:pt x="378" y="372"/>
                    <a:pt x="394" y="344"/>
                  </a:cubicBezTo>
                  <a:cubicBezTo>
                    <a:pt x="412" y="311"/>
                    <a:pt x="423" y="263"/>
                    <a:pt x="423" y="258"/>
                  </a:cubicBezTo>
                  <a:cubicBezTo>
                    <a:pt x="423" y="246"/>
                    <a:pt x="412" y="246"/>
                    <a:pt x="410" y="246"/>
                  </a:cubicBezTo>
                  <a:cubicBezTo>
                    <a:pt x="399" y="246"/>
                    <a:pt x="396" y="252"/>
                    <a:pt x="391" y="274"/>
                  </a:cubicBezTo>
                  <a:cubicBezTo>
                    <a:pt x="380" y="316"/>
                    <a:pt x="364" y="367"/>
                    <a:pt x="329" y="367"/>
                  </a:cubicBezTo>
                  <a:cubicBezTo>
                    <a:pt x="308" y="367"/>
                    <a:pt x="303" y="347"/>
                    <a:pt x="303" y="325"/>
                  </a:cubicBezTo>
                  <a:cubicBezTo>
                    <a:pt x="303" y="311"/>
                    <a:pt x="311" y="277"/>
                    <a:pt x="316" y="255"/>
                  </a:cubicBezTo>
                  <a:cubicBezTo>
                    <a:pt x="321" y="232"/>
                    <a:pt x="329" y="196"/>
                    <a:pt x="335" y="176"/>
                  </a:cubicBezTo>
                  <a:lnTo>
                    <a:pt x="351" y="112"/>
                  </a:lnTo>
                  <a:cubicBezTo>
                    <a:pt x="356" y="90"/>
                    <a:pt x="364" y="48"/>
                    <a:pt x="364" y="45"/>
                  </a:cubicBezTo>
                  <a:cubicBezTo>
                    <a:pt x="364" y="25"/>
                    <a:pt x="351" y="17"/>
                    <a:pt x="337" y="17"/>
                  </a:cubicBezTo>
                  <a:cubicBezTo>
                    <a:pt x="324" y="17"/>
                    <a:pt x="305" y="28"/>
                    <a:pt x="300" y="50"/>
                  </a:cubicBezTo>
                  <a:close/>
                  <a:moveTo>
                    <a:pt x="246" y="274"/>
                  </a:moveTo>
                  <a:cubicBezTo>
                    <a:pt x="241" y="300"/>
                    <a:pt x="222" y="316"/>
                    <a:pt x="204" y="333"/>
                  </a:cubicBezTo>
                  <a:cubicBezTo>
                    <a:pt x="195" y="339"/>
                    <a:pt x="163" y="367"/>
                    <a:pt x="129" y="367"/>
                  </a:cubicBezTo>
                  <a:cubicBezTo>
                    <a:pt x="96" y="367"/>
                    <a:pt x="67" y="344"/>
                    <a:pt x="67" y="283"/>
                  </a:cubicBezTo>
                  <a:cubicBezTo>
                    <a:pt x="67" y="238"/>
                    <a:pt x="91" y="140"/>
                    <a:pt x="110" y="106"/>
                  </a:cubicBezTo>
                  <a:cubicBezTo>
                    <a:pt x="147" y="36"/>
                    <a:pt x="190" y="25"/>
                    <a:pt x="214" y="25"/>
                  </a:cubicBezTo>
                  <a:cubicBezTo>
                    <a:pt x="270" y="25"/>
                    <a:pt x="287" y="90"/>
                    <a:pt x="287" y="101"/>
                  </a:cubicBezTo>
                  <a:cubicBezTo>
                    <a:pt x="287" y="104"/>
                    <a:pt x="287" y="109"/>
                    <a:pt x="284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EC29447-980A-FC4A-8FF8-F3707097A5FB}"/>
                </a:ext>
              </a:extLst>
            </p:cNvPr>
            <p:cNvSpPr/>
            <p:nvPr/>
          </p:nvSpPr>
          <p:spPr>
            <a:xfrm>
              <a:off x="5255640" y="2709719"/>
              <a:ext cx="59400" cy="115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22">
                  <a:moveTo>
                    <a:pt x="161" y="59"/>
                  </a:moveTo>
                  <a:cubicBezTo>
                    <a:pt x="161" y="59"/>
                    <a:pt x="166" y="45"/>
                    <a:pt x="166" y="36"/>
                  </a:cubicBezTo>
                  <a:cubicBezTo>
                    <a:pt x="166" y="14"/>
                    <a:pt x="147" y="0"/>
                    <a:pt x="129" y="0"/>
                  </a:cubicBezTo>
                  <a:cubicBezTo>
                    <a:pt x="104" y="0"/>
                    <a:pt x="96" y="20"/>
                    <a:pt x="94" y="28"/>
                  </a:cubicBezTo>
                  <a:lnTo>
                    <a:pt x="3" y="297"/>
                  </a:lnTo>
                  <a:cubicBezTo>
                    <a:pt x="0" y="305"/>
                    <a:pt x="0" y="305"/>
                    <a:pt x="0" y="308"/>
                  </a:cubicBezTo>
                  <a:cubicBezTo>
                    <a:pt x="0" y="316"/>
                    <a:pt x="24" y="322"/>
                    <a:pt x="27" y="322"/>
                  </a:cubicBezTo>
                  <a:cubicBezTo>
                    <a:pt x="32" y="322"/>
                    <a:pt x="32" y="319"/>
                    <a:pt x="35" y="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4C985EC-AEE1-C349-A73F-52F0CE07C57D}"/>
                </a:ext>
              </a:extLst>
            </p:cNvPr>
            <p:cNvSpPr/>
            <p:nvPr/>
          </p:nvSpPr>
          <p:spPr>
            <a:xfrm>
              <a:off x="568727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8535F07-4D63-E342-9546-E9A69D7CC53F}"/>
                </a:ext>
              </a:extLst>
            </p:cNvPr>
            <p:cNvSpPr/>
            <p:nvPr/>
          </p:nvSpPr>
          <p:spPr>
            <a:xfrm>
              <a:off x="601416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04B1D88-F9F5-A84B-BF25-E2DA6326BC45}"/>
                </a:ext>
              </a:extLst>
            </p:cNvPr>
            <p:cNvSpPr/>
            <p:nvPr/>
          </p:nvSpPr>
          <p:spPr>
            <a:xfrm>
              <a:off x="6315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784B14B-316C-4A4F-A2EE-A3A0632D1ACD}"/>
                </a:ext>
              </a:extLst>
            </p:cNvPr>
            <p:cNvSpPr/>
            <p:nvPr/>
          </p:nvSpPr>
          <p:spPr>
            <a:xfrm>
              <a:off x="6460559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6AF8113-0135-5949-829A-8058C10239DF}"/>
                </a:ext>
              </a:extLst>
            </p:cNvPr>
            <p:cNvSpPr/>
            <p:nvPr/>
          </p:nvSpPr>
          <p:spPr>
            <a:xfrm>
              <a:off x="66502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4B2F3EC-FFF3-034F-BFC4-FFAA515F9F0E}"/>
                </a:ext>
              </a:extLst>
            </p:cNvPr>
            <p:cNvSpPr/>
            <p:nvPr/>
          </p:nvSpPr>
          <p:spPr>
            <a:xfrm>
              <a:off x="67910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3B4C728-93D5-3347-B6D0-ADED38426C67}"/>
                </a:ext>
              </a:extLst>
            </p:cNvPr>
            <p:cNvSpPr/>
            <p:nvPr/>
          </p:nvSpPr>
          <p:spPr>
            <a:xfrm>
              <a:off x="695988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4407B46-EEF8-BC44-8BEB-4A1E5EE6F851}"/>
                </a:ext>
              </a:extLst>
            </p:cNvPr>
            <p:cNvSpPr/>
            <p:nvPr/>
          </p:nvSpPr>
          <p:spPr>
            <a:xfrm>
              <a:off x="7179479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A425CF0-D98D-EA46-883D-EEB79264F80D}"/>
                </a:ext>
              </a:extLst>
            </p:cNvPr>
            <p:cNvSpPr/>
            <p:nvPr/>
          </p:nvSpPr>
          <p:spPr>
            <a:xfrm>
              <a:off x="7308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07D4F86-FD16-1F4A-8605-6B5B2025173F}"/>
                </a:ext>
              </a:extLst>
            </p:cNvPr>
            <p:cNvSpPr/>
            <p:nvPr/>
          </p:nvSpPr>
          <p:spPr>
            <a:xfrm>
              <a:off x="7577640" y="2516040"/>
              <a:ext cx="25884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0" h="53">
                  <a:moveTo>
                    <a:pt x="680" y="53"/>
                  </a:moveTo>
                  <a:cubicBezTo>
                    <a:pt x="699" y="53"/>
                    <a:pt x="720" y="53"/>
                    <a:pt x="720" y="25"/>
                  </a:cubicBezTo>
                  <a:cubicBezTo>
                    <a:pt x="720" y="0"/>
                    <a:pt x="699" y="0"/>
                    <a:pt x="680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3"/>
                    <a:pt x="21" y="53"/>
                    <a:pt x="40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297B23F-6F13-B141-8F62-BAF407B7F7E4}"/>
                </a:ext>
              </a:extLst>
            </p:cNvPr>
            <p:cNvSpPr/>
            <p:nvPr/>
          </p:nvSpPr>
          <p:spPr>
            <a:xfrm>
              <a:off x="798551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014136C-5D36-ED41-A2FF-E5000761988F}"/>
                </a:ext>
              </a:extLst>
            </p:cNvPr>
            <p:cNvSpPr/>
            <p:nvPr/>
          </p:nvSpPr>
          <p:spPr>
            <a:xfrm>
              <a:off x="831240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0909C09-F5C8-2047-BC0C-1567F37B71F4}"/>
                </a:ext>
              </a:extLst>
            </p:cNvPr>
            <p:cNvSpPr/>
            <p:nvPr/>
          </p:nvSpPr>
          <p:spPr>
            <a:xfrm>
              <a:off x="861480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BFBDCE4-89E2-774F-AC1A-C228003D034B}"/>
                </a:ext>
              </a:extLst>
            </p:cNvPr>
            <p:cNvSpPr/>
            <p:nvPr/>
          </p:nvSpPr>
          <p:spPr>
            <a:xfrm>
              <a:off x="8758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70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5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E5BECE2-2973-9B48-8DD3-1500856763AA}"/>
                </a:ext>
              </a:extLst>
            </p:cNvPr>
            <p:cNvSpPr/>
            <p:nvPr/>
          </p:nvSpPr>
          <p:spPr>
            <a:xfrm>
              <a:off x="89708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34F3DCE-BA94-D74B-8099-BC2949F3DB37}"/>
                </a:ext>
              </a:extLst>
            </p:cNvPr>
            <p:cNvSpPr/>
            <p:nvPr/>
          </p:nvSpPr>
          <p:spPr>
            <a:xfrm>
              <a:off x="913932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15DDF95-CD48-6D4D-9741-D72A497810C4}"/>
                </a:ext>
              </a:extLst>
            </p:cNvPr>
            <p:cNvSpPr/>
            <p:nvPr/>
          </p:nvSpPr>
          <p:spPr>
            <a:xfrm>
              <a:off x="9369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8C99F6CF-2C1D-8D43-A435-E6950790240F}"/>
                </a:ext>
              </a:extLst>
            </p:cNvPr>
            <p:cNvSpPr/>
            <p:nvPr/>
          </p:nvSpPr>
          <p:spPr>
            <a:xfrm>
              <a:off x="952488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450" y="1106"/>
                  </a:moveTo>
                  <a:cubicBezTo>
                    <a:pt x="450" y="753"/>
                    <a:pt x="370" y="378"/>
                    <a:pt x="137" y="101"/>
                  </a:cubicBezTo>
                  <a:cubicBezTo>
                    <a:pt x="120" y="81"/>
                    <a:pt x="78" y="34"/>
                    <a:pt x="48" y="8"/>
                  </a:cubicBezTo>
                  <a:cubicBezTo>
                    <a:pt x="40" y="0"/>
                    <a:pt x="37" y="0"/>
                    <a:pt x="21" y="0"/>
                  </a:cubicBezTo>
                  <a:cubicBezTo>
                    <a:pt x="11" y="0"/>
                    <a:pt x="0" y="0"/>
                    <a:pt x="0" y="11"/>
                  </a:cubicBezTo>
                  <a:cubicBezTo>
                    <a:pt x="0" y="17"/>
                    <a:pt x="5" y="22"/>
                    <a:pt x="8" y="25"/>
                  </a:cubicBezTo>
                  <a:cubicBezTo>
                    <a:pt x="48" y="67"/>
                    <a:pt x="112" y="134"/>
                    <a:pt x="185" y="272"/>
                  </a:cubicBezTo>
                  <a:cubicBezTo>
                    <a:pt x="313" y="507"/>
                    <a:pt x="359" y="812"/>
                    <a:pt x="359" y="1106"/>
                  </a:cubicBezTo>
                  <a:cubicBezTo>
                    <a:pt x="359" y="1641"/>
                    <a:pt x="217" y="1968"/>
                    <a:pt x="5" y="2192"/>
                  </a:cubicBezTo>
                  <a:cubicBezTo>
                    <a:pt x="3" y="2195"/>
                    <a:pt x="0" y="2201"/>
                    <a:pt x="0" y="2203"/>
                  </a:cubicBezTo>
                  <a:cubicBezTo>
                    <a:pt x="0" y="2215"/>
                    <a:pt x="11" y="2215"/>
                    <a:pt x="21" y="2215"/>
                  </a:cubicBezTo>
                  <a:cubicBezTo>
                    <a:pt x="37" y="2215"/>
                    <a:pt x="40" y="2215"/>
                    <a:pt x="51" y="2206"/>
                  </a:cubicBezTo>
                  <a:cubicBezTo>
                    <a:pt x="163" y="2105"/>
                    <a:pt x="289" y="1935"/>
                    <a:pt x="372" y="1674"/>
                  </a:cubicBezTo>
                  <a:cubicBezTo>
                    <a:pt x="423" y="1506"/>
                    <a:pt x="450" y="1305"/>
                    <a:pt x="450" y="1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15BF7E5-75FE-324B-8D20-6201484E8B44}"/>
                </a:ext>
              </a:extLst>
            </p:cNvPr>
            <p:cNvSpPr/>
            <p:nvPr/>
          </p:nvSpPr>
          <p:spPr>
            <a:xfrm>
              <a:off x="9793800" y="2030400"/>
              <a:ext cx="13176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7" h="574">
                  <a:moveTo>
                    <a:pt x="367" y="417"/>
                  </a:moveTo>
                  <a:lnTo>
                    <a:pt x="337" y="417"/>
                  </a:lnTo>
                  <a:cubicBezTo>
                    <a:pt x="335" y="437"/>
                    <a:pt x="327" y="487"/>
                    <a:pt x="316" y="496"/>
                  </a:cubicBezTo>
                  <a:cubicBezTo>
                    <a:pt x="311" y="501"/>
                    <a:pt x="246" y="501"/>
                    <a:pt x="236" y="501"/>
                  </a:cubicBezTo>
                  <a:lnTo>
                    <a:pt x="83" y="501"/>
                  </a:lnTo>
                  <a:cubicBezTo>
                    <a:pt x="169" y="420"/>
                    <a:pt x="198" y="398"/>
                    <a:pt x="249" y="356"/>
                  </a:cubicBezTo>
                  <a:cubicBezTo>
                    <a:pt x="311" y="305"/>
                    <a:pt x="367" y="252"/>
                    <a:pt x="367" y="168"/>
                  </a:cubicBezTo>
                  <a:cubicBezTo>
                    <a:pt x="367" y="64"/>
                    <a:pt x="278" y="0"/>
                    <a:pt x="171" y="0"/>
                  </a:cubicBezTo>
                  <a:cubicBezTo>
                    <a:pt x="70" y="0"/>
                    <a:pt x="0" y="76"/>
                    <a:pt x="0" y="154"/>
                  </a:cubicBezTo>
                  <a:cubicBezTo>
                    <a:pt x="0" y="199"/>
                    <a:pt x="35" y="204"/>
                    <a:pt x="43" y="204"/>
                  </a:cubicBezTo>
                  <a:cubicBezTo>
                    <a:pt x="64" y="204"/>
                    <a:pt x="88" y="188"/>
                    <a:pt x="88" y="157"/>
                  </a:cubicBezTo>
                  <a:cubicBezTo>
                    <a:pt x="88" y="143"/>
                    <a:pt x="83" y="112"/>
                    <a:pt x="40" y="112"/>
                  </a:cubicBezTo>
                  <a:cubicBezTo>
                    <a:pt x="64" y="50"/>
                    <a:pt x="120" y="31"/>
                    <a:pt x="161" y="31"/>
                  </a:cubicBezTo>
                  <a:cubicBezTo>
                    <a:pt x="244" y="31"/>
                    <a:pt x="287" y="98"/>
                    <a:pt x="287" y="168"/>
                  </a:cubicBezTo>
                  <a:cubicBezTo>
                    <a:pt x="287" y="244"/>
                    <a:pt x="236" y="302"/>
                    <a:pt x="209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43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9" name="Freeform 48">
            <a:extLst>
              <a:ext uri="{FF2B5EF4-FFF2-40B4-BE49-F238E27FC236}">
                <a16:creationId xmlns:a16="http://schemas.microsoft.com/office/drawing/2014/main" id="{48B4D087-59E1-924F-B40E-AA3A9A874DFF}"/>
              </a:ext>
            </a:extLst>
          </p:cNvPr>
          <p:cNvSpPr/>
          <p:nvPr/>
        </p:nvSpPr>
        <p:spPr>
          <a:xfrm>
            <a:off x="3680975" y="2578849"/>
            <a:ext cx="3736080" cy="10972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3465A4"/>
            </a:solidFill>
            <a:custDash>
              <a:ds d="197000" sp="197000"/>
            </a:custDash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8DDD9AE-A1D0-2D4B-8A2D-D216AB0B39B5}"/>
              </a:ext>
            </a:extLst>
          </p:cNvPr>
          <p:cNvSpPr txBox="1"/>
          <p:nvPr/>
        </p:nvSpPr>
        <p:spPr>
          <a:xfrm>
            <a:off x="741935" y="4316209"/>
            <a:ext cx="720036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We’re going to optimize this loss function using the following gradient:</a:t>
            </a:r>
          </a:p>
        </p:txBody>
      </p:sp>
      <p:grpSp>
        <p:nvGrpSpPr>
          <p:cNvPr id="52" name="Group 51" descr="20§display§\nabla_w L(s,a,s';w) \approx -\left(&#10;r + \gamma \max_{a'} Q_w(s',a') - Q_w(s,a)&#10;\right) \nabla_w Q_w(s,a)§svg§600§FALSE" title="TexMaths">
            <a:extLst>
              <a:ext uri="{FF2B5EF4-FFF2-40B4-BE49-F238E27FC236}">
                <a16:creationId xmlns:a16="http://schemas.microsoft.com/office/drawing/2014/main" id="{725BB87A-F72A-B747-8B19-A2129FB31E23}"/>
              </a:ext>
            </a:extLst>
          </p:cNvPr>
          <p:cNvGrpSpPr/>
          <p:nvPr/>
        </p:nvGrpSpPr>
        <p:grpSpPr>
          <a:xfrm>
            <a:off x="346655" y="5011729"/>
            <a:ext cx="9194760" cy="570600"/>
            <a:chOff x="427680" y="4444560"/>
            <a:chExt cx="9194760" cy="570600"/>
          </a:xfrm>
        </p:grpSpPr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9C650D9-6491-E444-9188-AE80723D34DD}"/>
                </a:ext>
              </a:extLst>
            </p:cNvPr>
            <p:cNvSpPr/>
            <p:nvPr/>
          </p:nvSpPr>
          <p:spPr>
            <a:xfrm>
              <a:off x="427680" y="4444560"/>
              <a:ext cx="9194760" cy="567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42" h="1578">
                  <a:moveTo>
                    <a:pt x="12770" y="1578"/>
                  </a:moveTo>
                  <a:lnTo>
                    <a:pt x="0" y="1578"/>
                  </a:lnTo>
                  <a:lnTo>
                    <a:pt x="0" y="0"/>
                  </a:lnTo>
                  <a:lnTo>
                    <a:pt x="25542" y="0"/>
                  </a:lnTo>
                  <a:lnTo>
                    <a:pt x="25542" y="15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1741183-CF1D-354C-8F40-992D9382210E}"/>
                </a:ext>
              </a:extLst>
            </p:cNvPr>
            <p:cNvSpPr/>
            <p:nvPr/>
          </p:nvSpPr>
          <p:spPr>
            <a:xfrm>
              <a:off x="442800" y="4592160"/>
              <a:ext cx="23364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0" h="632">
                  <a:moveTo>
                    <a:pt x="646" y="20"/>
                  </a:moveTo>
                  <a:cubicBezTo>
                    <a:pt x="648" y="16"/>
                    <a:pt x="650" y="10"/>
                    <a:pt x="650" y="8"/>
                  </a:cubicBezTo>
                  <a:cubicBezTo>
                    <a:pt x="650" y="0"/>
                    <a:pt x="650" y="0"/>
                    <a:pt x="630" y="0"/>
                  </a:cubicBezTo>
                  <a:lnTo>
                    <a:pt x="22" y="0"/>
                  </a:lnTo>
                  <a:cubicBezTo>
                    <a:pt x="0" y="0"/>
                    <a:pt x="0" y="0"/>
                    <a:pt x="0" y="8"/>
                  </a:cubicBezTo>
                  <a:cubicBezTo>
                    <a:pt x="0" y="10"/>
                    <a:pt x="2" y="16"/>
                    <a:pt x="4" y="20"/>
                  </a:cubicBezTo>
                  <a:lnTo>
                    <a:pt x="302" y="614"/>
                  </a:lnTo>
                  <a:cubicBezTo>
                    <a:pt x="308" y="626"/>
                    <a:pt x="310" y="632"/>
                    <a:pt x="326" y="632"/>
                  </a:cubicBezTo>
                  <a:cubicBezTo>
                    <a:pt x="340" y="632"/>
                    <a:pt x="342" y="626"/>
                    <a:pt x="350" y="614"/>
                  </a:cubicBezTo>
                  <a:close/>
                  <a:moveTo>
                    <a:pt x="110" y="64"/>
                  </a:moveTo>
                  <a:lnTo>
                    <a:pt x="594" y="64"/>
                  </a:lnTo>
                  <a:lnTo>
                    <a:pt x="352" y="5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509DEDD2-F46F-A740-9466-AE3D4BBC368E}"/>
                </a:ext>
              </a:extLst>
            </p:cNvPr>
            <p:cNvSpPr/>
            <p:nvPr/>
          </p:nvSpPr>
          <p:spPr>
            <a:xfrm>
              <a:off x="70056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A500ED7C-F1AA-B247-AA92-73158238FC4C}"/>
                </a:ext>
              </a:extLst>
            </p:cNvPr>
            <p:cNvSpPr/>
            <p:nvPr/>
          </p:nvSpPr>
          <p:spPr>
            <a:xfrm>
              <a:off x="907200" y="4592160"/>
              <a:ext cx="191160" cy="21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2" h="602">
                  <a:moveTo>
                    <a:pt x="296" y="68"/>
                  </a:moveTo>
                  <a:cubicBezTo>
                    <a:pt x="304" y="38"/>
                    <a:pt x="306" y="28"/>
                    <a:pt x="388" y="28"/>
                  </a:cubicBezTo>
                  <a:cubicBezTo>
                    <a:pt x="416" y="28"/>
                    <a:pt x="422" y="28"/>
                    <a:pt x="422" y="10"/>
                  </a:cubicBezTo>
                  <a:cubicBezTo>
                    <a:pt x="422" y="0"/>
                    <a:pt x="412" y="0"/>
                    <a:pt x="408" y="0"/>
                  </a:cubicBezTo>
                  <a:cubicBezTo>
                    <a:pt x="380" y="0"/>
                    <a:pt x="306" y="2"/>
                    <a:pt x="278" y="2"/>
                  </a:cubicBezTo>
                  <a:cubicBezTo>
                    <a:pt x="252" y="2"/>
                    <a:pt x="186" y="0"/>
                    <a:pt x="160" y="0"/>
                  </a:cubicBezTo>
                  <a:cubicBezTo>
                    <a:pt x="154" y="0"/>
                    <a:pt x="144" y="0"/>
                    <a:pt x="144" y="18"/>
                  </a:cubicBezTo>
                  <a:cubicBezTo>
                    <a:pt x="144" y="28"/>
                    <a:pt x="152" y="28"/>
                    <a:pt x="168" y="28"/>
                  </a:cubicBezTo>
                  <a:cubicBezTo>
                    <a:pt x="170" y="28"/>
                    <a:pt x="186" y="28"/>
                    <a:pt x="202" y="30"/>
                  </a:cubicBezTo>
                  <a:cubicBezTo>
                    <a:pt x="218" y="30"/>
                    <a:pt x="226" y="32"/>
                    <a:pt x="226" y="44"/>
                  </a:cubicBezTo>
                  <a:cubicBezTo>
                    <a:pt x="226" y="46"/>
                    <a:pt x="224" y="50"/>
                    <a:pt x="222" y="60"/>
                  </a:cubicBezTo>
                  <a:lnTo>
                    <a:pt x="104" y="534"/>
                  </a:lnTo>
                  <a:cubicBezTo>
                    <a:pt x="96" y="568"/>
                    <a:pt x="94" y="574"/>
                    <a:pt x="24" y="574"/>
                  </a:cubicBezTo>
                  <a:cubicBezTo>
                    <a:pt x="8" y="574"/>
                    <a:pt x="0" y="574"/>
                    <a:pt x="0" y="592"/>
                  </a:cubicBezTo>
                  <a:cubicBezTo>
                    <a:pt x="0" y="602"/>
                    <a:pt x="8" y="602"/>
                    <a:pt x="24" y="602"/>
                  </a:cubicBezTo>
                  <a:lnTo>
                    <a:pt x="432" y="602"/>
                  </a:lnTo>
                  <a:cubicBezTo>
                    <a:pt x="454" y="602"/>
                    <a:pt x="454" y="602"/>
                    <a:pt x="460" y="588"/>
                  </a:cubicBezTo>
                  <a:lnTo>
                    <a:pt x="530" y="396"/>
                  </a:lnTo>
                  <a:cubicBezTo>
                    <a:pt x="532" y="388"/>
                    <a:pt x="532" y="386"/>
                    <a:pt x="532" y="384"/>
                  </a:cubicBezTo>
                  <a:cubicBezTo>
                    <a:pt x="532" y="380"/>
                    <a:pt x="530" y="374"/>
                    <a:pt x="522" y="374"/>
                  </a:cubicBezTo>
                  <a:cubicBezTo>
                    <a:pt x="514" y="374"/>
                    <a:pt x="514" y="380"/>
                    <a:pt x="508" y="394"/>
                  </a:cubicBezTo>
                  <a:cubicBezTo>
                    <a:pt x="478" y="474"/>
                    <a:pt x="438" y="574"/>
                    <a:pt x="286" y="574"/>
                  </a:cubicBezTo>
                  <a:lnTo>
                    <a:pt x="202" y="574"/>
                  </a:lnTo>
                  <a:cubicBezTo>
                    <a:pt x="190" y="574"/>
                    <a:pt x="188" y="574"/>
                    <a:pt x="184" y="574"/>
                  </a:cubicBezTo>
                  <a:cubicBezTo>
                    <a:pt x="174" y="574"/>
                    <a:pt x="172" y="572"/>
                    <a:pt x="172" y="566"/>
                  </a:cubicBezTo>
                  <a:cubicBezTo>
                    <a:pt x="172" y="562"/>
                    <a:pt x="172" y="560"/>
                    <a:pt x="176" y="5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683AE20-81D3-3848-9605-329EFD51DF88}"/>
                </a:ext>
              </a:extLst>
            </p:cNvPr>
            <p:cNvSpPr/>
            <p:nvPr/>
          </p:nvSpPr>
          <p:spPr>
            <a:xfrm>
              <a:off x="114048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8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8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51040ACD-BE7A-824D-9D17-3F4A094AABF9}"/>
                </a:ext>
              </a:extLst>
            </p:cNvPr>
            <p:cNvSpPr/>
            <p:nvPr/>
          </p:nvSpPr>
          <p:spPr>
            <a:xfrm>
              <a:off x="124848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6C07E5DC-D1B6-DD42-85BB-9428D37E0997}"/>
                </a:ext>
              </a:extLst>
            </p:cNvPr>
            <p:cNvSpPr/>
            <p:nvPr/>
          </p:nvSpPr>
          <p:spPr>
            <a:xfrm>
              <a:off x="140688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AB96261-0082-AF4E-A981-4EB012F2D427}"/>
                </a:ext>
              </a:extLst>
            </p:cNvPr>
            <p:cNvSpPr/>
            <p:nvPr/>
          </p:nvSpPr>
          <p:spPr>
            <a:xfrm>
              <a:off x="153288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E3A53F2B-C7FE-3446-8101-9887D9FC7968}"/>
                </a:ext>
              </a:extLst>
            </p:cNvPr>
            <p:cNvSpPr/>
            <p:nvPr/>
          </p:nvSpPr>
          <p:spPr>
            <a:xfrm>
              <a:off x="1713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94CE4F27-0685-764A-997F-5C0A6D3BA966}"/>
                </a:ext>
              </a:extLst>
            </p:cNvPr>
            <p:cNvSpPr/>
            <p:nvPr/>
          </p:nvSpPr>
          <p:spPr>
            <a:xfrm>
              <a:off x="1843199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F03549C3-12CB-0F41-8DD1-7D6583DDC6FF}"/>
                </a:ext>
              </a:extLst>
            </p:cNvPr>
            <p:cNvSpPr/>
            <p:nvPr/>
          </p:nvSpPr>
          <p:spPr>
            <a:xfrm>
              <a:off x="1985039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539BB473-58B0-5343-8960-4D422CDE5FFB}"/>
                </a:ext>
              </a:extLst>
            </p:cNvPr>
            <p:cNvSpPr/>
            <p:nvPr/>
          </p:nvSpPr>
          <p:spPr>
            <a:xfrm>
              <a:off x="2090880" y="4672080"/>
              <a:ext cx="34920" cy="19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" h="550">
                  <a:moveTo>
                    <a:pt x="96" y="46"/>
                  </a:moveTo>
                  <a:cubicBezTo>
                    <a:pt x="96" y="22"/>
                    <a:pt x="74" y="0"/>
                    <a:pt x="48" y="0"/>
                  </a:cubicBezTo>
                  <a:cubicBezTo>
                    <a:pt x="22" y="0"/>
                    <a:pt x="0" y="22"/>
                    <a:pt x="0" y="46"/>
                  </a:cubicBezTo>
                  <a:cubicBezTo>
                    <a:pt x="0" y="72"/>
                    <a:pt x="22" y="94"/>
                    <a:pt x="48" y="94"/>
                  </a:cubicBezTo>
                  <a:cubicBezTo>
                    <a:pt x="74" y="94"/>
                    <a:pt x="96" y="72"/>
                    <a:pt x="96" y="46"/>
                  </a:cubicBezTo>
                  <a:close/>
                  <a:moveTo>
                    <a:pt x="78" y="370"/>
                  </a:moveTo>
                  <a:cubicBezTo>
                    <a:pt x="78" y="396"/>
                    <a:pt x="78" y="464"/>
                    <a:pt x="20" y="530"/>
                  </a:cubicBezTo>
                  <a:cubicBezTo>
                    <a:pt x="14" y="536"/>
                    <a:pt x="14" y="538"/>
                    <a:pt x="14" y="540"/>
                  </a:cubicBezTo>
                  <a:cubicBezTo>
                    <a:pt x="14" y="546"/>
                    <a:pt x="18" y="550"/>
                    <a:pt x="24" y="550"/>
                  </a:cubicBezTo>
                  <a:cubicBezTo>
                    <a:pt x="34" y="550"/>
                    <a:pt x="98" y="480"/>
                    <a:pt x="98" y="378"/>
                  </a:cubicBezTo>
                  <a:cubicBezTo>
                    <a:pt x="98" y="352"/>
                    <a:pt x="96" y="286"/>
                    <a:pt x="48" y="286"/>
                  </a:cubicBezTo>
                  <a:cubicBezTo>
                    <a:pt x="16" y="286"/>
                    <a:pt x="0" y="310"/>
                    <a:pt x="0" y="334"/>
                  </a:cubicBezTo>
                  <a:cubicBezTo>
                    <a:pt x="0" y="356"/>
                    <a:pt x="16" y="380"/>
                    <a:pt x="48" y="380"/>
                  </a:cubicBezTo>
                  <a:cubicBezTo>
                    <a:pt x="52" y="380"/>
                    <a:pt x="54" y="380"/>
                    <a:pt x="54" y="380"/>
                  </a:cubicBezTo>
                  <a:cubicBezTo>
                    <a:pt x="60" y="378"/>
                    <a:pt x="70" y="376"/>
                    <a:pt x="78" y="3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D0FBF434-18A0-384A-B7CD-D84FDED12F10}"/>
                </a:ext>
              </a:extLst>
            </p:cNvPr>
            <p:cNvSpPr/>
            <p:nvPr/>
          </p:nvSpPr>
          <p:spPr>
            <a:xfrm>
              <a:off x="2212560" y="4668480"/>
              <a:ext cx="2098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400">
                  <a:moveTo>
                    <a:pt x="382" y="90"/>
                  </a:moveTo>
                  <a:cubicBezTo>
                    <a:pt x="386" y="72"/>
                    <a:pt x="396" y="38"/>
                    <a:pt x="396" y="34"/>
                  </a:cubicBezTo>
                  <a:cubicBezTo>
                    <a:pt x="396" y="18"/>
                    <a:pt x="382" y="10"/>
                    <a:pt x="370" y="10"/>
                  </a:cubicBezTo>
                  <a:cubicBezTo>
                    <a:pt x="358" y="10"/>
                    <a:pt x="344" y="16"/>
                    <a:pt x="336" y="34"/>
                  </a:cubicBezTo>
                  <a:cubicBezTo>
                    <a:pt x="334" y="40"/>
                    <a:pt x="292" y="210"/>
                    <a:pt x="286" y="232"/>
                  </a:cubicBezTo>
                  <a:cubicBezTo>
                    <a:pt x="280" y="258"/>
                    <a:pt x="278" y="274"/>
                    <a:pt x="278" y="290"/>
                  </a:cubicBezTo>
                  <a:cubicBezTo>
                    <a:pt x="278" y="300"/>
                    <a:pt x="278" y="302"/>
                    <a:pt x="280" y="306"/>
                  </a:cubicBezTo>
                  <a:cubicBezTo>
                    <a:pt x="260" y="354"/>
                    <a:pt x="232" y="380"/>
                    <a:pt x="198" y="380"/>
                  </a:cubicBezTo>
                  <a:cubicBezTo>
                    <a:pt x="128" y="380"/>
                    <a:pt x="128" y="316"/>
                    <a:pt x="128" y="300"/>
                  </a:cubicBezTo>
                  <a:cubicBezTo>
                    <a:pt x="128" y="272"/>
                    <a:pt x="132" y="238"/>
                    <a:pt x="174" y="128"/>
                  </a:cubicBezTo>
                  <a:cubicBezTo>
                    <a:pt x="184" y="102"/>
                    <a:pt x="188" y="90"/>
                    <a:pt x="188" y="72"/>
                  </a:cubicBezTo>
                  <a:cubicBezTo>
                    <a:pt x="188" y="32"/>
                    <a:pt x="160" y="0"/>
                    <a:pt x="116" y="0"/>
                  </a:cubicBezTo>
                  <a:cubicBezTo>
                    <a:pt x="32" y="0"/>
                    <a:pt x="0" y="128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4" y="128"/>
                  </a:cubicBezTo>
                  <a:cubicBezTo>
                    <a:pt x="48" y="46"/>
                    <a:pt x="82" y="20"/>
                    <a:pt x="114" y="20"/>
                  </a:cubicBezTo>
                  <a:cubicBezTo>
                    <a:pt x="122" y="20"/>
                    <a:pt x="136" y="20"/>
                    <a:pt x="136" y="48"/>
                  </a:cubicBezTo>
                  <a:cubicBezTo>
                    <a:pt x="136" y="70"/>
                    <a:pt x="126" y="96"/>
                    <a:pt x="120" y="110"/>
                  </a:cubicBezTo>
                  <a:cubicBezTo>
                    <a:pt x="82" y="214"/>
                    <a:pt x="70" y="256"/>
                    <a:pt x="70" y="288"/>
                  </a:cubicBezTo>
                  <a:cubicBezTo>
                    <a:pt x="70" y="370"/>
                    <a:pt x="130" y="400"/>
                    <a:pt x="196" y="400"/>
                  </a:cubicBezTo>
                  <a:cubicBezTo>
                    <a:pt x="210" y="400"/>
                    <a:pt x="252" y="400"/>
                    <a:pt x="288" y="338"/>
                  </a:cubicBezTo>
                  <a:cubicBezTo>
                    <a:pt x="310" y="394"/>
                    <a:pt x="372" y="400"/>
                    <a:pt x="398" y="400"/>
                  </a:cubicBezTo>
                  <a:cubicBezTo>
                    <a:pt x="464" y="400"/>
                    <a:pt x="502" y="344"/>
                    <a:pt x="526" y="292"/>
                  </a:cubicBezTo>
                  <a:cubicBezTo>
                    <a:pt x="556" y="222"/>
                    <a:pt x="584" y="104"/>
                    <a:pt x="584" y="62"/>
                  </a:cubicBezTo>
                  <a:cubicBezTo>
                    <a:pt x="584" y="14"/>
                    <a:pt x="560" y="0"/>
                    <a:pt x="544" y="0"/>
                  </a:cubicBezTo>
                  <a:cubicBezTo>
                    <a:pt x="522" y="0"/>
                    <a:pt x="500" y="22"/>
                    <a:pt x="500" y="42"/>
                  </a:cubicBezTo>
                  <a:cubicBezTo>
                    <a:pt x="500" y="54"/>
                    <a:pt x="506" y="60"/>
                    <a:pt x="514" y="66"/>
                  </a:cubicBezTo>
                  <a:cubicBezTo>
                    <a:pt x="524" y="76"/>
                    <a:pt x="546" y="98"/>
                    <a:pt x="546" y="142"/>
                  </a:cubicBezTo>
                  <a:cubicBezTo>
                    <a:pt x="546" y="172"/>
                    <a:pt x="520" y="258"/>
                    <a:pt x="498" y="302"/>
                  </a:cubicBezTo>
                  <a:cubicBezTo>
                    <a:pt x="474" y="350"/>
                    <a:pt x="444" y="380"/>
                    <a:pt x="400" y="380"/>
                  </a:cubicBezTo>
                  <a:cubicBezTo>
                    <a:pt x="358" y="380"/>
                    <a:pt x="336" y="354"/>
                    <a:pt x="336" y="304"/>
                  </a:cubicBezTo>
                  <a:cubicBezTo>
                    <a:pt x="336" y="280"/>
                    <a:pt x="342" y="252"/>
                    <a:pt x="344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5E810AD6-CDB2-9F45-8994-FBD48529AD42}"/>
                </a:ext>
              </a:extLst>
            </p:cNvPr>
            <p:cNvSpPr/>
            <p:nvPr/>
          </p:nvSpPr>
          <p:spPr>
            <a:xfrm>
              <a:off x="2455919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020F77B-DC75-C948-BBFE-D29F877A132B}"/>
                </a:ext>
              </a:extLst>
            </p:cNvPr>
            <p:cNvSpPr/>
            <p:nvPr/>
          </p:nvSpPr>
          <p:spPr>
            <a:xfrm>
              <a:off x="2665440" y="4655520"/>
              <a:ext cx="211320" cy="13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8" h="378">
                  <a:moveTo>
                    <a:pt x="588" y="28"/>
                  </a:moveTo>
                  <a:cubicBezTo>
                    <a:pt x="588" y="8"/>
                    <a:pt x="582" y="0"/>
                    <a:pt x="576" y="0"/>
                  </a:cubicBezTo>
                  <a:cubicBezTo>
                    <a:pt x="572" y="0"/>
                    <a:pt x="564" y="4"/>
                    <a:pt x="564" y="24"/>
                  </a:cubicBezTo>
                  <a:cubicBezTo>
                    <a:pt x="560" y="86"/>
                    <a:pt x="498" y="122"/>
                    <a:pt x="440" y="122"/>
                  </a:cubicBezTo>
                  <a:cubicBezTo>
                    <a:pt x="390" y="122"/>
                    <a:pt x="346" y="94"/>
                    <a:pt x="300" y="64"/>
                  </a:cubicBezTo>
                  <a:cubicBezTo>
                    <a:pt x="252" y="32"/>
                    <a:pt x="204" y="0"/>
                    <a:pt x="148" y="0"/>
                  </a:cubicBezTo>
                  <a:cubicBezTo>
                    <a:pt x="66" y="0"/>
                    <a:pt x="0" y="62"/>
                    <a:pt x="0" y="144"/>
                  </a:cubicBezTo>
                  <a:cubicBezTo>
                    <a:pt x="0" y="164"/>
                    <a:pt x="6" y="170"/>
                    <a:pt x="12" y="170"/>
                  </a:cubicBezTo>
                  <a:cubicBezTo>
                    <a:pt x="22" y="170"/>
                    <a:pt x="24" y="154"/>
                    <a:pt x="24" y="150"/>
                  </a:cubicBezTo>
                  <a:cubicBezTo>
                    <a:pt x="30" y="76"/>
                    <a:pt x="102" y="50"/>
                    <a:pt x="148" y="50"/>
                  </a:cubicBezTo>
                  <a:cubicBezTo>
                    <a:pt x="198" y="50"/>
                    <a:pt x="242" y="76"/>
                    <a:pt x="288" y="108"/>
                  </a:cubicBezTo>
                  <a:cubicBezTo>
                    <a:pt x="336" y="140"/>
                    <a:pt x="384" y="172"/>
                    <a:pt x="440" y="172"/>
                  </a:cubicBezTo>
                  <a:cubicBezTo>
                    <a:pt x="522" y="172"/>
                    <a:pt x="588" y="108"/>
                    <a:pt x="588" y="28"/>
                  </a:cubicBezTo>
                  <a:close/>
                  <a:moveTo>
                    <a:pt x="588" y="234"/>
                  </a:moveTo>
                  <a:cubicBezTo>
                    <a:pt x="588" y="208"/>
                    <a:pt x="578" y="206"/>
                    <a:pt x="576" y="206"/>
                  </a:cubicBezTo>
                  <a:cubicBezTo>
                    <a:pt x="572" y="206"/>
                    <a:pt x="564" y="212"/>
                    <a:pt x="564" y="230"/>
                  </a:cubicBezTo>
                  <a:cubicBezTo>
                    <a:pt x="560" y="292"/>
                    <a:pt x="498" y="328"/>
                    <a:pt x="440" y="328"/>
                  </a:cubicBezTo>
                  <a:cubicBezTo>
                    <a:pt x="390" y="328"/>
                    <a:pt x="346" y="300"/>
                    <a:pt x="300" y="270"/>
                  </a:cubicBezTo>
                  <a:cubicBezTo>
                    <a:pt x="252" y="238"/>
                    <a:pt x="204" y="206"/>
                    <a:pt x="148" y="206"/>
                  </a:cubicBezTo>
                  <a:cubicBezTo>
                    <a:pt x="66" y="206"/>
                    <a:pt x="0" y="268"/>
                    <a:pt x="0" y="350"/>
                  </a:cubicBezTo>
                  <a:cubicBezTo>
                    <a:pt x="0" y="370"/>
                    <a:pt x="6" y="376"/>
                    <a:pt x="12" y="376"/>
                  </a:cubicBezTo>
                  <a:cubicBezTo>
                    <a:pt x="22" y="376"/>
                    <a:pt x="24" y="360"/>
                    <a:pt x="24" y="356"/>
                  </a:cubicBezTo>
                  <a:cubicBezTo>
                    <a:pt x="30" y="282"/>
                    <a:pt x="102" y="256"/>
                    <a:pt x="148" y="256"/>
                  </a:cubicBezTo>
                  <a:cubicBezTo>
                    <a:pt x="198" y="256"/>
                    <a:pt x="242" y="282"/>
                    <a:pt x="288" y="314"/>
                  </a:cubicBezTo>
                  <a:cubicBezTo>
                    <a:pt x="336" y="346"/>
                    <a:pt x="384" y="378"/>
                    <a:pt x="440" y="378"/>
                  </a:cubicBezTo>
                  <a:cubicBezTo>
                    <a:pt x="524" y="378"/>
                    <a:pt x="588" y="312"/>
                    <a:pt x="588" y="2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F7F41AA0-FF28-7949-A0D5-5E32DE436CCC}"/>
                </a:ext>
              </a:extLst>
            </p:cNvPr>
            <p:cNvSpPr/>
            <p:nvPr/>
          </p:nvSpPr>
          <p:spPr>
            <a:xfrm>
              <a:off x="3007440" y="472320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63B69C19-1F89-3F43-9AE5-08E610A88CC7}"/>
                </a:ext>
              </a:extLst>
            </p:cNvPr>
            <p:cNvSpPr/>
            <p:nvPr/>
          </p:nvSpPr>
          <p:spPr>
            <a:xfrm>
              <a:off x="3335760" y="4444560"/>
              <a:ext cx="120600" cy="56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6" h="1582">
                  <a:moveTo>
                    <a:pt x="296" y="1574"/>
                  </a:moveTo>
                  <a:cubicBezTo>
                    <a:pt x="298" y="1574"/>
                    <a:pt x="306" y="1582"/>
                    <a:pt x="306" y="1582"/>
                  </a:cubicBezTo>
                  <a:lnTo>
                    <a:pt x="326" y="1582"/>
                  </a:lnTo>
                  <a:cubicBezTo>
                    <a:pt x="328" y="1582"/>
                    <a:pt x="336" y="1582"/>
                    <a:pt x="336" y="1574"/>
                  </a:cubicBezTo>
                  <a:cubicBezTo>
                    <a:pt x="336" y="1570"/>
                    <a:pt x="334" y="1568"/>
                    <a:pt x="332" y="1566"/>
                  </a:cubicBezTo>
                  <a:cubicBezTo>
                    <a:pt x="300" y="1534"/>
                    <a:pt x="252" y="1486"/>
                    <a:pt x="198" y="1390"/>
                  </a:cubicBezTo>
                  <a:cubicBezTo>
                    <a:pt x="102" y="1220"/>
                    <a:pt x="68" y="1002"/>
                    <a:pt x="68" y="792"/>
                  </a:cubicBezTo>
                  <a:cubicBezTo>
                    <a:pt x="68" y="402"/>
                    <a:pt x="178" y="172"/>
                    <a:pt x="334" y="16"/>
                  </a:cubicBezTo>
                  <a:cubicBezTo>
                    <a:pt x="336" y="14"/>
                    <a:pt x="336" y="10"/>
                    <a:pt x="336" y="8"/>
                  </a:cubicBezTo>
                  <a:cubicBezTo>
                    <a:pt x="336" y="0"/>
                    <a:pt x="330" y="0"/>
                    <a:pt x="320" y="0"/>
                  </a:cubicBezTo>
                  <a:cubicBezTo>
                    <a:pt x="308" y="0"/>
                    <a:pt x="306" y="0"/>
                    <a:pt x="298" y="8"/>
                  </a:cubicBezTo>
                  <a:cubicBezTo>
                    <a:pt x="214" y="80"/>
                    <a:pt x="120" y="202"/>
                    <a:pt x="58" y="388"/>
                  </a:cubicBezTo>
                  <a:cubicBezTo>
                    <a:pt x="20" y="504"/>
                    <a:pt x="0" y="644"/>
                    <a:pt x="0" y="790"/>
                  </a:cubicBezTo>
                  <a:cubicBezTo>
                    <a:pt x="0" y="1000"/>
                    <a:pt x="38" y="1236"/>
                    <a:pt x="176" y="1440"/>
                  </a:cubicBezTo>
                  <a:cubicBezTo>
                    <a:pt x="200" y="1474"/>
                    <a:pt x="234" y="1510"/>
                    <a:pt x="234" y="1510"/>
                  </a:cubicBezTo>
                  <a:cubicBezTo>
                    <a:pt x="242" y="1522"/>
                    <a:pt x="254" y="1536"/>
                    <a:pt x="262" y="15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2CB3532-621E-6E44-895E-59735EA62625}"/>
                </a:ext>
              </a:extLst>
            </p:cNvPr>
            <p:cNvSpPr/>
            <p:nvPr/>
          </p:nvSpPr>
          <p:spPr>
            <a:xfrm>
              <a:off x="3476880" y="4668480"/>
              <a:ext cx="12924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00">
                  <a:moveTo>
                    <a:pt x="52" y="338"/>
                  </a:moveTo>
                  <a:cubicBezTo>
                    <a:pt x="50" y="352"/>
                    <a:pt x="44" y="372"/>
                    <a:pt x="44" y="376"/>
                  </a:cubicBezTo>
                  <a:cubicBezTo>
                    <a:pt x="44" y="392"/>
                    <a:pt x="56" y="400"/>
                    <a:pt x="70" y="400"/>
                  </a:cubicBezTo>
                  <a:cubicBezTo>
                    <a:pt x="80" y="400"/>
                    <a:pt x="96" y="392"/>
                    <a:pt x="102" y="376"/>
                  </a:cubicBezTo>
                  <a:cubicBezTo>
                    <a:pt x="104" y="372"/>
                    <a:pt x="134" y="252"/>
                    <a:pt x="138" y="236"/>
                  </a:cubicBezTo>
                  <a:cubicBezTo>
                    <a:pt x="144" y="206"/>
                    <a:pt x="160" y="144"/>
                    <a:pt x="166" y="120"/>
                  </a:cubicBezTo>
                  <a:cubicBezTo>
                    <a:pt x="170" y="110"/>
                    <a:pt x="194" y="68"/>
                    <a:pt x="216" y="48"/>
                  </a:cubicBezTo>
                  <a:cubicBezTo>
                    <a:pt x="222" y="42"/>
                    <a:pt x="248" y="20"/>
                    <a:pt x="286" y="20"/>
                  </a:cubicBezTo>
                  <a:cubicBezTo>
                    <a:pt x="310" y="20"/>
                    <a:pt x="322" y="30"/>
                    <a:pt x="324" y="30"/>
                  </a:cubicBezTo>
                  <a:cubicBezTo>
                    <a:pt x="296" y="34"/>
                    <a:pt x="278" y="56"/>
                    <a:pt x="278" y="78"/>
                  </a:cubicBezTo>
                  <a:cubicBezTo>
                    <a:pt x="278" y="92"/>
                    <a:pt x="288" y="110"/>
                    <a:pt x="312" y="110"/>
                  </a:cubicBezTo>
                  <a:cubicBezTo>
                    <a:pt x="334" y="110"/>
                    <a:pt x="360" y="90"/>
                    <a:pt x="360" y="58"/>
                  </a:cubicBezTo>
                  <a:cubicBezTo>
                    <a:pt x="360" y="26"/>
                    <a:pt x="332" y="0"/>
                    <a:pt x="286" y="0"/>
                  </a:cubicBezTo>
                  <a:cubicBezTo>
                    <a:pt x="228" y="0"/>
                    <a:pt x="190" y="44"/>
                    <a:pt x="174" y="68"/>
                  </a:cubicBezTo>
                  <a:cubicBezTo>
                    <a:pt x="166" y="28"/>
                    <a:pt x="134" y="0"/>
                    <a:pt x="92" y="0"/>
                  </a:cubicBezTo>
                  <a:cubicBezTo>
                    <a:pt x="52" y="0"/>
                    <a:pt x="36" y="34"/>
                    <a:pt x="28" y="50"/>
                  </a:cubicBezTo>
                  <a:cubicBezTo>
                    <a:pt x="12" y="80"/>
                    <a:pt x="0" y="134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6" y="124"/>
                  </a:cubicBezTo>
                  <a:cubicBezTo>
                    <a:pt x="40" y="62"/>
                    <a:pt x="58" y="20"/>
                    <a:pt x="90" y="20"/>
                  </a:cubicBezTo>
                  <a:cubicBezTo>
                    <a:pt x="106" y="20"/>
                    <a:pt x="118" y="26"/>
                    <a:pt x="118" y="60"/>
                  </a:cubicBezTo>
                  <a:cubicBezTo>
                    <a:pt x="118" y="78"/>
                    <a:pt x="114" y="88"/>
                    <a:pt x="104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908EF073-0A9F-8B45-98B1-2F59DC55DEA3}"/>
                </a:ext>
              </a:extLst>
            </p:cNvPr>
            <p:cNvSpPr/>
            <p:nvPr/>
          </p:nvSpPr>
          <p:spPr>
            <a:xfrm>
              <a:off x="3706560" y="462384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155BC2C3-F159-2F43-ADA9-318460F97FCB}"/>
                </a:ext>
              </a:extLst>
            </p:cNvPr>
            <p:cNvSpPr/>
            <p:nvPr/>
          </p:nvSpPr>
          <p:spPr>
            <a:xfrm>
              <a:off x="4010399" y="466848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4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4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4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9FE81D1F-C538-754E-8914-955C3FFBD709}"/>
                </a:ext>
              </a:extLst>
            </p:cNvPr>
            <p:cNvSpPr/>
            <p:nvPr/>
          </p:nvSpPr>
          <p:spPr>
            <a:xfrm>
              <a:off x="4248000" y="4668480"/>
              <a:ext cx="24732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8" h="390">
                  <a:moveTo>
                    <a:pt x="68" y="86"/>
                  </a:moveTo>
                  <a:lnTo>
                    <a:pt x="68" y="324"/>
                  </a:lnTo>
                  <a:cubicBezTo>
                    <a:pt x="68" y="362"/>
                    <a:pt x="60" y="362"/>
                    <a:pt x="0" y="362"/>
                  </a:cubicBezTo>
                  <a:lnTo>
                    <a:pt x="0" y="390"/>
                  </a:lnTo>
                  <a:cubicBezTo>
                    <a:pt x="30" y="390"/>
                    <a:pt x="76" y="388"/>
                    <a:pt x="100" y="388"/>
                  </a:cubicBezTo>
                  <a:cubicBezTo>
                    <a:pt x="122" y="388"/>
                    <a:pt x="168" y="390"/>
                    <a:pt x="198" y="390"/>
                  </a:cubicBezTo>
                  <a:lnTo>
                    <a:pt x="198" y="362"/>
                  </a:lnTo>
                  <a:cubicBezTo>
                    <a:pt x="140" y="362"/>
                    <a:pt x="130" y="362"/>
                    <a:pt x="130" y="324"/>
                  </a:cubicBezTo>
                  <a:lnTo>
                    <a:pt x="130" y="160"/>
                  </a:lnTo>
                  <a:cubicBezTo>
                    <a:pt x="130" y="68"/>
                    <a:pt x="192" y="20"/>
                    <a:pt x="248" y="20"/>
                  </a:cubicBezTo>
                  <a:cubicBezTo>
                    <a:pt x="304" y="20"/>
                    <a:pt x="314" y="68"/>
                    <a:pt x="314" y="118"/>
                  </a:cubicBezTo>
                  <a:lnTo>
                    <a:pt x="314" y="324"/>
                  </a:lnTo>
                  <a:cubicBezTo>
                    <a:pt x="314" y="362"/>
                    <a:pt x="304" y="362"/>
                    <a:pt x="246" y="362"/>
                  </a:cubicBezTo>
                  <a:lnTo>
                    <a:pt x="246" y="390"/>
                  </a:lnTo>
                  <a:cubicBezTo>
                    <a:pt x="276" y="390"/>
                    <a:pt x="320" y="388"/>
                    <a:pt x="344" y="388"/>
                  </a:cubicBezTo>
                  <a:cubicBezTo>
                    <a:pt x="368" y="388"/>
                    <a:pt x="414" y="390"/>
                    <a:pt x="444" y="390"/>
                  </a:cubicBezTo>
                  <a:lnTo>
                    <a:pt x="444" y="362"/>
                  </a:lnTo>
                  <a:cubicBezTo>
                    <a:pt x="384" y="362"/>
                    <a:pt x="374" y="362"/>
                    <a:pt x="374" y="324"/>
                  </a:cubicBezTo>
                  <a:lnTo>
                    <a:pt x="374" y="160"/>
                  </a:lnTo>
                  <a:cubicBezTo>
                    <a:pt x="374" y="68"/>
                    <a:pt x="438" y="20"/>
                    <a:pt x="494" y="20"/>
                  </a:cubicBezTo>
                  <a:cubicBezTo>
                    <a:pt x="550" y="20"/>
                    <a:pt x="558" y="68"/>
                    <a:pt x="558" y="118"/>
                  </a:cubicBezTo>
                  <a:lnTo>
                    <a:pt x="558" y="324"/>
                  </a:lnTo>
                  <a:cubicBezTo>
                    <a:pt x="558" y="362"/>
                    <a:pt x="550" y="362"/>
                    <a:pt x="490" y="362"/>
                  </a:cubicBezTo>
                  <a:lnTo>
                    <a:pt x="490" y="390"/>
                  </a:lnTo>
                  <a:cubicBezTo>
                    <a:pt x="520" y="390"/>
                    <a:pt x="566" y="388"/>
                    <a:pt x="590" y="388"/>
                  </a:cubicBezTo>
                  <a:cubicBezTo>
                    <a:pt x="612" y="388"/>
                    <a:pt x="658" y="390"/>
                    <a:pt x="688" y="390"/>
                  </a:cubicBezTo>
                  <a:lnTo>
                    <a:pt x="688" y="362"/>
                  </a:lnTo>
                  <a:cubicBezTo>
                    <a:pt x="642" y="362"/>
                    <a:pt x="620" y="362"/>
                    <a:pt x="620" y="336"/>
                  </a:cubicBezTo>
                  <a:lnTo>
                    <a:pt x="620" y="168"/>
                  </a:lnTo>
                  <a:cubicBezTo>
                    <a:pt x="620" y="92"/>
                    <a:pt x="620" y="64"/>
                    <a:pt x="592" y="32"/>
                  </a:cubicBezTo>
                  <a:cubicBezTo>
                    <a:pt x="580" y="18"/>
                    <a:pt x="550" y="0"/>
                    <a:pt x="500" y="0"/>
                  </a:cubicBezTo>
                  <a:cubicBezTo>
                    <a:pt x="426" y="0"/>
                    <a:pt x="386" y="52"/>
                    <a:pt x="372" y="86"/>
                  </a:cubicBezTo>
                  <a:cubicBezTo>
                    <a:pt x="360" y="10"/>
                    <a:pt x="294" y="0"/>
                    <a:pt x="254" y="0"/>
                  </a:cubicBezTo>
                  <a:cubicBezTo>
                    <a:pt x="190" y="0"/>
                    <a:pt x="148" y="38"/>
                    <a:pt x="124" y="92"/>
                  </a:cubicBezTo>
                  <a:lnTo>
                    <a:pt x="124" y="0"/>
                  </a:lnTo>
                  <a:lnTo>
                    <a:pt x="0" y="10"/>
                  </a:lnTo>
                  <a:lnTo>
                    <a:pt x="0" y="38"/>
                  </a:lnTo>
                  <a:cubicBezTo>
                    <a:pt x="62" y="38"/>
                    <a:pt x="68" y="44"/>
                    <a:pt x="6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BE0F0A1F-519C-FE41-9EEF-722A0E110EEB}"/>
                </a:ext>
              </a:extLst>
            </p:cNvPr>
            <p:cNvSpPr/>
            <p:nvPr/>
          </p:nvSpPr>
          <p:spPr>
            <a:xfrm>
              <a:off x="4513679" y="4666320"/>
              <a:ext cx="14292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06">
                  <a:moveTo>
                    <a:pt x="256" y="328"/>
                  </a:moveTo>
                  <a:cubicBezTo>
                    <a:pt x="260" y="364"/>
                    <a:pt x="284" y="400"/>
                    <a:pt x="326" y="400"/>
                  </a:cubicBezTo>
                  <a:cubicBezTo>
                    <a:pt x="344" y="400"/>
                    <a:pt x="398" y="388"/>
                    <a:pt x="398" y="316"/>
                  </a:cubicBezTo>
                  <a:lnTo>
                    <a:pt x="398" y="268"/>
                  </a:lnTo>
                  <a:lnTo>
                    <a:pt x="376" y="268"/>
                  </a:lnTo>
                  <a:lnTo>
                    <a:pt x="376" y="316"/>
                  </a:lnTo>
                  <a:cubicBezTo>
                    <a:pt x="376" y="368"/>
                    <a:pt x="354" y="374"/>
                    <a:pt x="344" y="374"/>
                  </a:cubicBezTo>
                  <a:cubicBezTo>
                    <a:pt x="316" y="374"/>
                    <a:pt x="312" y="334"/>
                    <a:pt x="312" y="330"/>
                  </a:cubicBezTo>
                  <a:lnTo>
                    <a:pt x="312" y="152"/>
                  </a:lnTo>
                  <a:cubicBezTo>
                    <a:pt x="312" y="116"/>
                    <a:pt x="312" y="82"/>
                    <a:pt x="280" y="48"/>
                  </a:cubicBezTo>
                  <a:cubicBezTo>
                    <a:pt x="246" y="14"/>
                    <a:pt x="202" y="0"/>
                    <a:pt x="160" y="0"/>
                  </a:cubicBezTo>
                  <a:cubicBezTo>
                    <a:pt x="86" y="0"/>
                    <a:pt x="26" y="42"/>
                    <a:pt x="26" y="100"/>
                  </a:cubicBezTo>
                  <a:cubicBezTo>
                    <a:pt x="26" y="126"/>
                    <a:pt x="44" y="142"/>
                    <a:pt x="66" y="142"/>
                  </a:cubicBezTo>
                  <a:cubicBezTo>
                    <a:pt x="90" y="142"/>
                    <a:pt x="106" y="124"/>
                    <a:pt x="106" y="100"/>
                  </a:cubicBezTo>
                  <a:cubicBezTo>
                    <a:pt x="106" y="90"/>
                    <a:pt x="102" y="60"/>
                    <a:pt x="62" y="60"/>
                  </a:cubicBezTo>
                  <a:cubicBezTo>
                    <a:pt x="86" y="30"/>
                    <a:pt x="128" y="20"/>
                    <a:pt x="158" y="20"/>
                  </a:cubicBezTo>
                  <a:cubicBezTo>
                    <a:pt x="200" y="20"/>
                    <a:pt x="250" y="54"/>
                    <a:pt x="250" y="132"/>
                  </a:cubicBezTo>
                  <a:lnTo>
                    <a:pt x="250" y="166"/>
                  </a:lnTo>
                  <a:cubicBezTo>
                    <a:pt x="206" y="168"/>
                    <a:pt x="144" y="170"/>
                    <a:pt x="88" y="196"/>
                  </a:cubicBezTo>
                  <a:cubicBezTo>
                    <a:pt x="22" y="226"/>
                    <a:pt x="0" y="272"/>
                    <a:pt x="0" y="312"/>
                  </a:cubicBezTo>
                  <a:cubicBezTo>
                    <a:pt x="0" y="384"/>
                    <a:pt x="86" y="406"/>
                    <a:pt x="142" y="406"/>
                  </a:cubicBezTo>
                  <a:cubicBezTo>
                    <a:pt x="200" y="406"/>
                    <a:pt x="240" y="370"/>
                    <a:pt x="256" y="328"/>
                  </a:cubicBezTo>
                  <a:close/>
                  <a:moveTo>
                    <a:pt x="250" y="184"/>
                  </a:moveTo>
                  <a:lnTo>
                    <a:pt x="250" y="272"/>
                  </a:lnTo>
                  <a:cubicBezTo>
                    <a:pt x="250" y="356"/>
                    <a:pt x="188" y="386"/>
                    <a:pt x="148" y="386"/>
                  </a:cubicBezTo>
                  <a:cubicBezTo>
                    <a:pt x="104" y="386"/>
                    <a:pt x="68" y="354"/>
                    <a:pt x="68" y="310"/>
                  </a:cubicBezTo>
                  <a:cubicBezTo>
                    <a:pt x="68" y="262"/>
                    <a:pt x="106" y="188"/>
                    <a:pt x="250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E48DAB93-ABB1-4D41-85A1-DE4A64D89053}"/>
                </a:ext>
              </a:extLst>
            </p:cNvPr>
            <p:cNvSpPr/>
            <p:nvPr/>
          </p:nvSpPr>
          <p:spPr>
            <a:xfrm>
              <a:off x="4662000" y="4672080"/>
              <a:ext cx="159480" cy="13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380">
                  <a:moveTo>
                    <a:pt x="242" y="174"/>
                  </a:moveTo>
                  <a:cubicBezTo>
                    <a:pt x="270" y="140"/>
                    <a:pt x="302" y="96"/>
                    <a:pt x="324" y="74"/>
                  </a:cubicBezTo>
                  <a:cubicBezTo>
                    <a:pt x="352" y="42"/>
                    <a:pt x="388" y="28"/>
                    <a:pt x="428" y="28"/>
                  </a:cubicBezTo>
                  <a:lnTo>
                    <a:pt x="428" y="0"/>
                  </a:lnTo>
                  <a:cubicBezTo>
                    <a:pt x="406" y="2"/>
                    <a:pt x="380" y="2"/>
                    <a:pt x="356" y="2"/>
                  </a:cubicBezTo>
                  <a:cubicBezTo>
                    <a:pt x="330" y="2"/>
                    <a:pt x="284" y="0"/>
                    <a:pt x="272" y="0"/>
                  </a:cubicBezTo>
                  <a:lnTo>
                    <a:pt x="272" y="28"/>
                  </a:lnTo>
                  <a:cubicBezTo>
                    <a:pt x="290" y="30"/>
                    <a:pt x="298" y="40"/>
                    <a:pt x="298" y="54"/>
                  </a:cubicBezTo>
                  <a:cubicBezTo>
                    <a:pt x="298" y="68"/>
                    <a:pt x="288" y="80"/>
                    <a:pt x="284" y="86"/>
                  </a:cubicBezTo>
                  <a:lnTo>
                    <a:pt x="230" y="154"/>
                  </a:lnTo>
                  <a:lnTo>
                    <a:pt x="160" y="66"/>
                  </a:lnTo>
                  <a:cubicBezTo>
                    <a:pt x="152" y="56"/>
                    <a:pt x="152" y="54"/>
                    <a:pt x="152" y="50"/>
                  </a:cubicBezTo>
                  <a:cubicBezTo>
                    <a:pt x="152" y="36"/>
                    <a:pt x="166" y="28"/>
                    <a:pt x="184" y="28"/>
                  </a:cubicBezTo>
                  <a:lnTo>
                    <a:pt x="184" y="0"/>
                  </a:lnTo>
                  <a:cubicBezTo>
                    <a:pt x="160" y="0"/>
                    <a:pt x="102" y="2"/>
                    <a:pt x="88" y="2"/>
                  </a:cubicBezTo>
                  <a:cubicBezTo>
                    <a:pt x="70" y="2"/>
                    <a:pt x="28" y="2"/>
                    <a:pt x="4" y="0"/>
                  </a:cubicBezTo>
                  <a:lnTo>
                    <a:pt x="4" y="28"/>
                  </a:lnTo>
                  <a:cubicBezTo>
                    <a:pt x="66" y="28"/>
                    <a:pt x="68" y="28"/>
                    <a:pt x="108" y="82"/>
                  </a:cubicBezTo>
                  <a:lnTo>
                    <a:pt x="196" y="196"/>
                  </a:lnTo>
                  <a:lnTo>
                    <a:pt x="112" y="300"/>
                  </a:lnTo>
                  <a:cubicBezTo>
                    <a:pt x="70" y="352"/>
                    <a:pt x="18" y="354"/>
                    <a:pt x="0" y="354"/>
                  </a:cubicBezTo>
                  <a:lnTo>
                    <a:pt x="0" y="380"/>
                  </a:lnTo>
                  <a:cubicBezTo>
                    <a:pt x="22" y="378"/>
                    <a:pt x="50" y="378"/>
                    <a:pt x="74" y="378"/>
                  </a:cubicBezTo>
                  <a:cubicBezTo>
                    <a:pt x="98" y="378"/>
                    <a:pt x="136" y="380"/>
                    <a:pt x="158" y="380"/>
                  </a:cubicBezTo>
                  <a:lnTo>
                    <a:pt x="158" y="354"/>
                  </a:lnTo>
                  <a:cubicBezTo>
                    <a:pt x="138" y="350"/>
                    <a:pt x="132" y="340"/>
                    <a:pt x="132" y="326"/>
                  </a:cubicBezTo>
                  <a:cubicBezTo>
                    <a:pt x="132" y="306"/>
                    <a:pt x="158" y="278"/>
                    <a:pt x="210" y="214"/>
                  </a:cubicBezTo>
                  <a:lnTo>
                    <a:pt x="278" y="302"/>
                  </a:lnTo>
                  <a:cubicBezTo>
                    <a:pt x="286" y="312"/>
                    <a:pt x="296" y="326"/>
                    <a:pt x="296" y="332"/>
                  </a:cubicBezTo>
                  <a:cubicBezTo>
                    <a:pt x="296" y="340"/>
                    <a:pt x="288" y="352"/>
                    <a:pt x="264" y="354"/>
                  </a:cubicBezTo>
                  <a:lnTo>
                    <a:pt x="264" y="380"/>
                  </a:lnTo>
                  <a:cubicBezTo>
                    <a:pt x="292" y="380"/>
                    <a:pt x="340" y="378"/>
                    <a:pt x="360" y="378"/>
                  </a:cubicBezTo>
                  <a:cubicBezTo>
                    <a:pt x="384" y="378"/>
                    <a:pt x="418" y="378"/>
                    <a:pt x="444" y="380"/>
                  </a:cubicBezTo>
                  <a:lnTo>
                    <a:pt x="444" y="354"/>
                  </a:lnTo>
                  <a:cubicBezTo>
                    <a:pt x="398" y="354"/>
                    <a:pt x="382" y="352"/>
                    <a:pt x="362" y="3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DC2D9EA9-9DD8-7245-AC3B-4E2CDA764871}"/>
                </a:ext>
              </a:extLst>
            </p:cNvPr>
            <p:cNvSpPr/>
            <p:nvPr/>
          </p:nvSpPr>
          <p:spPr>
            <a:xfrm>
              <a:off x="4434480" y="4914720"/>
              <a:ext cx="11340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280">
                  <a:moveTo>
                    <a:pt x="224" y="36"/>
                  </a:moveTo>
                  <a:cubicBezTo>
                    <a:pt x="210" y="16"/>
                    <a:pt x="190" y="0"/>
                    <a:pt x="160" y="0"/>
                  </a:cubicBezTo>
                  <a:cubicBezTo>
                    <a:pt x="80" y="0"/>
                    <a:pt x="0" y="88"/>
                    <a:pt x="0" y="176"/>
                  </a:cubicBezTo>
                  <a:cubicBezTo>
                    <a:pt x="0" y="236"/>
                    <a:pt x="40" y="280"/>
                    <a:pt x="94" y="280"/>
                  </a:cubicBezTo>
                  <a:cubicBezTo>
                    <a:pt x="126" y="280"/>
                    <a:pt x="156" y="260"/>
                    <a:pt x="182" y="236"/>
                  </a:cubicBezTo>
                  <a:cubicBezTo>
                    <a:pt x="194" y="274"/>
                    <a:pt x="228" y="280"/>
                    <a:pt x="246" y="280"/>
                  </a:cubicBezTo>
                  <a:cubicBezTo>
                    <a:pt x="268" y="280"/>
                    <a:pt x="282" y="266"/>
                    <a:pt x="294" y="246"/>
                  </a:cubicBezTo>
                  <a:cubicBezTo>
                    <a:pt x="308" y="222"/>
                    <a:pt x="316" y="188"/>
                    <a:pt x="316" y="184"/>
                  </a:cubicBezTo>
                  <a:cubicBezTo>
                    <a:pt x="316" y="176"/>
                    <a:pt x="308" y="176"/>
                    <a:pt x="306" y="176"/>
                  </a:cubicBezTo>
                  <a:cubicBezTo>
                    <a:pt x="298" y="176"/>
                    <a:pt x="296" y="180"/>
                    <a:pt x="292" y="196"/>
                  </a:cubicBezTo>
                  <a:cubicBezTo>
                    <a:pt x="284" y="226"/>
                    <a:pt x="272" y="262"/>
                    <a:pt x="246" y="262"/>
                  </a:cubicBezTo>
                  <a:cubicBezTo>
                    <a:pt x="230" y="262"/>
                    <a:pt x="226" y="248"/>
                    <a:pt x="226" y="232"/>
                  </a:cubicBezTo>
                  <a:cubicBezTo>
                    <a:pt x="226" y="222"/>
                    <a:pt x="232" y="198"/>
                    <a:pt x="236" y="182"/>
                  </a:cubicBezTo>
                  <a:cubicBezTo>
                    <a:pt x="240" y="166"/>
                    <a:pt x="246" y="140"/>
                    <a:pt x="250" y="126"/>
                  </a:cubicBezTo>
                  <a:lnTo>
                    <a:pt x="262" y="80"/>
                  </a:lnTo>
                  <a:cubicBezTo>
                    <a:pt x="266" y="64"/>
                    <a:pt x="272" y="34"/>
                    <a:pt x="272" y="32"/>
                  </a:cubicBezTo>
                  <a:cubicBezTo>
                    <a:pt x="272" y="18"/>
                    <a:pt x="262" y="12"/>
                    <a:pt x="252" y="12"/>
                  </a:cubicBezTo>
                  <a:cubicBezTo>
                    <a:pt x="242" y="12"/>
                    <a:pt x="228" y="20"/>
                    <a:pt x="224" y="36"/>
                  </a:cubicBezTo>
                  <a:close/>
                  <a:moveTo>
                    <a:pt x="184" y="196"/>
                  </a:moveTo>
                  <a:cubicBezTo>
                    <a:pt x="180" y="214"/>
                    <a:pt x="166" y="226"/>
                    <a:pt x="152" y="238"/>
                  </a:cubicBezTo>
                  <a:cubicBezTo>
                    <a:pt x="146" y="242"/>
                    <a:pt x="122" y="262"/>
                    <a:pt x="96" y="262"/>
                  </a:cubicBezTo>
                  <a:cubicBezTo>
                    <a:pt x="72" y="262"/>
                    <a:pt x="50" y="246"/>
                    <a:pt x="50" y="202"/>
                  </a:cubicBezTo>
                  <a:cubicBezTo>
                    <a:pt x="50" y="170"/>
                    <a:pt x="68" y="100"/>
                    <a:pt x="82" y="76"/>
                  </a:cubicBezTo>
                  <a:cubicBezTo>
                    <a:pt x="110" y="26"/>
                    <a:pt x="142" y="18"/>
                    <a:pt x="160" y="18"/>
                  </a:cubicBezTo>
                  <a:cubicBezTo>
                    <a:pt x="202" y="18"/>
                    <a:pt x="214" y="64"/>
                    <a:pt x="214" y="72"/>
                  </a:cubicBezTo>
                  <a:cubicBezTo>
                    <a:pt x="214" y="74"/>
                    <a:pt x="214" y="78"/>
                    <a:pt x="212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ADC2EC45-57E7-1C42-BFD8-26413AF3C74B}"/>
                </a:ext>
              </a:extLst>
            </p:cNvPr>
            <p:cNvSpPr/>
            <p:nvPr/>
          </p:nvSpPr>
          <p:spPr>
            <a:xfrm>
              <a:off x="4572000" y="4860720"/>
              <a:ext cx="44280" cy="82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4" h="230">
                  <a:moveTo>
                    <a:pt x="120" y="42"/>
                  </a:moveTo>
                  <a:cubicBezTo>
                    <a:pt x="120" y="42"/>
                    <a:pt x="124" y="32"/>
                    <a:pt x="124" y="26"/>
                  </a:cubicBezTo>
                  <a:cubicBezTo>
                    <a:pt x="124" y="10"/>
                    <a:pt x="110" y="0"/>
                    <a:pt x="96" y="0"/>
                  </a:cubicBezTo>
                  <a:cubicBezTo>
                    <a:pt x="78" y="0"/>
                    <a:pt x="72" y="14"/>
                    <a:pt x="70" y="20"/>
                  </a:cubicBezTo>
                  <a:lnTo>
                    <a:pt x="2" y="212"/>
                  </a:lnTo>
                  <a:cubicBezTo>
                    <a:pt x="0" y="218"/>
                    <a:pt x="0" y="218"/>
                    <a:pt x="0" y="220"/>
                  </a:cubicBezTo>
                  <a:cubicBezTo>
                    <a:pt x="0" y="226"/>
                    <a:pt x="18" y="230"/>
                    <a:pt x="20" y="230"/>
                  </a:cubicBezTo>
                  <a:cubicBezTo>
                    <a:pt x="24" y="230"/>
                    <a:pt x="24" y="228"/>
                    <a:pt x="26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09ACD71E-79E7-A845-A362-3B3C171B0A01}"/>
                </a:ext>
              </a:extLst>
            </p:cNvPr>
            <p:cNvSpPr/>
            <p:nvPr/>
          </p:nvSpPr>
          <p:spPr>
            <a:xfrm>
              <a:off x="48945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19D6BFB8-F3D4-3146-96B7-6ED33CE928E1}"/>
                </a:ext>
              </a:extLst>
            </p:cNvPr>
            <p:cNvSpPr/>
            <p:nvPr/>
          </p:nvSpPr>
          <p:spPr>
            <a:xfrm>
              <a:off x="51386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F66E2321-B91C-0549-AE4E-A66C0D626F0B}"/>
                </a:ext>
              </a:extLst>
            </p:cNvPr>
            <p:cNvSpPr/>
            <p:nvPr/>
          </p:nvSpPr>
          <p:spPr>
            <a:xfrm>
              <a:off x="536472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E73B358F-8CCB-CE4B-9690-EE5CC9F1B819}"/>
                </a:ext>
              </a:extLst>
            </p:cNvPr>
            <p:cNvSpPr/>
            <p:nvPr/>
          </p:nvSpPr>
          <p:spPr>
            <a:xfrm>
              <a:off x="54720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98D51D57-572D-3242-A8D9-6738CCEC4A46}"/>
                </a:ext>
              </a:extLst>
            </p:cNvPr>
            <p:cNvSpPr/>
            <p:nvPr/>
          </p:nvSpPr>
          <p:spPr>
            <a:xfrm>
              <a:off x="5613840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F4FA713D-11B9-2642-A287-3459E951E0AA}"/>
                </a:ext>
              </a:extLst>
            </p:cNvPr>
            <p:cNvSpPr/>
            <p:nvPr/>
          </p:nvSpPr>
          <p:spPr>
            <a:xfrm>
              <a:off x="571968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C6D0E0D4-96EB-454D-AE94-0AA982609ED5}"/>
                </a:ext>
              </a:extLst>
            </p:cNvPr>
            <p:cNvSpPr/>
            <p:nvPr/>
          </p:nvSpPr>
          <p:spPr>
            <a:xfrm>
              <a:off x="584496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DD972A45-189F-784C-9E4B-9E5A4178C974}"/>
                </a:ext>
              </a:extLst>
            </p:cNvPr>
            <p:cNvSpPr/>
            <p:nvPr/>
          </p:nvSpPr>
          <p:spPr>
            <a:xfrm>
              <a:off x="6009840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7FA47DD6-526D-0942-9526-4AAC3939EB95}"/>
                </a:ext>
              </a:extLst>
            </p:cNvPr>
            <p:cNvSpPr/>
            <p:nvPr/>
          </p:nvSpPr>
          <p:spPr>
            <a:xfrm>
              <a:off x="6105599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DB1CD2B0-DF86-2A4F-95C9-2CC01B0B1EC6}"/>
                </a:ext>
              </a:extLst>
            </p:cNvPr>
            <p:cNvSpPr/>
            <p:nvPr/>
          </p:nvSpPr>
          <p:spPr>
            <a:xfrm>
              <a:off x="6307200" y="472320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E2E34F17-DDAE-B84B-8B19-EA08E2F41D77}"/>
                </a:ext>
              </a:extLst>
            </p:cNvPr>
            <p:cNvSpPr/>
            <p:nvPr/>
          </p:nvSpPr>
          <p:spPr>
            <a:xfrm>
              <a:off x="66117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0" y="534"/>
                    <a:pt x="170" y="580"/>
                  </a:cubicBezTo>
                  <a:cubicBezTo>
                    <a:pt x="170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8E7738A7-4291-354B-85AB-746FFC9C3D3E}"/>
                </a:ext>
              </a:extLst>
            </p:cNvPr>
            <p:cNvSpPr/>
            <p:nvPr/>
          </p:nvSpPr>
          <p:spPr>
            <a:xfrm>
              <a:off x="68558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2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95C1F1A-5EA1-A04E-9770-F9ABEC054A6E}"/>
                </a:ext>
              </a:extLst>
            </p:cNvPr>
            <p:cNvSpPr/>
            <p:nvPr/>
          </p:nvSpPr>
          <p:spPr>
            <a:xfrm>
              <a:off x="708120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AFC550B6-A90F-5F4E-A2FB-C0A218433A1B}"/>
                </a:ext>
              </a:extLst>
            </p:cNvPr>
            <p:cNvSpPr/>
            <p:nvPr/>
          </p:nvSpPr>
          <p:spPr>
            <a:xfrm>
              <a:off x="71892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56BA8A5C-5915-2D43-A57A-3FD613FEF960}"/>
                </a:ext>
              </a:extLst>
            </p:cNvPr>
            <p:cNvSpPr/>
            <p:nvPr/>
          </p:nvSpPr>
          <p:spPr>
            <a:xfrm>
              <a:off x="7347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E230B610-69C6-7E43-95B9-AF1FE3BD6249}"/>
                </a:ext>
              </a:extLst>
            </p:cNvPr>
            <p:cNvSpPr/>
            <p:nvPr/>
          </p:nvSpPr>
          <p:spPr>
            <a:xfrm>
              <a:off x="747288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33E6DDD4-6347-E646-A852-571793520D42}"/>
                </a:ext>
              </a:extLst>
            </p:cNvPr>
            <p:cNvSpPr/>
            <p:nvPr/>
          </p:nvSpPr>
          <p:spPr>
            <a:xfrm>
              <a:off x="764496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5F02E6A8-8121-554B-A63F-03ED7F0ACBD4}"/>
                </a:ext>
              </a:extLst>
            </p:cNvPr>
            <p:cNvSpPr/>
            <p:nvPr/>
          </p:nvSpPr>
          <p:spPr>
            <a:xfrm>
              <a:off x="7760880" y="4444560"/>
              <a:ext cx="120600" cy="56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6" h="1582">
                  <a:moveTo>
                    <a:pt x="336" y="790"/>
                  </a:moveTo>
                  <a:cubicBezTo>
                    <a:pt x="336" y="538"/>
                    <a:pt x="276" y="270"/>
                    <a:pt x="102" y="72"/>
                  </a:cubicBezTo>
                  <a:cubicBezTo>
                    <a:pt x="90" y="58"/>
                    <a:pt x="58" y="24"/>
                    <a:pt x="36" y="6"/>
                  </a:cubicBezTo>
                  <a:cubicBezTo>
                    <a:pt x="30" y="0"/>
                    <a:pt x="28" y="0"/>
                    <a:pt x="16" y="0"/>
                  </a:cubicBezTo>
                  <a:cubicBezTo>
                    <a:pt x="8" y="0"/>
                    <a:pt x="0" y="0"/>
                    <a:pt x="0" y="8"/>
                  </a:cubicBezTo>
                  <a:cubicBezTo>
                    <a:pt x="0" y="12"/>
                    <a:pt x="4" y="16"/>
                    <a:pt x="6" y="18"/>
                  </a:cubicBezTo>
                  <a:cubicBezTo>
                    <a:pt x="36" y="48"/>
                    <a:pt x="84" y="96"/>
                    <a:pt x="138" y="194"/>
                  </a:cubicBezTo>
                  <a:cubicBezTo>
                    <a:pt x="234" y="362"/>
                    <a:pt x="268" y="580"/>
                    <a:pt x="268" y="790"/>
                  </a:cubicBezTo>
                  <a:cubicBezTo>
                    <a:pt x="268" y="1172"/>
                    <a:pt x="162" y="1406"/>
                    <a:pt x="4" y="1566"/>
                  </a:cubicBezTo>
                  <a:cubicBezTo>
                    <a:pt x="2" y="1568"/>
                    <a:pt x="0" y="1572"/>
                    <a:pt x="0" y="1574"/>
                  </a:cubicBezTo>
                  <a:cubicBezTo>
                    <a:pt x="0" y="1582"/>
                    <a:pt x="8" y="1582"/>
                    <a:pt x="16" y="1582"/>
                  </a:cubicBezTo>
                  <a:cubicBezTo>
                    <a:pt x="28" y="1582"/>
                    <a:pt x="30" y="1582"/>
                    <a:pt x="38" y="1576"/>
                  </a:cubicBezTo>
                  <a:cubicBezTo>
                    <a:pt x="122" y="1504"/>
                    <a:pt x="216" y="1382"/>
                    <a:pt x="278" y="1196"/>
                  </a:cubicBezTo>
                  <a:cubicBezTo>
                    <a:pt x="316" y="1076"/>
                    <a:pt x="336" y="932"/>
                    <a:pt x="336" y="7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3E2AD76-4077-4F46-9BD4-1E267DB94424}"/>
                </a:ext>
              </a:extLst>
            </p:cNvPr>
            <p:cNvSpPr/>
            <p:nvPr/>
          </p:nvSpPr>
          <p:spPr>
            <a:xfrm>
              <a:off x="8015759" y="4592160"/>
              <a:ext cx="23364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0" h="632">
                  <a:moveTo>
                    <a:pt x="646" y="20"/>
                  </a:moveTo>
                  <a:cubicBezTo>
                    <a:pt x="648" y="16"/>
                    <a:pt x="650" y="10"/>
                    <a:pt x="650" y="8"/>
                  </a:cubicBezTo>
                  <a:cubicBezTo>
                    <a:pt x="650" y="0"/>
                    <a:pt x="650" y="0"/>
                    <a:pt x="630" y="0"/>
                  </a:cubicBezTo>
                  <a:lnTo>
                    <a:pt x="22" y="0"/>
                  </a:lnTo>
                  <a:cubicBezTo>
                    <a:pt x="0" y="0"/>
                    <a:pt x="0" y="0"/>
                    <a:pt x="0" y="8"/>
                  </a:cubicBezTo>
                  <a:cubicBezTo>
                    <a:pt x="0" y="10"/>
                    <a:pt x="2" y="16"/>
                    <a:pt x="4" y="20"/>
                  </a:cubicBezTo>
                  <a:lnTo>
                    <a:pt x="302" y="614"/>
                  </a:lnTo>
                  <a:cubicBezTo>
                    <a:pt x="308" y="626"/>
                    <a:pt x="310" y="632"/>
                    <a:pt x="326" y="632"/>
                  </a:cubicBezTo>
                  <a:cubicBezTo>
                    <a:pt x="340" y="632"/>
                    <a:pt x="342" y="626"/>
                    <a:pt x="350" y="614"/>
                  </a:cubicBezTo>
                  <a:close/>
                  <a:moveTo>
                    <a:pt x="110" y="64"/>
                  </a:moveTo>
                  <a:lnTo>
                    <a:pt x="594" y="64"/>
                  </a:lnTo>
                  <a:lnTo>
                    <a:pt x="352" y="5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B9B940E3-D6F3-874A-8436-661D7336C8E4}"/>
                </a:ext>
              </a:extLst>
            </p:cNvPr>
            <p:cNvSpPr/>
            <p:nvPr/>
          </p:nvSpPr>
          <p:spPr>
            <a:xfrm>
              <a:off x="8274239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70A1D494-8025-FC4B-8A2A-32DB21588092}"/>
                </a:ext>
              </a:extLst>
            </p:cNvPr>
            <p:cNvSpPr/>
            <p:nvPr/>
          </p:nvSpPr>
          <p:spPr>
            <a:xfrm>
              <a:off x="84837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1D86D06A-3F7A-7740-AA89-55335921C2CF}"/>
                </a:ext>
              </a:extLst>
            </p:cNvPr>
            <p:cNvSpPr/>
            <p:nvPr/>
          </p:nvSpPr>
          <p:spPr>
            <a:xfrm>
              <a:off x="87278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2C91000-984B-A140-B422-D556D75C02C2}"/>
                </a:ext>
              </a:extLst>
            </p:cNvPr>
            <p:cNvSpPr/>
            <p:nvPr/>
          </p:nvSpPr>
          <p:spPr>
            <a:xfrm>
              <a:off x="895320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8C1F70C6-EB34-A24A-82C9-6B77677F4A2F}"/>
                </a:ext>
              </a:extLst>
            </p:cNvPr>
            <p:cNvSpPr/>
            <p:nvPr/>
          </p:nvSpPr>
          <p:spPr>
            <a:xfrm>
              <a:off x="90612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7B0D5E26-7957-434C-819E-0A73ECF09C0F}"/>
                </a:ext>
              </a:extLst>
            </p:cNvPr>
            <p:cNvSpPr/>
            <p:nvPr/>
          </p:nvSpPr>
          <p:spPr>
            <a:xfrm>
              <a:off x="9219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FAAA9DF0-D414-EC40-818C-81AC5BD87301}"/>
                </a:ext>
              </a:extLst>
            </p:cNvPr>
            <p:cNvSpPr/>
            <p:nvPr/>
          </p:nvSpPr>
          <p:spPr>
            <a:xfrm>
              <a:off x="9345599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2D99CA4C-9147-DF4E-8920-7F4DC04CB1CB}"/>
                </a:ext>
              </a:extLst>
            </p:cNvPr>
            <p:cNvSpPr/>
            <p:nvPr/>
          </p:nvSpPr>
          <p:spPr>
            <a:xfrm>
              <a:off x="951696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6" name="Title 105">
            <a:extLst>
              <a:ext uri="{FF2B5EF4-FFF2-40B4-BE49-F238E27FC236}">
                <a16:creationId xmlns:a16="http://schemas.microsoft.com/office/drawing/2014/main" id="{6AA1AD5D-E835-6340-A6FE-0AFA66406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Q-function updates in DQN</a:t>
            </a:r>
          </a:p>
        </p:txBody>
      </p:sp>
    </p:spTree>
    <p:extLst>
      <p:ext uri="{BB962C8B-B14F-4D97-AF65-F5344CB8AC3E}">
        <p14:creationId xmlns:p14="http://schemas.microsoft.com/office/powerpoint/2010/main" val="194394371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0C4C45D-E48E-3F4D-ABF0-C041543185A5}"/>
              </a:ext>
            </a:extLst>
          </p:cNvPr>
          <p:cNvSpPr txBox="1"/>
          <p:nvPr/>
        </p:nvSpPr>
        <p:spPr>
          <a:xfrm>
            <a:off x="741935" y="1958209"/>
            <a:ext cx="24012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Use this loss function: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14D97A-1545-784E-85AD-CD7E2B8B5941}"/>
              </a:ext>
            </a:extLst>
          </p:cNvPr>
          <p:cNvSpPr txBox="1"/>
          <p:nvPr/>
        </p:nvSpPr>
        <p:spPr>
          <a:xfrm>
            <a:off x="5006855" y="2141089"/>
            <a:ext cx="7642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target</a:t>
            </a:r>
          </a:p>
        </p:txBody>
      </p:sp>
      <p:grpSp>
        <p:nvGrpSpPr>
          <p:cNvPr id="4" name="Group 3" descr="28§display§L(s,a,s';w)=\frac{1}{2} \left(&#10;r + \gamma \max_{a'} Q_w(s',a') - Q_w(s,a)&#10;\right)^2§svg§600§FALSE" title="TexMaths">
            <a:extLst>
              <a:ext uri="{FF2B5EF4-FFF2-40B4-BE49-F238E27FC236}">
                <a16:creationId xmlns:a16="http://schemas.microsoft.com/office/drawing/2014/main" id="{45CC4B89-5F35-0046-B672-60CE8B50B039}"/>
              </a:ext>
            </a:extLst>
          </p:cNvPr>
          <p:cNvGrpSpPr/>
          <p:nvPr/>
        </p:nvGrpSpPr>
        <p:grpSpPr>
          <a:xfrm>
            <a:off x="266015" y="2597569"/>
            <a:ext cx="9596880" cy="910800"/>
            <a:chOff x="347040" y="2030400"/>
            <a:chExt cx="9596880" cy="910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9787E64-7174-2647-884D-A2A27C60552C}"/>
                </a:ext>
              </a:extLst>
            </p:cNvPr>
            <p:cNvSpPr/>
            <p:nvPr/>
          </p:nvSpPr>
          <p:spPr>
            <a:xfrm>
              <a:off x="347040" y="2037599"/>
              <a:ext cx="9596880" cy="902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59" h="2509">
                  <a:moveTo>
                    <a:pt x="13330" y="2509"/>
                  </a:moveTo>
                  <a:lnTo>
                    <a:pt x="0" y="2509"/>
                  </a:lnTo>
                  <a:lnTo>
                    <a:pt x="0" y="0"/>
                  </a:lnTo>
                  <a:lnTo>
                    <a:pt x="26659" y="0"/>
                  </a:lnTo>
                  <a:lnTo>
                    <a:pt x="26659" y="25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6EFA079-771F-4241-B79F-4BFB0B6B4B00}"/>
                </a:ext>
              </a:extLst>
            </p:cNvPr>
            <p:cNvSpPr/>
            <p:nvPr/>
          </p:nvSpPr>
          <p:spPr>
            <a:xfrm>
              <a:off x="363600" y="2333880"/>
              <a:ext cx="2559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2" h="843">
                  <a:moveTo>
                    <a:pt x="396" y="95"/>
                  </a:moveTo>
                  <a:cubicBezTo>
                    <a:pt x="407" y="53"/>
                    <a:pt x="410" y="39"/>
                    <a:pt x="519" y="39"/>
                  </a:cubicBezTo>
                  <a:cubicBezTo>
                    <a:pt x="557" y="39"/>
                    <a:pt x="565" y="39"/>
                    <a:pt x="565" y="14"/>
                  </a:cubicBezTo>
                  <a:cubicBezTo>
                    <a:pt x="565" y="0"/>
                    <a:pt x="552" y="0"/>
                    <a:pt x="546" y="0"/>
                  </a:cubicBezTo>
                  <a:cubicBezTo>
                    <a:pt x="509" y="0"/>
                    <a:pt x="410" y="3"/>
                    <a:pt x="372" y="3"/>
                  </a:cubicBezTo>
                  <a:cubicBezTo>
                    <a:pt x="337" y="3"/>
                    <a:pt x="249" y="0"/>
                    <a:pt x="214" y="0"/>
                  </a:cubicBezTo>
                  <a:cubicBezTo>
                    <a:pt x="206" y="0"/>
                    <a:pt x="193" y="0"/>
                    <a:pt x="193" y="25"/>
                  </a:cubicBezTo>
                  <a:cubicBezTo>
                    <a:pt x="193" y="39"/>
                    <a:pt x="204" y="39"/>
                    <a:pt x="225" y="39"/>
                  </a:cubicBezTo>
                  <a:cubicBezTo>
                    <a:pt x="228" y="39"/>
                    <a:pt x="249" y="39"/>
                    <a:pt x="270" y="42"/>
                  </a:cubicBezTo>
                  <a:cubicBezTo>
                    <a:pt x="292" y="42"/>
                    <a:pt x="303" y="45"/>
                    <a:pt x="303" y="62"/>
                  </a:cubicBezTo>
                  <a:cubicBezTo>
                    <a:pt x="303" y="64"/>
                    <a:pt x="300" y="70"/>
                    <a:pt x="297" y="84"/>
                  </a:cubicBezTo>
                  <a:lnTo>
                    <a:pt x="139" y="748"/>
                  </a:lnTo>
                  <a:cubicBezTo>
                    <a:pt x="129" y="795"/>
                    <a:pt x="126" y="804"/>
                    <a:pt x="32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1" y="843"/>
                    <a:pt x="32" y="843"/>
                  </a:cubicBezTo>
                  <a:lnTo>
                    <a:pt x="578" y="843"/>
                  </a:lnTo>
                  <a:cubicBezTo>
                    <a:pt x="608" y="843"/>
                    <a:pt x="608" y="843"/>
                    <a:pt x="616" y="823"/>
                  </a:cubicBezTo>
                  <a:lnTo>
                    <a:pt x="710" y="554"/>
                  </a:lnTo>
                  <a:cubicBezTo>
                    <a:pt x="712" y="543"/>
                    <a:pt x="712" y="540"/>
                    <a:pt x="712" y="538"/>
                  </a:cubicBezTo>
                  <a:cubicBezTo>
                    <a:pt x="712" y="532"/>
                    <a:pt x="710" y="524"/>
                    <a:pt x="699" y="524"/>
                  </a:cubicBezTo>
                  <a:cubicBezTo>
                    <a:pt x="688" y="524"/>
                    <a:pt x="688" y="532"/>
                    <a:pt x="680" y="552"/>
                  </a:cubicBezTo>
                  <a:cubicBezTo>
                    <a:pt x="640" y="664"/>
                    <a:pt x="586" y="804"/>
                    <a:pt x="383" y="804"/>
                  </a:cubicBezTo>
                  <a:lnTo>
                    <a:pt x="270" y="804"/>
                  </a:lnTo>
                  <a:cubicBezTo>
                    <a:pt x="254" y="804"/>
                    <a:pt x="252" y="804"/>
                    <a:pt x="246" y="804"/>
                  </a:cubicBezTo>
                  <a:cubicBezTo>
                    <a:pt x="233" y="804"/>
                    <a:pt x="230" y="801"/>
                    <a:pt x="230" y="792"/>
                  </a:cubicBezTo>
                  <a:cubicBezTo>
                    <a:pt x="230" y="787"/>
                    <a:pt x="230" y="784"/>
                    <a:pt x="236" y="7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59DF51C-0E38-1749-9EF0-4C662CB36B76}"/>
                </a:ext>
              </a:extLst>
            </p:cNvPr>
            <p:cNvSpPr/>
            <p:nvPr/>
          </p:nvSpPr>
          <p:spPr>
            <a:xfrm>
              <a:off x="675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ED30DF0-9C92-4549-AED7-A767913DDA11}"/>
                </a:ext>
              </a:extLst>
            </p:cNvPr>
            <p:cNvSpPr/>
            <p:nvPr/>
          </p:nvSpPr>
          <p:spPr>
            <a:xfrm>
              <a:off x="820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DD1271B-A5FB-ED4F-9B76-10497654BCAC}"/>
                </a:ext>
              </a:extLst>
            </p:cNvPr>
            <p:cNvSpPr/>
            <p:nvPr/>
          </p:nvSpPr>
          <p:spPr>
            <a:xfrm>
              <a:off x="103248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1C449C1-09CD-434A-9488-235B3E7E3E51}"/>
                </a:ext>
              </a:extLst>
            </p:cNvPr>
            <p:cNvSpPr/>
            <p:nvPr/>
          </p:nvSpPr>
          <p:spPr>
            <a:xfrm>
              <a:off x="1200959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4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2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414885A-7465-974C-9B41-1D565DA436DE}"/>
                </a:ext>
              </a:extLst>
            </p:cNvPr>
            <p:cNvSpPr/>
            <p:nvPr/>
          </p:nvSpPr>
          <p:spPr>
            <a:xfrm>
              <a:off x="14432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BFBBB9D-DFE9-9B4C-B147-775320DE6C17}"/>
                </a:ext>
              </a:extLst>
            </p:cNvPr>
            <p:cNvSpPr/>
            <p:nvPr/>
          </p:nvSpPr>
          <p:spPr>
            <a:xfrm>
              <a:off x="161676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93F43DF-1904-5F4E-962F-8B1086B90F37}"/>
                </a:ext>
              </a:extLst>
            </p:cNvPr>
            <p:cNvSpPr/>
            <p:nvPr/>
          </p:nvSpPr>
          <p:spPr>
            <a:xfrm>
              <a:off x="18064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D49F826-8821-6148-9200-54D57EABB525}"/>
                </a:ext>
              </a:extLst>
            </p:cNvPr>
            <p:cNvSpPr/>
            <p:nvPr/>
          </p:nvSpPr>
          <p:spPr>
            <a:xfrm>
              <a:off x="1947240" y="2445840"/>
              <a:ext cx="4680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" h="770">
                  <a:moveTo>
                    <a:pt x="129" y="64"/>
                  </a:moveTo>
                  <a:cubicBezTo>
                    <a:pt x="129" y="31"/>
                    <a:pt x="99" y="0"/>
                    <a:pt x="64" y="0"/>
                  </a:cubicBezTo>
                  <a:cubicBezTo>
                    <a:pt x="29" y="0"/>
                    <a:pt x="0" y="31"/>
                    <a:pt x="0" y="64"/>
                  </a:cubicBezTo>
                  <a:cubicBezTo>
                    <a:pt x="0" y="101"/>
                    <a:pt x="29" y="132"/>
                    <a:pt x="64" y="132"/>
                  </a:cubicBezTo>
                  <a:cubicBezTo>
                    <a:pt x="99" y="132"/>
                    <a:pt x="129" y="101"/>
                    <a:pt x="129" y="64"/>
                  </a:cubicBezTo>
                  <a:close/>
                  <a:moveTo>
                    <a:pt x="104" y="518"/>
                  </a:moveTo>
                  <a:cubicBezTo>
                    <a:pt x="104" y="554"/>
                    <a:pt x="104" y="650"/>
                    <a:pt x="27" y="742"/>
                  </a:cubicBezTo>
                  <a:cubicBezTo>
                    <a:pt x="19" y="750"/>
                    <a:pt x="19" y="753"/>
                    <a:pt x="19" y="756"/>
                  </a:cubicBezTo>
                  <a:cubicBezTo>
                    <a:pt x="19" y="764"/>
                    <a:pt x="24" y="770"/>
                    <a:pt x="32" y="770"/>
                  </a:cubicBezTo>
                  <a:cubicBezTo>
                    <a:pt x="46" y="770"/>
                    <a:pt x="131" y="672"/>
                    <a:pt x="131" y="529"/>
                  </a:cubicBezTo>
                  <a:cubicBezTo>
                    <a:pt x="131" y="493"/>
                    <a:pt x="129" y="400"/>
                    <a:pt x="64" y="400"/>
                  </a:cubicBezTo>
                  <a:cubicBezTo>
                    <a:pt x="21" y="400"/>
                    <a:pt x="0" y="434"/>
                    <a:pt x="0" y="468"/>
                  </a:cubicBezTo>
                  <a:cubicBezTo>
                    <a:pt x="0" y="498"/>
                    <a:pt x="21" y="532"/>
                    <a:pt x="64" y="532"/>
                  </a:cubicBezTo>
                  <a:cubicBezTo>
                    <a:pt x="70" y="532"/>
                    <a:pt x="72" y="532"/>
                    <a:pt x="72" y="532"/>
                  </a:cubicBezTo>
                  <a:cubicBezTo>
                    <a:pt x="83" y="529"/>
                    <a:pt x="94" y="526"/>
                    <a:pt x="104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94E0654-2BB3-BD40-896F-8AD787EBCA06}"/>
                </a:ext>
              </a:extLst>
            </p:cNvPr>
            <p:cNvSpPr/>
            <p:nvPr/>
          </p:nvSpPr>
          <p:spPr>
            <a:xfrm>
              <a:off x="2111039" y="2440800"/>
              <a:ext cx="281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560">
                  <a:moveTo>
                    <a:pt x="511" y="126"/>
                  </a:moveTo>
                  <a:cubicBezTo>
                    <a:pt x="517" y="101"/>
                    <a:pt x="528" y="53"/>
                    <a:pt x="528" y="48"/>
                  </a:cubicBezTo>
                  <a:cubicBezTo>
                    <a:pt x="528" y="25"/>
                    <a:pt x="511" y="14"/>
                    <a:pt x="495" y="14"/>
                  </a:cubicBezTo>
                  <a:cubicBezTo>
                    <a:pt x="479" y="14"/>
                    <a:pt x="458" y="22"/>
                    <a:pt x="450" y="48"/>
                  </a:cubicBezTo>
                  <a:cubicBezTo>
                    <a:pt x="447" y="56"/>
                    <a:pt x="391" y="294"/>
                    <a:pt x="383" y="325"/>
                  </a:cubicBezTo>
                  <a:cubicBezTo>
                    <a:pt x="375" y="361"/>
                    <a:pt x="372" y="384"/>
                    <a:pt x="372" y="406"/>
                  </a:cubicBezTo>
                  <a:cubicBezTo>
                    <a:pt x="372" y="420"/>
                    <a:pt x="372" y="423"/>
                    <a:pt x="375" y="428"/>
                  </a:cubicBezTo>
                  <a:cubicBezTo>
                    <a:pt x="348" y="496"/>
                    <a:pt x="311" y="532"/>
                    <a:pt x="265" y="532"/>
                  </a:cubicBezTo>
                  <a:cubicBezTo>
                    <a:pt x="171" y="532"/>
                    <a:pt x="171" y="442"/>
                    <a:pt x="171" y="420"/>
                  </a:cubicBezTo>
                  <a:cubicBezTo>
                    <a:pt x="171" y="381"/>
                    <a:pt x="177" y="333"/>
                    <a:pt x="233" y="179"/>
                  </a:cubicBezTo>
                  <a:cubicBezTo>
                    <a:pt x="246" y="143"/>
                    <a:pt x="252" y="126"/>
                    <a:pt x="252" y="101"/>
                  </a:cubicBezTo>
                  <a:cubicBezTo>
                    <a:pt x="252" y="45"/>
                    <a:pt x="214" y="0"/>
                    <a:pt x="155" y="0"/>
                  </a:cubicBezTo>
                  <a:cubicBezTo>
                    <a:pt x="43" y="0"/>
                    <a:pt x="0" y="179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2" y="179"/>
                  </a:cubicBezTo>
                  <a:cubicBezTo>
                    <a:pt x="64" y="64"/>
                    <a:pt x="110" y="28"/>
                    <a:pt x="153" y="28"/>
                  </a:cubicBezTo>
                  <a:cubicBezTo>
                    <a:pt x="163" y="28"/>
                    <a:pt x="182" y="28"/>
                    <a:pt x="182" y="67"/>
                  </a:cubicBezTo>
                  <a:cubicBezTo>
                    <a:pt x="182" y="98"/>
                    <a:pt x="169" y="134"/>
                    <a:pt x="161" y="154"/>
                  </a:cubicBezTo>
                  <a:cubicBezTo>
                    <a:pt x="110" y="300"/>
                    <a:pt x="94" y="358"/>
                    <a:pt x="94" y="403"/>
                  </a:cubicBezTo>
                  <a:cubicBezTo>
                    <a:pt x="94" y="518"/>
                    <a:pt x="174" y="560"/>
                    <a:pt x="262" y="560"/>
                  </a:cubicBezTo>
                  <a:cubicBezTo>
                    <a:pt x="281" y="560"/>
                    <a:pt x="337" y="560"/>
                    <a:pt x="386" y="473"/>
                  </a:cubicBezTo>
                  <a:cubicBezTo>
                    <a:pt x="415" y="552"/>
                    <a:pt x="498" y="560"/>
                    <a:pt x="533" y="560"/>
                  </a:cubicBezTo>
                  <a:cubicBezTo>
                    <a:pt x="621" y="560"/>
                    <a:pt x="672" y="482"/>
                    <a:pt x="704" y="409"/>
                  </a:cubicBezTo>
                  <a:cubicBezTo>
                    <a:pt x="744" y="311"/>
                    <a:pt x="782" y="146"/>
                    <a:pt x="782" y="87"/>
                  </a:cubicBezTo>
                  <a:cubicBezTo>
                    <a:pt x="782" y="20"/>
                    <a:pt x="750" y="0"/>
                    <a:pt x="728" y="0"/>
                  </a:cubicBezTo>
                  <a:cubicBezTo>
                    <a:pt x="699" y="0"/>
                    <a:pt x="669" y="31"/>
                    <a:pt x="669" y="59"/>
                  </a:cubicBezTo>
                  <a:cubicBezTo>
                    <a:pt x="669" y="76"/>
                    <a:pt x="677" y="84"/>
                    <a:pt x="688" y="92"/>
                  </a:cubicBezTo>
                  <a:cubicBezTo>
                    <a:pt x="702" y="106"/>
                    <a:pt x="731" y="137"/>
                    <a:pt x="731" y="199"/>
                  </a:cubicBezTo>
                  <a:cubicBezTo>
                    <a:pt x="731" y="241"/>
                    <a:pt x="696" y="361"/>
                    <a:pt x="667" y="423"/>
                  </a:cubicBezTo>
                  <a:cubicBezTo>
                    <a:pt x="635" y="490"/>
                    <a:pt x="594" y="532"/>
                    <a:pt x="536" y="532"/>
                  </a:cubicBezTo>
                  <a:cubicBezTo>
                    <a:pt x="479" y="532"/>
                    <a:pt x="450" y="496"/>
                    <a:pt x="450" y="426"/>
                  </a:cubicBezTo>
                  <a:cubicBezTo>
                    <a:pt x="450" y="392"/>
                    <a:pt x="458" y="353"/>
                    <a:pt x="461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45EA28A-7B7F-974F-927B-E6EBCC8FF056}"/>
                </a:ext>
              </a:extLst>
            </p:cNvPr>
            <p:cNvSpPr/>
            <p:nvPr/>
          </p:nvSpPr>
          <p:spPr>
            <a:xfrm>
              <a:off x="2436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D82CDC2-E17B-D64E-95B7-A243A62A320D}"/>
                </a:ext>
              </a:extLst>
            </p:cNvPr>
            <p:cNvSpPr/>
            <p:nvPr/>
          </p:nvSpPr>
          <p:spPr>
            <a:xfrm>
              <a:off x="2717280" y="2473920"/>
              <a:ext cx="2822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291">
                  <a:moveTo>
                    <a:pt x="744" y="50"/>
                  </a:moveTo>
                  <a:cubicBezTo>
                    <a:pt x="763" y="50"/>
                    <a:pt x="785" y="50"/>
                    <a:pt x="785" y="25"/>
                  </a:cubicBezTo>
                  <a:cubicBezTo>
                    <a:pt x="785" y="0"/>
                    <a:pt x="763" y="0"/>
                    <a:pt x="747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0"/>
                    <a:pt x="21" y="50"/>
                    <a:pt x="40" y="50"/>
                  </a:cubicBezTo>
                  <a:close/>
                  <a:moveTo>
                    <a:pt x="747" y="291"/>
                  </a:moveTo>
                  <a:cubicBezTo>
                    <a:pt x="763" y="291"/>
                    <a:pt x="785" y="291"/>
                    <a:pt x="785" y="266"/>
                  </a:cubicBezTo>
                  <a:cubicBezTo>
                    <a:pt x="785" y="241"/>
                    <a:pt x="763" y="241"/>
                    <a:pt x="744" y="241"/>
                  </a:cubicBezTo>
                  <a:lnTo>
                    <a:pt x="40" y="241"/>
                  </a:lnTo>
                  <a:cubicBezTo>
                    <a:pt x="21" y="241"/>
                    <a:pt x="0" y="241"/>
                    <a:pt x="0" y="266"/>
                  </a:cubicBezTo>
                  <a:cubicBezTo>
                    <a:pt x="0" y="291"/>
                    <a:pt x="21" y="291"/>
                    <a:pt x="40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C0A13B7-F427-E04A-9F5A-9D0525D783F4}"/>
                </a:ext>
              </a:extLst>
            </p:cNvPr>
            <p:cNvSpPr/>
            <p:nvPr/>
          </p:nvSpPr>
          <p:spPr>
            <a:xfrm>
              <a:off x="3228480" y="2041560"/>
              <a:ext cx="1404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823">
                  <a:moveTo>
                    <a:pt x="244" y="31"/>
                  </a:moveTo>
                  <a:cubicBezTo>
                    <a:pt x="244" y="3"/>
                    <a:pt x="244" y="0"/>
                    <a:pt x="214" y="0"/>
                  </a:cubicBezTo>
                  <a:cubicBezTo>
                    <a:pt x="142" y="78"/>
                    <a:pt x="37" y="78"/>
                    <a:pt x="0" y="78"/>
                  </a:cubicBezTo>
                  <a:lnTo>
                    <a:pt x="0" y="118"/>
                  </a:lnTo>
                  <a:cubicBezTo>
                    <a:pt x="24" y="118"/>
                    <a:pt x="94" y="118"/>
                    <a:pt x="155" y="84"/>
                  </a:cubicBezTo>
                  <a:lnTo>
                    <a:pt x="155" y="725"/>
                  </a:lnTo>
                  <a:cubicBezTo>
                    <a:pt x="155" y="770"/>
                    <a:pt x="153" y="784"/>
                    <a:pt x="46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48" y="818"/>
                    <a:pt x="153" y="818"/>
                    <a:pt x="198" y="818"/>
                  </a:cubicBezTo>
                  <a:cubicBezTo>
                    <a:pt x="246" y="818"/>
                    <a:pt x="348" y="818"/>
                    <a:pt x="391" y="823"/>
                  </a:cubicBezTo>
                  <a:lnTo>
                    <a:pt x="391" y="784"/>
                  </a:lnTo>
                  <a:lnTo>
                    <a:pt x="353" y="784"/>
                  </a:lnTo>
                  <a:cubicBezTo>
                    <a:pt x="246" y="784"/>
                    <a:pt x="244" y="770"/>
                    <a:pt x="244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BDFC77D-91BA-D74F-803B-B2EF0E08D6AC}"/>
                </a:ext>
              </a:extLst>
            </p:cNvPr>
            <p:cNvSpPr/>
            <p:nvPr/>
          </p:nvSpPr>
          <p:spPr>
            <a:xfrm>
              <a:off x="3190680" y="2516040"/>
              <a:ext cx="21276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53">
                  <a:moveTo>
                    <a:pt x="295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92" y="0"/>
                  </a:lnTo>
                  <a:lnTo>
                    <a:pt x="592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A8178AF-0408-EE45-A0EE-170B9532B077}"/>
                </a:ext>
              </a:extLst>
            </p:cNvPr>
            <p:cNvSpPr/>
            <p:nvPr/>
          </p:nvSpPr>
          <p:spPr>
            <a:xfrm>
              <a:off x="3211920" y="2645280"/>
              <a:ext cx="1692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1" h="823">
                  <a:moveTo>
                    <a:pt x="91" y="728"/>
                  </a:moveTo>
                  <a:lnTo>
                    <a:pt x="217" y="599"/>
                  </a:lnTo>
                  <a:cubicBezTo>
                    <a:pt x="402" y="428"/>
                    <a:pt x="471" y="364"/>
                    <a:pt x="471" y="241"/>
                  </a:cubicBezTo>
                  <a:cubicBezTo>
                    <a:pt x="471" y="98"/>
                    <a:pt x="367" y="0"/>
                    <a:pt x="222" y="0"/>
                  </a:cubicBezTo>
                  <a:cubicBezTo>
                    <a:pt x="88" y="0"/>
                    <a:pt x="0" y="115"/>
                    <a:pt x="0" y="224"/>
                  </a:cubicBezTo>
                  <a:cubicBezTo>
                    <a:pt x="0" y="291"/>
                    <a:pt x="59" y="291"/>
                    <a:pt x="62" y="291"/>
                  </a:cubicBezTo>
                  <a:cubicBezTo>
                    <a:pt x="83" y="291"/>
                    <a:pt x="123" y="277"/>
                    <a:pt x="123" y="227"/>
                  </a:cubicBezTo>
                  <a:cubicBezTo>
                    <a:pt x="123" y="196"/>
                    <a:pt x="102" y="162"/>
                    <a:pt x="62" y="162"/>
                  </a:cubicBezTo>
                  <a:cubicBezTo>
                    <a:pt x="51" y="162"/>
                    <a:pt x="51" y="162"/>
                    <a:pt x="46" y="165"/>
                  </a:cubicBezTo>
                  <a:cubicBezTo>
                    <a:pt x="72" y="84"/>
                    <a:pt x="137" y="39"/>
                    <a:pt x="206" y="39"/>
                  </a:cubicBezTo>
                  <a:cubicBezTo>
                    <a:pt x="313" y="39"/>
                    <a:pt x="364" y="137"/>
                    <a:pt x="364" y="241"/>
                  </a:cubicBezTo>
                  <a:cubicBezTo>
                    <a:pt x="364" y="339"/>
                    <a:pt x="305" y="437"/>
                    <a:pt x="241" y="512"/>
                  </a:cubicBezTo>
                  <a:lnTo>
                    <a:pt x="13" y="776"/>
                  </a:lnTo>
                  <a:cubicBezTo>
                    <a:pt x="0" y="790"/>
                    <a:pt x="0" y="792"/>
                    <a:pt x="0" y="823"/>
                  </a:cubicBezTo>
                  <a:lnTo>
                    <a:pt x="439" y="823"/>
                  </a:lnTo>
                  <a:lnTo>
                    <a:pt x="471" y="608"/>
                  </a:lnTo>
                  <a:lnTo>
                    <a:pt x="442" y="608"/>
                  </a:lnTo>
                  <a:cubicBezTo>
                    <a:pt x="436" y="644"/>
                    <a:pt x="428" y="700"/>
                    <a:pt x="418" y="717"/>
                  </a:cubicBezTo>
                  <a:cubicBezTo>
                    <a:pt x="407" y="728"/>
                    <a:pt x="329" y="728"/>
                    <a:pt x="305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0AD3AE2-D9C3-664C-95D6-34C17D3DBC9D}"/>
                </a:ext>
              </a:extLst>
            </p:cNvPr>
            <p:cNvSpPr/>
            <p:nvPr/>
          </p:nvSpPr>
          <p:spPr>
            <a:xfrm>
              <a:off x="360036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396" y="2203"/>
                  </a:moveTo>
                  <a:cubicBezTo>
                    <a:pt x="399" y="2203"/>
                    <a:pt x="410" y="2215"/>
                    <a:pt x="410" y="2215"/>
                  </a:cubicBezTo>
                  <a:lnTo>
                    <a:pt x="436" y="2215"/>
                  </a:lnTo>
                  <a:cubicBezTo>
                    <a:pt x="439" y="2215"/>
                    <a:pt x="450" y="2215"/>
                    <a:pt x="450" y="2203"/>
                  </a:cubicBezTo>
                  <a:cubicBezTo>
                    <a:pt x="450" y="2198"/>
                    <a:pt x="447" y="2195"/>
                    <a:pt x="444" y="2192"/>
                  </a:cubicBezTo>
                  <a:cubicBezTo>
                    <a:pt x="402" y="2147"/>
                    <a:pt x="337" y="2080"/>
                    <a:pt x="265" y="1946"/>
                  </a:cubicBezTo>
                  <a:cubicBezTo>
                    <a:pt x="137" y="1708"/>
                    <a:pt x="91" y="1403"/>
                    <a:pt x="91" y="1109"/>
                  </a:cubicBezTo>
                  <a:cubicBezTo>
                    <a:pt x="91" y="563"/>
                    <a:pt x="238" y="241"/>
                    <a:pt x="447" y="22"/>
                  </a:cubicBezTo>
                  <a:cubicBezTo>
                    <a:pt x="450" y="20"/>
                    <a:pt x="450" y="14"/>
                    <a:pt x="450" y="11"/>
                  </a:cubicBezTo>
                  <a:cubicBezTo>
                    <a:pt x="450" y="0"/>
                    <a:pt x="442" y="0"/>
                    <a:pt x="428" y="0"/>
                  </a:cubicBezTo>
                  <a:cubicBezTo>
                    <a:pt x="412" y="0"/>
                    <a:pt x="410" y="0"/>
                    <a:pt x="399" y="11"/>
                  </a:cubicBezTo>
                  <a:cubicBezTo>
                    <a:pt x="287" y="112"/>
                    <a:pt x="161" y="283"/>
                    <a:pt x="78" y="543"/>
                  </a:cubicBezTo>
                  <a:cubicBezTo>
                    <a:pt x="27" y="706"/>
                    <a:pt x="0" y="902"/>
                    <a:pt x="0" y="1106"/>
                  </a:cubicBezTo>
                  <a:cubicBezTo>
                    <a:pt x="0" y="1400"/>
                    <a:pt x="51" y="1730"/>
                    <a:pt x="236" y="2016"/>
                  </a:cubicBezTo>
                  <a:cubicBezTo>
                    <a:pt x="268" y="2063"/>
                    <a:pt x="313" y="2114"/>
                    <a:pt x="313" y="2114"/>
                  </a:cubicBezTo>
                  <a:cubicBezTo>
                    <a:pt x="324" y="2131"/>
                    <a:pt x="340" y="2150"/>
                    <a:pt x="351" y="2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74E1DE-B52E-2B42-B2BB-34B840CDBA22}"/>
                </a:ext>
              </a:extLst>
            </p:cNvPr>
            <p:cNvSpPr/>
            <p:nvPr/>
          </p:nvSpPr>
          <p:spPr>
            <a:xfrm>
              <a:off x="3789360" y="2440800"/>
              <a:ext cx="173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" h="560">
                  <a:moveTo>
                    <a:pt x="70" y="473"/>
                  </a:moveTo>
                  <a:cubicBezTo>
                    <a:pt x="67" y="493"/>
                    <a:pt x="59" y="521"/>
                    <a:pt x="59" y="526"/>
                  </a:cubicBezTo>
                  <a:cubicBezTo>
                    <a:pt x="59" y="549"/>
                    <a:pt x="75" y="560"/>
                    <a:pt x="94" y="560"/>
                  </a:cubicBezTo>
                  <a:cubicBezTo>
                    <a:pt x="107" y="560"/>
                    <a:pt x="129" y="549"/>
                    <a:pt x="137" y="526"/>
                  </a:cubicBezTo>
                  <a:cubicBezTo>
                    <a:pt x="139" y="521"/>
                    <a:pt x="179" y="353"/>
                    <a:pt x="185" y="330"/>
                  </a:cubicBezTo>
                  <a:cubicBezTo>
                    <a:pt x="193" y="288"/>
                    <a:pt x="214" y="202"/>
                    <a:pt x="222" y="168"/>
                  </a:cubicBezTo>
                  <a:cubicBezTo>
                    <a:pt x="228" y="154"/>
                    <a:pt x="260" y="95"/>
                    <a:pt x="289" y="67"/>
                  </a:cubicBezTo>
                  <a:cubicBezTo>
                    <a:pt x="297" y="59"/>
                    <a:pt x="332" y="28"/>
                    <a:pt x="383" y="28"/>
                  </a:cubicBezTo>
                  <a:cubicBezTo>
                    <a:pt x="415" y="28"/>
                    <a:pt x="431" y="42"/>
                    <a:pt x="434" y="42"/>
                  </a:cubicBezTo>
                  <a:cubicBezTo>
                    <a:pt x="396" y="48"/>
                    <a:pt x="372" y="78"/>
                    <a:pt x="372" y="109"/>
                  </a:cubicBezTo>
                  <a:cubicBezTo>
                    <a:pt x="372" y="129"/>
                    <a:pt x="386" y="154"/>
                    <a:pt x="418" y="154"/>
                  </a:cubicBezTo>
                  <a:cubicBezTo>
                    <a:pt x="447" y="154"/>
                    <a:pt x="482" y="126"/>
                    <a:pt x="482" y="81"/>
                  </a:cubicBezTo>
                  <a:cubicBezTo>
                    <a:pt x="482" y="36"/>
                    <a:pt x="444" y="0"/>
                    <a:pt x="383" y="0"/>
                  </a:cubicBezTo>
                  <a:cubicBezTo>
                    <a:pt x="305" y="0"/>
                    <a:pt x="254" y="62"/>
                    <a:pt x="233" y="95"/>
                  </a:cubicBezTo>
                  <a:cubicBezTo>
                    <a:pt x="222" y="39"/>
                    <a:pt x="179" y="0"/>
                    <a:pt x="123" y="0"/>
                  </a:cubicBezTo>
                  <a:cubicBezTo>
                    <a:pt x="70" y="0"/>
                    <a:pt x="48" y="48"/>
                    <a:pt x="37" y="70"/>
                  </a:cubicBezTo>
                  <a:cubicBezTo>
                    <a:pt x="16" y="112"/>
                    <a:pt x="0" y="188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5" y="174"/>
                  </a:cubicBezTo>
                  <a:cubicBezTo>
                    <a:pt x="54" y="87"/>
                    <a:pt x="78" y="28"/>
                    <a:pt x="120" y="28"/>
                  </a:cubicBezTo>
                  <a:cubicBezTo>
                    <a:pt x="142" y="28"/>
                    <a:pt x="158" y="36"/>
                    <a:pt x="158" y="84"/>
                  </a:cubicBezTo>
                  <a:cubicBezTo>
                    <a:pt x="158" y="109"/>
                    <a:pt x="153" y="123"/>
                    <a:pt x="139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1967D0C-F929-6942-BE77-E9308390C3F6}"/>
                </a:ext>
              </a:extLst>
            </p:cNvPr>
            <p:cNvSpPr/>
            <p:nvPr/>
          </p:nvSpPr>
          <p:spPr>
            <a:xfrm>
              <a:off x="4096800" y="2378160"/>
              <a:ext cx="2822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823">
                  <a:moveTo>
                    <a:pt x="418" y="437"/>
                  </a:moveTo>
                  <a:lnTo>
                    <a:pt x="747" y="437"/>
                  </a:lnTo>
                  <a:cubicBezTo>
                    <a:pt x="763" y="437"/>
                    <a:pt x="785" y="437"/>
                    <a:pt x="785" y="412"/>
                  </a:cubicBezTo>
                  <a:cubicBezTo>
                    <a:pt x="785" y="386"/>
                    <a:pt x="763" y="386"/>
                    <a:pt x="747" y="386"/>
                  </a:cubicBezTo>
                  <a:lnTo>
                    <a:pt x="418" y="386"/>
                  </a:lnTo>
                  <a:lnTo>
                    <a:pt x="418" y="42"/>
                  </a:lnTo>
                  <a:cubicBezTo>
                    <a:pt x="418" y="22"/>
                    <a:pt x="418" y="0"/>
                    <a:pt x="394" y="0"/>
                  </a:cubicBezTo>
                  <a:cubicBezTo>
                    <a:pt x="370" y="0"/>
                    <a:pt x="370" y="22"/>
                    <a:pt x="370" y="42"/>
                  </a:cubicBezTo>
                  <a:lnTo>
                    <a:pt x="370" y="386"/>
                  </a:lnTo>
                  <a:lnTo>
                    <a:pt x="40" y="386"/>
                  </a:lnTo>
                  <a:cubicBezTo>
                    <a:pt x="21" y="386"/>
                    <a:pt x="0" y="386"/>
                    <a:pt x="0" y="412"/>
                  </a:cubicBezTo>
                  <a:cubicBezTo>
                    <a:pt x="0" y="437"/>
                    <a:pt x="21" y="437"/>
                    <a:pt x="40" y="437"/>
                  </a:cubicBezTo>
                  <a:lnTo>
                    <a:pt x="370" y="437"/>
                  </a:lnTo>
                  <a:lnTo>
                    <a:pt x="370" y="781"/>
                  </a:lnTo>
                  <a:cubicBezTo>
                    <a:pt x="370" y="798"/>
                    <a:pt x="370" y="823"/>
                    <a:pt x="394" y="823"/>
                  </a:cubicBezTo>
                  <a:cubicBezTo>
                    <a:pt x="418" y="823"/>
                    <a:pt x="418" y="798"/>
                    <a:pt x="418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E8743A5-1BE5-EA40-A32D-D7ED3FDE5725}"/>
                </a:ext>
              </a:extLst>
            </p:cNvPr>
            <p:cNvSpPr/>
            <p:nvPr/>
          </p:nvSpPr>
          <p:spPr>
            <a:xfrm>
              <a:off x="4502520" y="2440800"/>
              <a:ext cx="223200" cy="291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1" h="812">
                  <a:moveTo>
                    <a:pt x="27" y="232"/>
                  </a:moveTo>
                  <a:cubicBezTo>
                    <a:pt x="72" y="90"/>
                    <a:pt x="201" y="90"/>
                    <a:pt x="214" y="90"/>
                  </a:cubicBezTo>
                  <a:cubicBezTo>
                    <a:pt x="394" y="90"/>
                    <a:pt x="407" y="305"/>
                    <a:pt x="407" y="403"/>
                  </a:cubicBezTo>
                  <a:cubicBezTo>
                    <a:pt x="407" y="479"/>
                    <a:pt x="402" y="498"/>
                    <a:pt x="391" y="524"/>
                  </a:cubicBezTo>
                  <a:cubicBezTo>
                    <a:pt x="367" y="613"/>
                    <a:pt x="332" y="756"/>
                    <a:pt x="332" y="790"/>
                  </a:cubicBezTo>
                  <a:cubicBezTo>
                    <a:pt x="332" y="804"/>
                    <a:pt x="337" y="812"/>
                    <a:pt x="345" y="812"/>
                  </a:cubicBezTo>
                  <a:cubicBezTo>
                    <a:pt x="361" y="812"/>
                    <a:pt x="372" y="784"/>
                    <a:pt x="383" y="736"/>
                  </a:cubicBezTo>
                  <a:cubicBezTo>
                    <a:pt x="412" y="633"/>
                    <a:pt x="423" y="563"/>
                    <a:pt x="428" y="524"/>
                  </a:cubicBezTo>
                  <a:cubicBezTo>
                    <a:pt x="431" y="510"/>
                    <a:pt x="431" y="493"/>
                    <a:pt x="436" y="476"/>
                  </a:cubicBezTo>
                  <a:cubicBezTo>
                    <a:pt x="474" y="356"/>
                    <a:pt x="552" y="171"/>
                    <a:pt x="597" y="73"/>
                  </a:cubicBezTo>
                  <a:cubicBezTo>
                    <a:pt x="605" y="59"/>
                    <a:pt x="621" y="31"/>
                    <a:pt x="621" y="25"/>
                  </a:cubicBezTo>
                  <a:cubicBezTo>
                    <a:pt x="621" y="14"/>
                    <a:pt x="608" y="14"/>
                    <a:pt x="605" y="14"/>
                  </a:cubicBezTo>
                  <a:cubicBezTo>
                    <a:pt x="602" y="14"/>
                    <a:pt x="594" y="14"/>
                    <a:pt x="592" y="22"/>
                  </a:cubicBezTo>
                  <a:cubicBezTo>
                    <a:pt x="530" y="140"/>
                    <a:pt x="482" y="263"/>
                    <a:pt x="436" y="386"/>
                  </a:cubicBezTo>
                  <a:cubicBezTo>
                    <a:pt x="434" y="350"/>
                    <a:pt x="434" y="255"/>
                    <a:pt x="388" y="134"/>
                  </a:cubicBezTo>
                  <a:cubicBezTo>
                    <a:pt x="359" y="62"/>
                    <a:pt x="311" y="0"/>
                    <a:pt x="230" y="0"/>
                  </a:cubicBezTo>
                  <a:cubicBezTo>
                    <a:pt x="83" y="0"/>
                    <a:pt x="0" y="188"/>
                    <a:pt x="0" y="227"/>
                  </a:cubicBezTo>
                  <a:cubicBezTo>
                    <a:pt x="0" y="238"/>
                    <a:pt x="11" y="238"/>
                    <a:pt x="21" y="2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E87CC64-CC85-B842-8C48-C45A779A1256}"/>
                </a:ext>
              </a:extLst>
            </p:cNvPr>
            <p:cNvSpPr/>
            <p:nvPr/>
          </p:nvSpPr>
          <p:spPr>
            <a:xfrm>
              <a:off x="4821840" y="2440800"/>
              <a:ext cx="3312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1" h="546">
                  <a:moveTo>
                    <a:pt x="91" y="120"/>
                  </a:moveTo>
                  <a:lnTo>
                    <a:pt x="91" y="454"/>
                  </a:lnTo>
                  <a:cubicBezTo>
                    <a:pt x="91" y="507"/>
                    <a:pt x="78" y="507"/>
                    <a:pt x="0" y="507"/>
                  </a:cubicBezTo>
                  <a:lnTo>
                    <a:pt x="0" y="546"/>
                  </a:lnTo>
                  <a:cubicBezTo>
                    <a:pt x="40" y="546"/>
                    <a:pt x="102" y="543"/>
                    <a:pt x="134" y="543"/>
                  </a:cubicBezTo>
                  <a:cubicBezTo>
                    <a:pt x="163" y="543"/>
                    <a:pt x="225" y="546"/>
                    <a:pt x="265" y="546"/>
                  </a:cubicBezTo>
                  <a:lnTo>
                    <a:pt x="265" y="507"/>
                  </a:lnTo>
                  <a:cubicBezTo>
                    <a:pt x="187" y="507"/>
                    <a:pt x="174" y="507"/>
                    <a:pt x="174" y="454"/>
                  </a:cubicBezTo>
                  <a:lnTo>
                    <a:pt x="174" y="224"/>
                  </a:lnTo>
                  <a:cubicBezTo>
                    <a:pt x="174" y="95"/>
                    <a:pt x="257" y="28"/>
                    <a:pt x="332" y="28"/>
                  </a:cubicBezTo>
                  <a:cubicBezTo>
                    <a:pt x="407" y="28"/>
                    <a:pt x="420" y="95"/>
                    <a:pt x="420" y="165"/>
                  </a:cubicBezTo>
                  <a:lnTo>
                    <a:pt x="420" y="454"/>
                  </a:lnTo>
                  <a:cubicBezTo>
                    <a:pt x="420" y="507"/>
                    <a:pt x="407" y="507"/>
                    <a:pt x="327" y="507"/>
                  </a:cubicBezTo>
                  <a:lnTo>
                    <a:pt x="327" y="546"/>
                  </a:lnTo>
                  <a:cubicBezTo>
                    <a:pt x="370" y="546"/>
                    <a:pt x="428" y="543"/>
                    <a:pt x="461" y="543"/>
                  </a:cubicBezTo>
                  <a:cubicBezTo>
                    <a:pt x="493" y="543"/>
                    <a:pt x="554" y="546"/>
                    <a:pt x="594" y="546"/>
                  </a:cubicBezTo>
                  <a:lnTo>
                    <a:pt x="594" y="507"/>
                  </a:lnTo>
                  <a:cubicBezTo>
                    <a:pt x="514" y="507"/>
                    <a:pt x="501" y="507"/>
                    <a:pt x="501" y="454"/>
                  </a:cubicBezTo>
                  <a:lnTo>
                    <a:pt x="501" y="224"/>
                  </a:lnTo>
                  <a:cubicBezTo>
                    <a:pt x="501" y="95"/>
                    <a:pt x="586" y="28"/>
                    <a:pt x="661" y="28"/>
                  </a:cubicBezTo>
                  <a:cubicBezTo>
                    <a:pt x="734" y="28"/>
                    <a:pt x="747" y="95"/>
                    <a:pt x="747" y="165"/>
                  </a:cubicBezTo>
                  <a:lnTo>
                    <a:pt x="747" y="454"/>
                  </a:lnTo>
                  <a:cubicBezTo>
                    <a:pt x="747" y="507"/>
                    <a:pt x="734" y="507"/>
                    <a:pt x="656" y="507"/>
                  </a:cubicBezTo>
                  <a:lnTo>
                    <a:pt x="656" y="546"/>
                  </a:lnTo>
                  <a:cubicBezTo>
                    <a:pt x="696" y="546"/>
                    <a:pt x="758" y="543"/>
                    <a:pt x="790" y="543"/>
                  </a:cubicBezTo>
                  <a:cubicBezTo>
                    <a:pt x="819" y="543"/>
                    <a:pt x="881" y="546"/>
                    <a:pt x="921" y="546"/>
                  </a:cubicBezTo>
                  <a:lnTo>
                    <a:pt x="921" y="507"/>
                  </a:lnTo>
                  <a:cubicBezTo>
                    <a:pt x="860" y="507"/>
                    <a:pt x="830" y="507"/>
                    <a:pt x="830" y="470"/>
                  </a:cubicBezTo>
                  <a:lnTo>
                    <a:pt x="830" y="235"/>
                  </a:lnTo>
                  <a:cubicBezTo>
                    <a:pt x="830" y="129"/>
                    <a:pt x="830" y="90"/>
                    <a:pt x="793" y="45"/>
                  </a:cubicBezTo>
                  <a:cubicBezTo>
                    <a:pt x="777" y="25"/>
                    <a:pt x="736" y="0"/>
                    <a:pt x="669" y="0"/>
                  </a:cubicBezTo>
                  <a:cubicBezTo>
                    <a:pt x="570" y="0"/>
                    <a:pt x="517" y="73"/>
                    <a:pt x="498" y="120"/>
                  </a:cubicBezTo>
                  <a:cubicBezTo>
                    <a:pt x="482" y="14"/>
                    <a:pt x="394" y="0"/>
                    <a:pt x="340" y="0"/>
                  </a:cubicBezTo>
                  <a:cubicBezTo>
                    <a:pt x="254" y="0"/>
                    <a:pt x="198" y="53"/>
                    <a:pt x="166" y="129"/>
                  </a:cubicBezTo>
                  <a:lnTo>
                    <a:pt x="166" y="0"/>
                  </a:lnTo>
                  <a:lnTo>
                    <a:pt x="0" y="14"/>
                  </a:lnTo>
                  <a:lnTo>
                    <a:pt x="0" y="53"/>
                  </a:lnTo>
                  <a:cubicBezTo>
                    <a:pt x="83" y="53"/>
                    <a:pt x="91" y="62"/>
                    <a:pt x="91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5AEE62A-B4AC-D348-B5B3-09E271A670E2}"/>
                </a:ext>
              </a:extLst>
            </p:cNvPr>
            <p:cNvSpPr/>
            <p:nvPr/>
          </p:nvSpPr>
          <p:spPr>
            <a:xfrm>
              <a:off x="5177520" y="2437560"/>
              <a:ext cx="19152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3" h="568">
                  <a:moveTo>
                    <a:pt x="345" y="459"/>
                  </a:moveTo>
                  <a:cubicBezTo>
                    <a:pt x="348" y="510"/>
                    <a:pt x="380" y="560"/>
                    <a:pt x="436" y="560"/>
                  </a:cubicBezTo>
                  <a:cubicBezTo>
                    <a:pt x="461" y="560"/>
                    <a:pt x="533" y="543"/>
                    <a:pt x="533" y="442"/>
                  </a:cubicBezTo>
                  <a:lnTo>
                    <a:pt x="533" y="375"/>
                  </a:lnTo>
                  <a:lnTo>
                    <a:pt x="503" y="375"/>
                  </a:lnTo>
                  <a:lnTo>
                    <a:pt x="503" y="442"/>
                  </a:lnTo>
                  <a:cubicBezTo>
                    <a:pt x="503" y="515"/>
                    <a:pt x="474" y="524"/>
                    <a:pt x="461" y="524"/>
                  </a:cubicBezTo>
                  <a:cubicBezTo>
                    <a:pt x="423" y="524"/>
                    <a:pt x="418" y="468"/>
                    <a:pt x="418" y="462"/>
                  </a:cubicBezTo>
                  <a:lnTo>
                    <a:pt x="418" y="213"/>
                  </a:lnTo>
                  <a:cubicBezTo>
                    <a:pt x="418" y="162"/>
                    <a:pt x="418" y="115"/>
                    <a:pt x="375" y="67"/>
                  </a:cubicBezTo>
                  <a:cubicBezTo>
                    <a:pt x="329" y="20"/>
                    <a:pt x="270" y="0"/>
                    <a:pt x="214" y="0"/>
                  </a:cubicBezTo>
                  <a:cubicBezTo>
                    <a:pt x="115" y="0"/>
                    <a:pt x="35" y="59"/>
                    <a:pt x="35" y="140"/>
                  </a:cubicBezTo>
                  <a:cubicBezTo>
                    <a:pt x="35" y="176"/>
                    <a:pt x="59" y="199"/>
                    <a:pt x="88" y="199"/>
                  </a:cubicBezTo>
                  <a:cubicBezTo>
                    <a:pt x="123" y="199"/>
                    <a:pt x="142" y="174"/>
                    <a:pt x="142" y="140"/>
                  </a:cubicBezTo>
                  <a:cubicBezTo>
                    <a:pt x="142" y="126"/>
                    <a:pt x="137" y="84"/>
                    <a:pt x="83" y="84"/>
                  </a:cubicBezTo>
                  <a:cubicBezTo>
                    <a:pt x="115" y="42"/>
                    <a:pt x="171" y="28"/>
                    <a:pt x="212" y="28"/>
                  </a:cubicBezTo>
                  <a:cubicBezTo>
                    <a:pt x="268" y="28"/>
                    <a:pt x="335" y="76"/>
                    <a:pt x="335" y="185"/>
                  </a:cubicBezTo>
                  <a:lnTo>
                    <a:pt x="335" y="232"/>
                  </a:lnTo>
                  <a:cubicBezTo>
                    <a:pt x="276" y="235"/>
                    <a:pt x="193" y="238"/>
                    <a:pt x="118" y="274"/>
                  </a:cubicBezTo>
                  <a:cubicBezTo>
                    <a:pt x="29" y="316"/>
                    <a:pt x="0" y="381"/>
                    <a:pt x="0" y="437"/>
                  </a:cubicBezTo>
                  <a:cubicBezTo>
                    <a:pt x="0" y="538"/>
                    <a:pt x="115" y="568"/>
                    <a:pt x="190" y="568"/>
                  </a:cubicBezTo>
                  <a:cubicBezTo>
                    <a:pt x="268" y="568"/>
                    <a:pt x="321" y="518"/>
                    <a:pt x="345" y="459"/>
                  </a:cubicBezTo>
                  <a:close/>
                  <a:moveTo>
                    <a:pt x="335" y="258"/>
                  </a:moveTo>
                  <a:lnTo>
                    <a:pt x="335" y="381"/>
                  </a:lnTo>
                  <a:cubicBezTo>
                    <a:pt x="335" y="498"/>
                    <a:pt x="252" y="540"/>
                    <a:pt x="198" y="540"/>
                  </a:cubicBezTo>
                  <a:cubicBezTo>
                    <a:pt x="139" y="540"/>
                    <a:pt x="91" y="496"/>
                    <a:pt x="91" y="434"/>
                  </a:cubicBezTo>
                  <a:cubicBezTo>
                    <a:pt x="91" y="367"/>
                    <a:pt x="142" y="263"/>
                    <a:pt x="335" y="2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14B80E2-F2DA-5D44-BAB7-AAB5E3CE90D0}"/>
                </a:ext>
              </a:extLst>
            </p:cNvPr>
            <p:cNvSpPr/>
            <p:nvPr/>
          </p:nvSpPr>
          <p:spPr>
            <a:xfrm>
              <a:off x="5375160" y="2445840"/>
              <a:ext cx="21348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4" h="532">
                  <a:moveTo>
                    <a:pt x="324" y="244"/>
                  </a:moveTo>
                  <a:cubicBezTo>
                    <a:pt x="361" y="196"/>
                    <a:pt x="404" y="134"/>
                    <a:pt x="434" y="104"/>
                  </a:cubicBezTo>
                  <a:cubicBezTo>
                    <a:pt x="471" y="59"/>
                    <a:pt x="519" y="39"/>
                    <a:pt x="573" y="39"/>
                  </a:cubicBezTo>
                  <a:lnTo>
                    <a:pt x="573" y="0"/>
                  </a:lnTo>
                  <a:cubicBezTo>
                    <a:pt x="544" y="3"/>
                    <a:pt x="509" y="3"/>
                    <a:pt x="477" y="3"/>
                  </a:cubicBezTo>
                  <a:cubicBezTo>
                    <a:pt x="442" y="3"/>
                    <a:pt x="380" y="0"/>
                    <a:pt x="364" y="0"/>
                  </a:cubicBezTo>
                  <a:lnTo>
                    <a:pt x="364" y="39"/>
                  </a:lnTo>
                  <a:cubicBezTo>
                    <a:pt x="388" y="42"/>
                    <a:pt x="399" y="56"/>
                    <a:pt x="399" y="76"/>
                  </a:cubicBezTo>
                  <a:cubicBezTo>
                    <a:pt x="399" y="95"/>
                    <a:pt x="386" y="112"/>
                    <a:pt x="380" y="120"/>
                  </a:cubicBezTo>
                  <a:lnTo>
                    <a:pt x="308" y="216"/>
                  </a:lnTo>
                  <a:lnTo>
                    <a:pt x="214" y="92"/>
                  </a:lnTo>
                  <a:cubicBezTo>
                    <a:pt x="204" y="78"/>
                    <a:pt x="204" y="76"/>
                    <a:pt x="204" y="70"/>
                  </a:cubicBezTo>
                  <a:cubicBezTo>
                    <a:pt x="204" y="50"/>
                    <a:pt x="222" y="39"/>
                    <a:pt x="246" y="39"/>
                  </a:cubicBezTo>
                  <a:lnTo>
                    <a:pt x="246" y="0"/>
                  </a:lnTo>
                  <a:cubicBezTo>
                    <a:pt x="214" y="0"/>
                    <a:pt x="137" y="3"/>
                    <a:pt x="118" y="3"/>
                  </a:cubicBezTo>
                  <a:cubicBezTo>
                    <a:pt x="94" y="3"/>
                    <a:pt x="37" y="3"/>
                    <a:pt x="5" y="0"/>
                  </a:cubicBezTo>
                  <a:lnTo>
                    <a:pt x="5" y="39"/>
                  </a:lnTo>
                  <a:cubicBezTo>
                    <a:pt x="88" y="39"/>
                    <a:pt x="91" y="39"/>
                    <a:pt x="145" y="115"/>
                  </a:cubicBezTo>
                  <a:lnTo>
                    <a:pt x="262" y="274"/>
                  </a:lnTo>
                  <a:lnTo>
                    <a:pt x="150" y="420"/>
                  </a:lnTo>
                  <a:cubicBezTo>
                    <a:pt x="94" y="493"/>
                    <a:pt x="24" y="496"/>
                    <a:pt x="0" y="496"/>
                  </a:cubicBezTo>
                  <a:lnTo>
                    <a:pt x="0" y="532"/>
                  </a:lnTo>
                  <a:cubicBezTo>
                    <a:pt x="29" y="529"/>
                    <a:pt x="67" y="529"/>
                    <a:pt x="99" y="529"/>
                  </a:cubicBezTo>
                  <a:cubicBezTo>
                    <a:pt x="131" y="529"/>
                    <a:pt x="182" y="532"/>
                    <a:pt x="212" y="532"/>
                  </a:cubicBezTo>
                  <a:lnTo>
                    <a:pt x="212" y="496"/>
                  </a:lnTo>
                  <a:cubicBezTo>
                    <a:pt x="185" y="490"/>
                    <a:pt x="177" y="476"/>
                    <a:pt x="177" y="456"/>
                  </a:cubicBezTo>
                  <a:cubicBezTo>
                    <a:pt x="177" y="428"/>
                    <a:pt x="212" y="389"/>
                    <a:pt x="281" y="300"/>
                  </a:cubicBezTo>
                  <a:lnTo>
                    <a:pt x="372" y="423"/>
                  </a:lnTo>
                  <a:cubicBezTo>
                    <a:pt x="383" y="437"/>
                    <a:pt x="396" y="456"/>
                    <a:pt x="396" y="465"/>
                  </a:cubicBezTo>
                  <a:cubicBezTo>
                    <a:pt x="396" y="476"/>
                    <a:pt x="386" y="493"/>
                    <a:pt x="353" y="496"/>
                  </a:cubicBezTo>
                  <a:lnTo>
                    <a:pt x="353" y="532"/>
                  </a:lnTo>
                  <a:cubicBezTo>
                    <a:pt x="391" y="532"/>
                    <a:pt x="455" y="529"/>
                    <a:pt x="482" y="529"/>
                  </a:cubicBezTo>
                  <a:cubicBezTo>
                    <a:pt x="514" y="529"/>
                    <a:pt x="560" y="529"/>
                    <a:pt x="594" y="532"/>
                  </a:cubicBezTo>
                  <a:lnTo>
                    <a:pt x="594" y="496"/>
                  </a:lnTo>
                  <a:cubicBezTo>
                    <a:pt x="533" y="496"/>
                    <a:pt x="511" y="493"/>
                    <a:pt x="485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C79ED-1CFC-B64D-9F8C-68761EA90FC1}"/>
                </a:ext>
              </a:extLst>
            </p:cNvPr>
            <p:cNvSpPr/>
            <p:nvPr/>
          </p:nvSpPr>
          <p:spPr>
            <a:xfrm>
              <a:off x="5070600" y="2785320"/>
              <a:ext cx="15192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392">
                  <a:moveTo>
                    <a:pt x="300" y="50"/>
                  </a:moveTo>
                  <a:cubicBezTo>
                    <a:pt x="281" y="22"/>
                    <a:pt x="254" y="0"/>
                    <a:pt x="214" y="0"/>
                  </a:cubicBezTo>
                  <a:cubicBezTo>
                    <a:pt x="107" y="0"/>
                    <a:pt x="0" y="123"/>
                    <a:pt x="0" y="246"/>
                  </a:cubicBezTo>
                  <a:cubicBezTo>
                    <a:pt x="0" y="330"/>
                    <a:pt x="54" y="392"/>
                    <a:pt x="126" y="392"/>
                  </a:cubicBezTo>
                  <a:cubicBezTo>
                    <a:pt x="169" y="392"/>
                    <a:pt x="209" y="364"/>
                    <a:pt x="244" y="330"/>
                  </a:cubicBezTo>
                  <a:cubicBezTo>
                    <a:pt x="260" y="384"/>
                    <a:pt x="305" y="392"/>
                    <a:pt x="329" y="392"/>
                  </a:cubicBezTo>
                  <a:cubicBezTo>
                    <a:pt x="359" y="392"/>
                    <a:pt x="378" y="372"/>
                    <a:pt x="394" y="344"/>
                  </a:cubicBezTo>
                  <a:cubicBezTo>
                    <a:pt x="412" y="311"/>
                    <a:pt x="423" y="263"/>
                    <a:pt x="423" y="258"/>
                  </a:cubicBezTo>
                  <a:cubicBezTo>
                    <a:pt x="423" y="246"/>
                    <a:pt x="412" y="246"/>
                    <a:pt x="410" y="246"/>
                  </a:cubicBezTo>
                  <a:cubicBezTo>
                    <a:pt x="399" y="246"/>
                    <a:pt x="396" y="252"/>
                    <a:pt x="391" y="274"/>
                  </a:cubicBezTo>
                  <a:cubicBezTo>
                    <a:pt x="380" y="316"/>
                    <a:pt x="364" y="367"/>
                    <a:pt x="329" y="367"/>
                  </a:cubicBezTo>
                  <a:cubicBezTo>
                    <a:pt x="308" y="367"/>
                    <a:pt x="303" y="347"/>
                    <a:pt x="303" y="325"/>
                  </a:cubicBezTo>
                  <a:cubicBezTo>
                    <a:pt x="303" y="311"/>
                    <a:pt x="311" y="277"/>
                    <a:pt x="316" y="255"/>
                  </a:cubicBezTo>
                  <a:cubicBezTo>
                    <a:pt x="321" y="232"/>
                    <a:pt x="329" y="196"/>
                    <a:pt x="335" y="176"/>
                  </a:cubicBezTo>
                  <a:lnTo>
                    <a:pt x="351" y="112"/>
                  </a:lnTo>
                  <a:cubicBezTo>
                    <a:pt x="356" y="90"/>
                    <a:pt x="364" y="48"/>
                    <a:pt x="364" y="45"/>
                  </a:cubicBezTo>
                  <a:cubicBezTo>
                    <a:pt x="364" y="25"/>
                    <a:pt x="351" y="17"/>
                    <a:pt x="337" y="17"/>
                  </a:cubicBezTo>
                  <a:cubicBezTo>
                    <a:pt x="324" y="17"/>
                    <a:pt x="305" y="28"/>
                    <a:pt x="300" y="50"/>
                  </a:cubicBezTo>
                  <a:close/>
                  <a:moveTo>
                    <a:pt x="246" y="274"/>
                  </a:moveTo>
                  <a:cubicBezTo>
                    <a:pt x="241" y="300"/>
                    <a:pt x="222" y="316"/>
                    <a:pt x="204" y="333"/>
                  </a:cubicBezTo>
                  <a:cubicBezTo>
                    <a:pt x="195" y="339"/>
                    <a:pt x="163" y="367"/>
                    <a:pt x="129" y="367"/>
                  </a:cubicBezTo>
                  <a:cubicBezTo>
                    <a:pt x="96" y="367"/>
                    <a:pt x="67" y="344"/>
                    <a:pt x="67" y="283"/>
                  </a:cubicBezTo>
                  <a:cubicBezTo>
                    <a:pt x="67" y="238"/>
                    <a:pt x="91" y="140"/>
                    <a:pt x="110" y="106"/>
                  </a:cubicBezTo>
                  <a:cubicBezTo>
                    <a:pt x="147" y="36"/>
                    <a:pt x="190" y="25"/>
                    <a:pt x="214" y="25"/>
                  </a:cubicBezTo>
                  <a:cubicBezTo>
                    <a:pt x="270" y="25"/>
                    <a:pt x="287" y="90"/>
                    <a:pt x="287" y="101"/>
                  </a:cubicBezTo>
                  <a:cubicBezTo>
                    <a:pt x="287" y="104"/>
                    <a:pt x="287" y="109"/>
                    <a:pt x="284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EC29447-980A-FC4A-8FF8-F3707097A5FB}"/>
                </a:ext>
              </a:extLst>
            </p:cNvPr>
            <p:cNvSpPr/>
            <p:nvPr/>
          </p:nvSpPr>
          <p:spPr>
            <a:xfrm>
              <a:off x="5255640" y="2709719"/>
              <a:ext cx="59400" cy="115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22">
                  <a:moveTo>
                    <a:pt x="161" y="59"/>
                  </a:moveTo>
                  <a:cubicBezTo>
                    <a:pt x="161" y="59"/>
                    <a:pt x="166" y="45"/>
                    <a:pt x="166" y="36"/>
                  </a:cubicBezTo>
                  <a:cubicBezTo>
                    <a:pt x="166" y="14"/>
                    <a:pt x="147" y="0"/>
                    <a:pt x="129" y="0"/>
                  </a:cubicBezTo>
                  <a:cubicBezTo>
                    <a:pt x="104" y="0"/>
                    <a:pt x="96" y="20"/>
                    <a:pt x="94" y="28"/>
                  </a:cubicBezTo>
                  <a:lnTo>
                    <a:pt x="3" y="297"/>
                  </a:lnTo>
                  <a:cubicBezTo>
                    <a:pt x="0" y="305"/>
                    <a:pt x="0" y="305"/>
                    <a:pt x="0" y="308"/>
                  </a:cubicBezTo>
                  <a:cubicBezTo>
                    <a:pt x="0" y="316"/>
                    <a:pt x="24" y="322"/>
                    <a:pt x="27" y="322"/>
                  </a:cubicBezTo>
                  <a:cubicBezTo>
                    <a:pt x="32" y="322"/>
                    <a:pt x="32" y="319"/>
                    <a:pt x="35" y="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4C985EC-AEE1-C349-A73F-52F0CE07C57D}"/>
                </a:ext>
              </a:extLst>
            </p:cNvPr>
            <p:cNvSpPr/>
            <p:nvPr/>
          </p:nvSpPr>
          <p:spPr>
            <a:xfrm>
              <a:off x="568727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8535F07-4D63-E342-9546-E9A69D7CC53F}"/>
                </a:ext>
              </a:extLst>
            </p:cNvPr>
            <p:cNvSpPr/>
            <p:nvPr/>
          </p:nvSpPr>
          <p:spPr>
            <a:xfrm>
              <a:off x="601416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04B1D88-F9F5-A84B-BF25-E2DA6326BC45}"/>
                </a:ext>
              </a:extLst>
            </p:cNvPr>
            <p:cNvSpPr/>
            <p:nvPr/>
          </p:nvSpPr>
          <p:spPr>
            <a:xfrm>
              <a:off x="6315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784B14B-316C-4A4F-A2EE-A3A0632D1ACD}"/>
                </a:ext>
              </a:extLst>
            </p:cNvPr>
            <p:cNvSpPr/>
            <p:nvPr/>
          </p:nvSpPr>
          <p:spPr>
            <a:xfrm>
              <a:off x="6460559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6AF8113-0135-5949-829A-8058C10239DF}"/>
                </a:ext>
              </a:extLst>
            </p:cNvPr>
            <p:cNvSpPr/>
            <p:nvPr/>
          </p:nvSpPr>
          <p:spPr>
            <a:xfrm>
              <a:off x="66502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4B2F3EC-FFF3-034F-BFC4-FFAA515F9F0E}"/>
                </a:ext>
              </a:extLst>
            </p:cNvPr>
            <p:cNvSpPr/>
            <p:nvPr/>
          </p:nvSpPr>
          <p:spPr>
            <a:xfrm>
              <a:off x="67910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3B4C728-93D5-3347-B6D0-ADED38426C67}"/>
                </a:ext>
              </a:extLst>
            </p:cNvPr>
            <p:cNvSpPr/>
            <p:nvPr/>
          </p:nvSpPr>
          <p:spPr>
            <a:xfrm>
              <a:off x="695988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4407B46-EEF8-BC44-8BEB-4A1E5EE6F851}"/>
                </a:ext>
              </a:extLst>
            </p:cNvPr>
            <p:cNvSpPr/>
            <p:nvPr/>
          </p:nvSpPr>
          <p:spPr>
            <a:xfrm>
              <a:off x="7179479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A425CF0-D98D-EA46-883D-EEB79264F80D}"/>
                </a:ext>
              </a:extLst>
            </p:cNvPr>
            <p:cNvSpPr/>
            <p:nvPr/>
          </p:nvSpPr>
          <p:spPr>
            <a:xfrm>
              <a:off x="7308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07D4F86-FD16-1F4A-8605-6B5B2025173F}"/>
                </a:ext>
              </a:extLst>
            </p:cNvPr>
            <p:cNvSpPr/>
            <p:nvPr/>
          </p:nvSpPr>
          <p:spPr>
            <a:xfrm>
              <a:off x="7577640" y="2516040"/>
              <a:ext cx="25884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0" h="53">
                  <a:moveTo>
                    <a:pt x="680" y="53"/>
                  </a:moveTo>
                  <a:cubicBezTo>
                    <a:pt x="699" y="53"/>
                    <a:pt x="720" y="53"/>
                    <a:pt x="720" y="25"/>
                  </a:cubicBezTo>
                  <a:cubicBezTo>
                    <a:pt x="720" y="0"/>
                    <a:pt x="699" y="0"/>
                    <a:pt x="680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3"/>
                    <a:pt x="21" y="53"/>
                    <a:pt x="40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297B23F-6F13-B141-8F62-BAF407B7F7E4}"/>
                </a:ext>
              </a:extLst>
            </p:cNvPr>
            <p:cNvSpPr/>
            <p:nvPr/>
          </p:nvSpPr>
          <p:spPr>
            <a:xfrm>
              <a:off x="798551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014136C-5D36-ED41-A2FF-E5000761988F}"/>
                </a:ext>
              </a:extLst>
            </p:cNvPr>
            <p:cNvSpPr/>
            <p:nvPr/>
          </p:nvSpPr>
          <p:spPr>
            <a:xfrm>
              <a:off x="831240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0909C09-F5C8-2047-BC0C-1567F37B71F4}"/>
                </a:ext>
              </a:extLst>
            </p:cNvPr>
            <p:cNvSpPr/>
            <p:nvPr/>
          </p:nvSpPr>
          <p:spPr>
            <a:xfrm>
              <a:off x="861480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BFBDCE4-89E2-774F-AC1A-C228003D034B}"/>
                </a:ext>
              </a:extLst>
            </p:cNvPr>
            <p:cNvSpPr/>
            <p:nvPr/>
          </p:nvSpPr>
          <p:spPr>
            <a:xfrm>
              <a:off x="8758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70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5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E5BECE2-2973-9B48-8DD3-1500856763AA}"/>
                </a:ext>
              </a:extLst>
            </p:cNvPr>
            <p:cNvSpPr/>
            <p:nvPr/>
          </p:nvSpPr>
          <p:spPr>
            <a:xfrm>
              <a:off x="89708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34F3DCE-BA94-D74B-8099-BC2949F3DB37}"/>
                </a:ext>
              </a:extLst>
            </p:cNvPr>
            <p:cNvSpPr/>
            <p:nvPr/>
          </p:nvSpPr>
          <p:spPr>
            <a:xfrm>
              <a:off x="913932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15DDF95-CD48-6D4D-9741-D72A497810C4}"/>
                </a:ext>
              </a:extLst>
            </p:cNvPr>
            <p:cNvSpPr/>
            <p:nvPr/>
          </p:nvSpPr>
          <p:spPr>
            <a:xfrm>
              <a:off x="9369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8C99F6CF-2C1D-8D43-A435-E6950790240F}"/>
                </a:ext>
              </a:extLst>
            </p:cNvPr>
            <p:cNvSpPr/>
            <p:nvPr/>
          </p:nvSpPr>
          <p:spPr>
            <a:xfrm>
              <a:off x="952488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450" y="1106"/>
                  </a:moveTo>
                  <a:cubicBezTo>
                    <a:pt x="450" y="753"/>
                    <a:pt x="370" y="378"/>
                    <a:pt x="137" y="101"/>
                  </a:cubicBezTo>
                  <a:cubicBezTo>
                    <a:pt x="120" y="81"/>
                    <a:pt x="78" y="34"/>
                    <a:pt x="48" y="8"/>
                  </a:cubicBezTo>
                  <a:cubicBezTo>
                    <a:pt x="40" y="0"/>
                    <a:pt x="37" y="0"/>
                    <a:pt x="21" y="0"/>
                  </a:cubicBezTo>
                  <a:cubicBezTo>
                    <a:pt x="11" y="0"/>
                    <a:pt x="0" y="0"/>
                    <a:pt x="0" y="11"/>
                  </a:cubicBezTo>
                  <a:cubicBezTo>
                    <a:pt x="0" y="17"/>
                    <a:pt x="5" y="22"/>
                    <a:pt x="8" y="25"/>
                  </a:cubicBezTo>
                  <a:cubicBezTo>
                    <a:pt x="48" y="67"/>
                    <a:pt x="112" y="134"/>
                    <a:pt x="185" y="272"/>
                  </a:cubicBezTo>
                  <a:cubicBezTo>
                    <a:pt x="313" y="507"/>
                    <a:pt x="359" y="812"/>
                    <a:pt x="359" y="1106"/>
                  </a:cubicBezTo>
                  <a:cubicBezTo>
                    <a:pt x="359" y="1641"/>
                    <a:pt x="217" y="1968"/>
                    <a:pt x="5" y="2192"/>
                  </a:cubicBezTo>
                  <a:cubicBezTo>
                    <a:pt x="3" y="2195"/>
                    <a:pt x="0" y="2201"/>
                    <a:pt x="0" y="2203"/>
                  </a:cubicBezTo>
                  <a:cubicBezTo>
                    <a:pt x="0" y="2215"/>
                    <a:pt x="11" y="2215"/>
                    <a:pt x="21" y="2215"/>
                  </a:cubicBezTo>
                  <a:cubicBezTo>
                    <a:pt x="37" y="2215"/>
                    <a:pt x="40" y="2215"/>
                    <a:pt x="51" y="2206"/>
                  </a:cubicBezTo>
                  <a:cubicBezTo>
                    <a:pt x="163" y="2105"/>
                    <a:pt x="289" y="1935"/>
                    <a:pt x="372" y="1674"/>
                  </a:cubicBezTo>
                  <a:cubicBezTo>
                    <a:pt x="423" y="1506"/>
                    <a:pt x="450" y="1305"/>
                    <a:pt x="450" y="1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15BF7E5-75FE-324B-8D20-6201484E8B44}"/>
                </a:ext>
              </a:extLst>
            </p:cNvPr>
            <p:cNvSpPr/>
            <p:nvPr/>
          </p:nvSpPr>
          <p:spPr>
            <a:xfrm>
              <a:off x="9793800" y="2030400"/>
              <a:ext cx="13176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7" h="574">
                  <a:moveTo>
                    <a:pt x="367" y="417"/>
                  </a:moveTo>
                  <a:lnTo>
                    <a:pt x="337" y="417"/>
                  </a:lnTo>
                  <a:cubicBezTo>
                    <a:pt x="335" y="437"/>
                    <a:pt x="327" y="487"/>
                    <a:pt x="316" y="496"/>
                  </a:cubicBezTo>
                  <a:cubicBezTo>
                    <a:pt x="311" y="501"/>
                    <a:pt x="246" y="501"/>
                    <a:pt x="236" y="501"/>
                  </a:cubicBezTo>
                  <a:lnTo>
                    <a:pt x="83" y="501"/>
                  </a:lnTo>
                  <a:cubicBezTo>
                    <a:pt x="169" y="420"/>
                    <a:pt x="198" y="398"/>
                    <a:pt x="249" y="356"/>
                  </a:cubicBezTo>
                  <a:cubicBezTo>
                    <a:pt x="311" y="305"/>
                    <a:pt x="367" y="252"/>
                    <a:pt x="367" y="168"/>
                  </a:cubicBezTo>
                  <a:cubicBezTo>
                    <a:pt x="367" y="64"/>
                    <a:pt x="278" y="0"/>
                    <a:pt x="171" y="0"/>
                  </a:cubicBezTo>
                  <a:cubicBezTo>
                    <a:pt x="70" y="0"/>
                    <a:pt x="0" y="76"/>
                    <a:pt x="0" y="154"/>
                  </a:cubicBezTo>
                  <a:cubicBezTo>
                    <a:pt x="0" y="199"/>
                    <a:pt x="35" y="204"/>
                    <a:pt x="43" y="204"/>
                  </a:cubicBezTo>
                  <a:cubicBezTo>
                    <a:pt x="64" y="204"/>
                    <a:pt x="88" y="188"/>
                    <a:pt x="88" y="157"/>
                  </a:cubicBezTo>
                  <a:cubicBezTo>
                    <a:pt x="88" y="143"/>
                    <a:pt x="83" y="112"/>
                    <a:pt x="40" y="112"/>
                  </a:cubicBezTo>
                  <a:cubicBezTo>
                    <a:pt x="64" y="50"/>
                    <a:pt x="120" y="31"/>
                    <a:pt x="161" y="31"/>
                  </a:cubicBezTo>
                  <a:cubicBezTo>
                    <a:pt x="244" y="31"/>
                    <a:pt x="287" y="98"/>
                    <a:pt x="287" y="168"/>
                  </a:cubicBezTo>
                  <a:cubicBezTo>
                    <a:pt x="287" y="244"/>
                    <a:pt x="236" y="302"/>
                    <a:pt x="209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43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9" name="Freeform 48">
            <a:extLst>
              <a:ext uri="{FF2B5EF4-FFF2-40B4-BE49-F238E27FC236}">
                <a16:creationId xmlns:a16="http://schemas.microsoft.com/office/drawing/2014/main" id="{48B4D087-59E1-924F-B40E-AA3A9A874DFF}"/>
              </a:ext>
            </a:extLst>
          </p:cNvPr>
          <p:cNvSpPr/>
          <p:nvPr/>
        </p:nvSpPr>
        <p:spPr>
          <a:xfrm>
            <a:off x="3680975" y="2578849"/>
            <a:ext cx="3736080" cy="10972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3465A4"/>
            </a:solidFill>
            <a:custDash>
              <a:ds d="197000" sp="197000"/>
            </a:custDash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8DDD9AE-A1D0-2D4B-8A2D-D216AB0B39B5}"/>
              </a:ext>
            </a:extLst>
          </p:cNvPr>
          <p:cNvSpPr txBox="1"/>
          <p:nvPr/>
        </p:nvSpPr>
        <p:spPr>
          <a:xfrm>
            <a:off x="741935" y="4316209"/>
            <a:ext cx="720036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We’re going to optimize this loss function using the following gradient:</a:t>
            </a:r>
          </a:p>
        </p:txBody>
      </p:sp>
      <p:grpSp>
        <p:nvGrpSpPr>
          <p:cNvPr id="52" name="Group 51" descr="20§display§\nabla_w L(s,a,s';w) \approx -\left(&#10;r + \gamma \max_{a'} Q_w(s',a') - Q_w(s,a)&#10;\right) \nabla_w Q_w(s,a)§svg§600§FALSE" title="TexMaths">
            <a:extLst>
              <a:ext uri="{FF2B5EF4-FFF2-40B4-BE49-F238E27FC236}">
                <a16:creationId xmlns:a16="http://schemas.microsoft.com/office/drawing/2014/main" id="{725BB87A-F72A-B747-8B19-A2129FB31E23}"/>
              </a:ext>
            </a:extLst>
          </p:cNvPr>
          <p:cNvGrpSpPr/>
          <p:nvPr/>
        </p:nvGrpSpPr>
        <p:grpSpPr>
          <a:xfrm>
            <a:off x="346655" y="5011729"/>
            <a:ext cx="9194760" cy="570600"/>
            <a:chOff x="427680" y="4444560"/>
            <a:chExt cx="9194760" cy="570600"/>
          </a:xfrm>
        </p:grpSpPr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9C650D9-6491-E444-9188-AE80723D34DD}"/>
                </a:ext>
              </a:extLst>
            </p:cNvPr>
            <p:cNvSpPr/>
            <p:nvPr/>
          </p:nvSpPr>
          <p:spPr>
            <a:xfrm>
              <a:off x="427680" y="4444560"/>
              <a:ext cx="9194760" cy="567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42" h="1578">
                  <a:moveTo>
                    <a:pt x="12770" y="1578"/>
                  </a:moveTo>
                  <a:lnTo>
                    <a:pt x="0" y="1578"/>
                  </a:lnTo>
                  <a:lnTo>
                    <a:pt x="0" y="0"/>
                  </a:lnTo>
                  <a:lnTo>
                    <a:pt x="25542" y="0"/>
                  </a:lnTo>
                  <a:lnTo>
                    <a:pt x="25542" y="15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1741183-CF1D-354C-8F40-992D9382210E}"/>
                </a:ext>
              </a:extLst>
            </p:cNvPr>
            <p:cNvSpPr/>
            <p:nvPr/>
          </p:nvSpPr>
          <p:spPr>
            <a:xfrm>
              <a:off x="442800" y="4592160"/>
              <a:ext cx="23364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0" h="632">
                  <a:moveTo>
                    <a:pt x="646" y="20"/>
                  </a:moveTo>
                  <a:cubicBezTo>
                    <a:pt x="648" y="16"/>
                    <a:pt x="650" y="10"/>
                    <a:pt x="650" y="8"/>
                  </a:cubicBezTo>
                  <a:cubicBezTo>
                    <a:pt x="650" y="0"/>
                    <a:pt x="650" y="0"/>
                    <a:pt x="630" y="0"/>
                  </a:cubicBezTo>
                  <a:lnTo>
                    <a:pt x="22" y="0"/>
                  </a:lnTo>
                  <a:cubicBezTo>
                    <a:pt x="0" y="0"/>
                    <a:pt x="0" y="0"/>
                    <a:pt x="0" y="8"/>
                  </a:cubicBezTo>
                  <a:cubicBezTo>
                    <a:pt x="0" y="10"/>
                    <a:pt x="2" y="16"/>
                    <a:pt x="4" y="20"/>
                  </a:cubicBezTo>
                  <a:lnTo>
                    <a:pt x="302" y="614"/>
                  </a:lnTo>
                  <a:cubicBezTo>
                    <a:pt x="308" y="626"/>
                    <a:pt x="310" y="632"/>
                    <a:pt x="326" y="632"/>
                  </a:cubicBezTo>
                  <a:cubicBezTo>
                    <a:pt x="340" y="632"/>
                    <a:pt x="342" y="626"/>
                    <a:pt x="350" y="614"/>
                  </a:cubicBezTo>
                  <a:close/>
                  <a:moveTo>
                    <a:pt x="110" y="64"/>
                  </a:moveTo>
                  <a:lnTo>
                    <a:pt x="594" y="64"/>
                  </a:lnTo>
                  <a:lnTo>
                    <a:pt x="352" y="5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509DEDD2-F46F-A740-9466-AE3D4BBC368E}"/>
                </a:ext>
              </a:extLst>
            </p:cNvPr>
            <p:cNvSpPr/>
            <p:nvPr/>
          </p:nvSpPr>
          <p:spPr>
            <a:xfrm>
              <a:off x="70056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A500ED7C-F1AA-B247-AA92-73158238FC4C}"/>
                </a:ext>
              </a:extLst>
            </p:cNvPr>
            <p:cNvSpPr/>
            <p:nvPr/>
          </p:nvSpPr>
          <p:spPr>
            <a:xfrm>
              <a:off x="907200" y="4592160"/>
              <a:ext cx="191160" cy="21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2" h="602">
                  <a:moveTo>
                    <a:pt x="296" y="68"/>
                  </a:moveTo>
                  <a:cubicBezTo>
                    <a:pt x="304" y="38"/>
                    <a:pt x="306" y="28"/>
                    <a:pt x="388" y="28"/>
                  </a:cubicBezTo>
                  <a:cubicBezTo>
                    <a:pt x="416" y="28"/>
                    <a:pt x="422" y="28"/>
                    <a:pt x="422" y="10"/>
                  </a:cubicBezTo>
                  <a:cubicBezTo>
                    <a:pt x="422" y="0"/>
                    <a:pt x="412" y="0"/>
                    <a:pt x="408" y="0"/>
                  </a:cubicBezTo>
                  <a:cubicBezTo>
                    <a:pt x="380" y="0"/>
                    <a:pt x="306" y="2"/>
                    <a:pt x="278" y="2"/>
                  </a:cubicBezTo>
                  <a:cubicBezTo>
                    <a:pt x="252" y="2"/>
                    <a:pt x="186" y="0"/>
                    <a:pt x="160" y="0"/>
                  </a:cubicBezTo>
                  <a:cubicBezTo>
                    <a:pt x="154" y="0"/>
                    <a:pt x="144" y="0"/>
                    <a:pt x="144" y="18"/>
                  </a:cubicBezTo>
                  <a:cubicBezTo>
                    <a:pt x="144" y="28"/>
                    <a:pt x="152" y="28"/>
                    <a:pt x="168" y="28"/>
                  </a:cubicBezTo>
                  <a:cubicBezTo>
                    <a:pt x="170" y="28"/>
                    <a:pt x="186" y="28"/>
                    <a:pt x="202" y="30"/>
                  </a:cubicBezTo>
                  <a:cubicBezTo>
                    <a:pt x="218" y="30"/>
                    <a:pt x="226" y="32"/>
                    <a:pt x="226" y="44"/>
                  </a:cubicBezTo>
                  <a:cubicBezTo>
                    <a:pt x="226" y="46"/>
                    <a:pt x="224" y="50"/>
                    <a:pt x="222" y="60"/>
                  </a:cubicBezTo>
                  <a:lnTo>
                    <a:pt x="104" y="534"/>
                  </a:lnTo>
                  <a:cubicBezTo>
                    <a:pt x="96" y="568"/>
                    <a:pt x="94" y="574"/>
                    <a:pt x="24" y="574"/>
                  </a:cubicBezTo>
                  <a:cubicBezTo>
                    <a:pt x="8" y="574"/>
                    <a:pt x="0" y="574"/>
                    <a:pt x="0" y="592"/>
                  </a:cubicBezTo>
                  <a:cubicBezTo>
                    <a:pt x="0" y="602"/>
                    <a:pt x="8" y="602"/>
                    <a:pt x="24" y="602"/>
                  </a:cubicBezTo>
                  <a:lnTo>
                    <a:pt x="432" y="602"/>
                  </a:lnTo>
                  <a:cubicBezTo>
                    <a:pt x="454" y="602"/>
                    <a:pt x="454" y="602"/>
                    <a:pt x="460" y="588"/>
                  </a:cubicBezTo>
                  <a:lnTo>
                    <a:pt x="530" y="396"/>
                  </a:lnTo>
                  <a:cubicBezTo>
                    <a:pt x="532" y="388"/>
                    <a:pt x="532" y="386"/>
                    <a:pt x="532" y="384"/>
                  </a:cubicBezTo>
                  <a:cubicBezTo>
                    <a:pt x="532" y="380"/>
                    <a:pt x="530" y="374"/>
                    <a:pt x="522" y="374"/>
                  </a:cubicBezTo>
                  <a:cubicBezTo>
                    <a:pt x="514" y="374"/>
                    <a:pt x="514" y="380"/>
                    <a:pt x="508" y="394"/>
                  </a:cubicBezTo>
                  <a:cubicBezTo>
                    <a:pt x="478" y="474"/>
                    <a:pt x="438" y="574"/>
                    <a:pt x="286" y="574"/>
                  </a:cubicBezTo>
                  <a:lnTo>
                    <a:pt x="202" y="574"/>
                  </a:lnTo>
                  <a:cubicBezTo>
                    <a:pt x="190" y="574"/>
                    <a:pt x="188" y="574"/>
                    <a:pt x="184" y="574"/>
                  </a:cubicBezTo>
                  <a:cubicBezTo>
                    <a:pt x="174" y="574"/>
                    <a:pt x="172" y="572"/>
                    <a:pt x="172" y="566"/>
                  </a:cubicBezTo>
                  <a:cubicBezTo>
                    <a:pt x="172" y="562"/>
                    <a:pt x="172" y="560"/>
                    <a:pt x="176" y="5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683AE20-81D3-3848-9605-329EFD51DF88}"/>
                </a:ext>
              </a:extLst>
            </p:cNvPr>
            <p:cNvSpPr/>
            <p:nvPr/>
          </p:nvSpPr>
          <p:spPr>
            <a:xfrm>
              <a:off x="114048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8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8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51040ACD-BE7A-824D-9D17-3F4A094AABF9}"/>
                </a:ext>
              </a:extLst>
            </p:cNvPr>
            <p:cNvSpPr/>
            <p:nvPr/>
          </p:nvSpPr>
          <p:spPr>
            <a:xfrm>
              <a:off x="124848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6C07E5DC-D1B6-DD42-85BB-9428D37E0997}"/>
                </a:ext>
              </a:extLst>
            </p:cNvPr>
            <p:cNvSpPr/>
            <p:nvPr/>
          </p:nvSpPr>
          <p:spPr>
            <a:xfrm>
              <a:off x="140688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AB96261-0082-AF4E-A981-4EB012F2D427}"/>
                </a:ext>
              </a:extLst>
            </p:cNvPr>
            <p:cNvSpPr/>
            <p:nvPr/>
          </p:nvSpPr>
          <p:spPr>
            <a:xfrm>
              <a:off x="153288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E3A53F2B-C7FE-3446-8101-9887D9FC7968}"/>
                </a:ext>
              </a:extLst>
            </p:cNvPr>
            <p:cNvSpPr/>
            <p:nvPr/>
          </p:nvSpPr>
          <p:spPr>
            <a:xfrm>
              <a:off x="1713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94CE4F27-0685-764A-997F-5C0A6D3BA966}"/>
                </a:ext>
              </a:extLst>
            </p:cNvPr>
            <p:cNvSpPr/>
            <p:nvPr/>
          </p:nvSpPr>
          <p:spPr>
            <a:xfrm>
              <a:off x="1843199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F03549C3-12CB-0F41-8DD1-7D6583DDC6FF}"/>
                </a:ext>
              </a:extLst>
            </p:cNvPr>
            <p:cNvSpPr/>
            <p:nvPr/>
          </p:nvSpPr>
          <p:spPr>
            <a:xfrm>
              <a:off x="1985039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539BB473-58B0-5343-8960-4D422CDE5FFB}"/>
                </a:ext>
              </a:extLst>
            </p:cNvPr>
            <p:cNvSpPr/>
            <p:nvPr/>
          </p:nvSpPr>
          <p:spPr>
            <a:xfrm>
              <a:off x="2090880" y="4672080"/>
              <a:ext cx="34920" cy="19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" h="550">
                  <a:moveTo>
                    <a:pt x="96" y="46"/>
                  </a:moveTo>
                  <a:cubicBezTo>
                    <a:pt x="96" y="22"/>
                    <a:pt x="74" y="0"/>
                    <a:pt x="48" y="0"/>
                  </a:cubicBezTo>
                  <a:cubicBezTo>
                    <a:pt x="22" y="0"/>
                    <a:pt x="0" y="22"/>
                    <a:pt x="0" y="46"/>
                  </a:cubicBezTo>
                  <a:cubicBezTo>
                    <a:pt x="0" y="72"/>
                    <a:pt x="22" y="94"/>
                    <a:pt x="48" y="94"/>
                  </a:cubicBezTo>
                  <a:cubicBezTo>
                    <a:pt x="74" y="94"/>
                    <a:pt x="96" y="72"/>
                    <a:pt x="96" y="46"/>
                  </a:cubicBezTo>
                  <a:close/>
                  <a:moveTo>
                    <a:pt x="78" y="370"/>
                  </a:moveTo>
                  <a:cubicBezTo>
                    <a:pt x="78" y="396"/>
                    <a:pt x="78" y="464"/>
                    <a:pt x="20" y="530"/>
                  </a:cubicBezTo>
                  <a:cubicBezTo>
                    <a:pt x="14" y="536"/>
                    <a:pt x="14" y="538"/>
                    <a:pt x="14" y="540"/>
                  </a:cubicBezTo>
                  <a:cubicBezTo>
                    <a:pt x="14" y="546"/>
                    <a:pt x="18" y="550"/>
                    <a:pt x="24" y="550"/>
                  </a:cubicBezTo>
                  <a:cubicBezTo>
                    <a:pt x="34" y="550"/>
                    <a:pt x="98" y="480"/>
                    <a:pt x="98" y="378"/>
                  </a:cubicBezTo>
                  <a:cubicBezTo>
                    <a:pt x="98" y="352"/>
                    <a:pt x="96" y="286"/>
                    <a:pt x="48" y="286"/>
                  </a:cubicBezTo>
                  <a:cubicBezTo>
                    <a:pt x="16" y="286"/>
                    <a:pt x="0" y="310"/>
                    <a:pt x="0" y="334"/>
                  </a:cubicBezTo>
                  <a:cubicBezTo>
                    <a:pt x="0" y="356"/>
                    <a:pt x="16" y="380"/>
                    <a:pt x="48" y="380"/>
                  </a:cubicBezTo>
                  <a:cubicBezTo>
                    <a:pt x="52" y="380"/>
                    <a:pt x="54" y="380"/>
                    <a:pt x="54" y="380"/>
                  </a:cubicBezTo>
                  <a:cubicBezTo>
                    <a:pt x="60" y="378"/>
                    <a:pt x="70" y="376"/>
                    <a:pt x="78" y="3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D0FBF434-18A0-384A-B7CD-D84FDED12F10}"/>
                </a:ext>
              </a:extLst>
            </p:cNvPr>
            <p:cNvSpPr/>
            <p:nvPr/>
          </p:nvSpPr>
          <p:spPr>
            <a:xfrm>
              <a:off x="2212560" y="4668480"/>
              <a:ext cx="2098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400">
                  <a:moveTo>
                    <a:pt x="382" y="90"/>
                  </a:moveTo>
                  <a:cubicBezTo>
                    <a:pt x="386" y="72"/>
                    <a:pt x="396" y="38"/>
                    <a:pt x="396" y="34"/>
                  </a:cubicBezTo>
                  <a:cubicBezTo>
                    <a:pt x="396" y="18"/>
                    <a:pt x="382" y="10"/>
                    <a:pt x="370" y="10"/>
                  </a:cubicBezTo>
                  <a:cubicBezTo>
                    <a:pt x="358" y="10"/>
                    <a:pt x="344" y="16"/>
                    <a:pt x="336" y="34"/>
                  </a:cubicBezTo>
                  <a:cubicBezTo>
                    <a:pt x="334" y="40"/>
                    <a:pt x="292" y="210"/>
                    <a:pt x="286" y="232"/>
                  </a:cubicBezTo>
                  <a:cubicBezTo>
                    <a:pt x="280" y="258"/>
                    <a:pt x="278" y="274"/>
                    <a:pt x="278" y="290"/>
                  </a:cubicBezTo>
                  <a:cubicBezTo>
                    <a:pt x="278" y="300"/>
                    <a:pt x="278" y="302"/>
                    <a:pt x="280" y="306"/>
                  </a:cubicBezTo>
                  <a:cubicBezTo>
                    <a:pt x="260" y="354"/>
                    <a:pt x="232" y="380"/>
                    <a:pt x="198" y="380"/>
                  </a:cubicBezTo>
                  <a:cubicBezTo>
                    <a:pt x="128" y="380"/>
                    <a:pt x="128" y="316"/>
                    <a:pt x="128" y="300"/>
                  </a:cubicBezTo>
                  <a:cubicBezTo>
                    <a:pt x="128" y="272"/>
                    <a:pt x="132" y="238"/>
                    <a:pt x="174" y="128"/>
                  </a:cubicBezTo>
                  <a:cubicBezTo>
                    <a:pt x="184" y="102"/>
                    <a:pt x="188" y="90"/>
                    <a:pt x="188" y="72"/>
                  </a:cubicBezTo>
                  <a:cubicBezTo>
                    <a:pt x="188" y="32"/>
                    <a:pt x="160" y="0"/>
                    <a:pt x="116" y="0"/>
                  </a:cubicBezTo>
                  <a:cubicBezTo>
                    <a:pt x="32" y="0"/>
                    <a:pt x="0" y="128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4" y="128"/>
                  </a:cubicBezTo>
                  <a:cubicBezTo>
                    <a:pt x="48" y="46"/>
                    <a:pt x="82" y="20"/>
                    <a:pt x="114" y="20"/>
                  </a:cubicBezTo>
                  <a:cubicBezTo>
                    <a:pt x="122" y="20"/>
                    <a:pt x="136" y="20"/>
                    <a:pt x="136" y="48"/>
                  </a:cubicBezTo>
                  <a:cubicBezTo>
                    <a:pt x="136" y="70"/>
                    <a:pt x="126" y="96"/>
                    <a:pt x="120" y="110"/>
                  </a:cubicBezTo>
                  <a:cubicBezTo>
                    <a:pt x="82" y="214"/>
                    <a:pt x="70" y="256"/>
                    <a:pt x="70" y="288"/>
                  </a:cubicBezTo>
                  <a:cubicBezTo>
                    <a:pt x="70" y="370"/>
                    <a:pt x="130" y="400"/>
                    <a:pt x="196" y="400"/>
                  </a:cubicBezTo>
                  <a:cubicBezTo>
                    <a:pt x="210" y="400"/>
                    <a:pt x="252" y="400"/>
                    <a:pt x="288" y="338"/>
                  </a:cubicBezTo>
                  <a:cubicBezTo>
                    <a:pt x="310" y="394"/>
                    <a:pt x="372" y="400"/>
                    <a:pt x="398" y="400"/>
                  </a:cubicBezTo>
                  <a:cubicBezTo>
                    <a:pt x="464" y="400"/>
                    <a:pt x="502" y="344"/>
                    <a:pt x="526" y="292"/>
                  </a:cubicBezTo>
                  <a:cubicBezTo>
                    <a:pt x="556" y="222"/>
                    <a:pt x="584" y="104"/>
                    <a:pt x="584" y="62"/>
                  </a:cubicBezTo>
                  <a:cubicBezTo>
                    <a:pt x="584" y="14"/>
                    <a:pt x="560" y="0"/>
                    <a:pt x="544" y="0"/>
                  </a:cubicBezTo>
                  <a:cubicBezTo>
                    <a:pt x="522" y="0"/>
                    <a:pt x="500" y="22"/>
                    <a:pt x="500" y="42"/>
                  </a:cubicBezTo>
                  <a:cubicBezTo>
                    <a:pt x="500" y="54"/>
                    <a:pt x="506" y="60"/>
                    <a:pt x="514" y="66"/>
                  </a:cubicBezTo>
                  <a:cubicBezTo>
                    <a:pt x="524" y="76"/>
                    <a:pt x="546" y="98"/>
                    <a:pt x="546" y="142"/>
                  </a:cubicBezTo>
                  <a:cubicBezTo>
                    <a:pt x="546" y="172"/>
                    <a:pt x="520" y="258"/>
                    <a:pt x="498" y="302"/>
                  </a:cubicBezTo>
                  <a:cubicBezTo>
                    <a:pt x="474" y="350"/>
                    <a:pt x="444" y="380"/>
                    <a:pt x="400" y="380"/>
                  </a:cubicBezTo>
                  <a:cubicBezTo>
                    <a:pt x="358" y="380"/>
                    <a:pt x="336" y="354"/>
                    <a:pt x="336" y="304"/>
                  </a:cubicBezTo>
                  <a:cubicBezTo>
                    <a:pt x="336" y="280"/>
                    <a:pt x="342" y="252"/>
                    <a:pt x="344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5E810AD6-CDB2-9F45-8994-FBD48529AD42}"/>
                </a:ext>
              </a:extLst>
            </p:cNvPr>
            <p:cNvSpPr/>
            <p:nvPr/>
          </p:nvSpPr>
          <p:spPr>
            <a:xfrm>
              <a:off x="2455919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020F77B-DC75-C948-BBFE-D29F877A132B}"/>
                </a:ext>
              </a:extLst>
            </p:cNvPr>
            <p:cNvSpPr/>
            <p:nvPr/>
          </p:nvSpPr>
          <p:spPr>
            <a:xfrm>
              <a:off x="2665440" y="4655520"/>
              <a:ext cx="211320" cy="13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8" h="378">
                  <a:moveTo>
                    <a:pt x="588" y="28"/>
                  </a:moveTo>
                  <a:cubicBezTo>
                    <a:pt x="588" y="8"/>
                    <a:pt x="582" y="0"/>
                    <a:pt x="576" y="0"/>
                  </a:cubicBezTo>
                  <a:cubicBezTo>
                    <a:pt x="572" y="0"/>
                    <a:pt x="564" y="4"/>
                    <a:pt x="564" y="24"/>
                  </a:cubicBezTo>
                  <a:cubicBezTo>
                    <a:pt x="560" y="86"/>
                    <a:pt x="498" y="122"/>
                    <a:pt x="440" y="122"/>
                  </a:cubicBezTo>
                  <a:cubicBezTo>
                    <a:pt x="390" y="122"/>
                    <a:pt x="346" y="94"/>
                    <a:pt x="300" y="64"/>
                  </a:cubicBezTo>
                  <a:cubicBezTo>
                    <a:pt x="252" y="32"/>
                    <a:pt x="204" y="0"/>
                    <a:pt x="148" y="0"/>
                  </a:cubicBezTo>
                  <a:cubicBezTo>
                    <a:pt x="66" y="0"/>
                    <a:pt x="0" y="62"/>
                    <a:pt x="0" y="144"/>
                  </a:cubicBezTo>
                  <a:cubicBezTo>
                    <a:pt x="0" y="164"/>
                    <a:pt x="6" y="170"/>
                    <a:pt x="12" y="170"/>
                  </a:cubicBezTo>
                  <a:cubicBezTo>
                    <a:pt x="22" y="170"/>
                    <a:pt x="24" y="154"/>
                    <a:pt x="24" y="150"/>
                  </a:cubicBezTo>
                  <a:cubicBezTo>
                    <a:pt x="30" y="76"/>
                    <a:pt x="102" y="50"/>
                    <a:pt x="148" y="50"/>
                  </a:cubicBezTo>
                  <a:cubicBezTo>
                    <a:pt x="198" y="50"/>
                    <a:pt x="242" y="76"/>
                    <a:pt x="288" y="108"/>
                  </a:cubicBezTo>
                  <a:cubicBezTo>
                    <a:pt x="336" y="140"/>
                    <a:pt x="384" y="172"/>
                    <a:pt x="440" y="172"/>
                  </a:cubicBezTo>
                  <a:cubicBezTo>
                    <a:pt x="522" y="172"/>
                    <a:pt x="588" y="108"/>
                    <a:pt x="588" y="28"/>
                  </a:cubicBezTo>
                  <a:close/>
                  <a:moveTo>
                    <a:pt x="588" y="234"/>
                  </a:moveTo>
                  <a:cubicBezTo>
                    <a:pt x="588" y="208"/>
                    <a:pt x="578" y="206"/>
                    <a:pt x="576" y="206"/>
                  </a:cubicBezTo>
                  <a:cubicBezTo>
                    <a:pt x="572" y="206"/>
                    <a:pt x="564" y="212"/>
                    <a:pt x="564" y="230"/>
                  </a:cubicBezTo>
                  <a:cubicBezTo>
                    <a:pt x="560" y="292"/>
                    <a:pt x="498" y="328"/>
                    <a:pt x="440" y="328"/>
                  </a:cubicBezTo>
                  <a:cubicBezTo>
                    <a:pt x="390" y="328"/>
                    <a:pt x="346" y="300"/>
                    <a:pt x="300" y="270"/>
                  </a:cubicBezTo>
                  <a:cubicBezTo>
                    <a:pt x="252" y="238"/>
                    <a:pt x="204" y="206"/>
                    <a:pt x="148" y="206"/>
                  </a:cubicBezTo>
                  <a:cubicBezTo>
                    <a:pt x="66" y="206"/>
                    <a:pt x="0" y="268"/>
                    <a:pt x="0" y="350"/>
                  </a:cubicBezTo>
                  <a:cubicBezTo>
                    <a:pt x="0" y="370"/>
                    <a:pt x="6" y="376"/>
                    <a:pt x="12" y="376"/>
                  </a:cubicBezTo>
                  <a:cubicBezTo>
                    <a:pt x="22" y="376"/>
                    <a:pt x="24" y="360"/>
                    <a:pt x="24" y="356"/>
                  </a:cubicBezTo>
                  <a:cubicBezTo>
                    <a:pt x="30" y="282"/>
                    <a:pt x="102" y="256"/>
                    <a:pt x="148" y="256"/>
                  </a:cubicBezTo>
                  <a:cubicBezTo>
                    <a:pt x="198" y="256"/>
                    <a:pt x="242" y="282"/>
                    <a:pt x="288" y="314"/>
                  </a:cubicBezTo>
                  <a:cubicBezTo>
                    <a:pt x="336" y="346"/>
                    <a:pt x="384" y="378"/>
                    <a:pt x="440" y="378"/>
                  </a:cubicBezTo>
                  <a:cubicBezTo>
                    <a:pt x="524" y="378"/>
                    <a:pt x="588" y="312"/>
                    <a:pt x="588" y="2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F7F41AA0-FF28-7949-A0D5-5E32DE436CCC}"/>
                </a:ext>
              </a:extLst>
            </p:cNvPr>
            <p:cNvSpPr/>
            <p:nvPr/>
          </p:nvSpPr>
          <p:spPr>
            <a:xfrm>
              <a:off x="3007440" y="472320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63B69C19-1F89-3F43-9AE5-08E610A88CC7}"/>
                </a:ext>
              </a:extLst>
            </p:cNvPr>
            <p:cNvSpPr/>
            <p:nvPr/>
          </p:nvSpPr>
          <p:spPr>
            <a:xfrm>
              <a:off x="3335760" y="4444560"/>
              <a:ext cx="120600" cy="56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6" h="1582">
                  <a:moveTo>
                    <a:pt x="296" y="1574"/>
                  </a:moveTo>
                  <a:cubicBezTo>
                    <a:pt x="298" y="1574"/>
                    <a:pt x="306" y="1582"/>
                    <a:pt x="306" y="1582"/>
                  </a:cubicBezTo>
                  <a:lnTo>
                    <a:pt x="326" y="1582"/>
                  </a:lnTo>
                  <a:cubicBezTo>
                    <a:pt x="328" y="1582"/>
                    <a:pt x="336" y="1582"/>
                    <a:pt x="336" y="1574"/>
                  </a:cubicBezTo>
                  <a:cubicBezTo>
                    <a:pt x="336" y="1570"/>
                    <a:pt x="334" y="1568"/>
                    <a:pt x="332" y="1566"/>
                  </a:cubicBezTo>
                  <a:cubicBezTo>
                    <a:pt x="300" y="1534"/>
                    <a:pt x="252" y="1486"/>
                    <a:pt x="198" y="1390"/>
                  </a:cubicBezTo>
                  <a:cubicBezTo>
                    <a:pt x="102" y="1220"/>
                    <a:pt x="68" y="1002"/>
                    <a:pt x="68" y="792"/>
                  </a:cubicBezTo>
                  <a:cubicBezTo>
                    <a:pt x="68" y="402"/>
                    <a:pt x="178" y="172"/>
                    <a:pt x="334" y="16"/>
                  </a:cubicBezTo>
                  <a:cubicBezTo>
                    <a:pt x="336" y="14"/>
                    <a:pt x="336" y="10"/>
                    <a:pt x="336" y="8"/>
                  </a:cubicBezTo>
                  <a:cubicBezTo>
                    <a:pt x="336" y="0"/>
                    <a:pt x="330" y="0"/>
                    <a:pt x="320" y="0"/>
                  </a:cubicBezTo>
                  <a:cubicBezTo>
                    <a:pt x="308" y="0"/>
                    <a:pt x="306" y="0"/>
                    <a:pt x="298" y="8"/>
                  </a:cubicBezTo>
                  <a:cubicBezTo>
                    <a:pt x="214" y="80"/>
                    <a:pt x="120" y="202"/>
                    <a:pt x="58" y="388"/>
                  </a:cubicBezTo>
                  <a:cubicBezTo>
                    <a:pt x="20" y="504"/>
                    <a:pt x="0" y="644"/>
                    <a:pt x="0" y="790"/>
                  </a:cubicBezTo>
                  <a:cubicBezTo>
                    <a:pt x="0" y="1000"/>
                    <a:pt x="38" y="1236"/>
                    <a:pt x="176" y="1440"/>
                  </a:cubicBezTo>
                  <a:cubicBezTo>
                    <a:pt x="200" y="1474"/>
                    <a:pt x="234" y="1510"/>
                    <a:pt x="234" y="1510"/>
                  </a:cubicBezTo>
                  <a:cubicBezTo>
                    <a:pt x="242" y="1522"/>
                    <a:pt x="254" y="1536"/>
                    <a:pt x="262" y="15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2CB3532-621E-6E44-895E-59735EA62625}"/>
                </a:ext>
              </a:extLst>
            </p:cNvPr>
            <p:cNvSpPr/>
            <p:nvPr/>
          </p:nvSpPr>
          <p:spPr>
            <a:xfrm>
              <a:off x="3476880" y="4668480"/>
              <a:ext cx="12924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00">
                  <a:moveTo>
                    <a:pt x="52" y="338"/>
                  </a:moveTo>
                  <a:cubicBezTo>
                    <a:pt x="50" y="352"/>
                    <a:pt x="44" y="372"/>
                    <a:pt x="44" y="376"/>
                  </a:cubicBezTo>
                  <a:cubicBezTo>
                    <a:pt x="44" y="392"/>
                    <a:pt x="56" y="400"/>
                    <a:pt x="70" y="400"/>
                  </a:cubicBezTo>
                  <a:cubicBezTo>
                    <a:pt x="80" y="400"/>
                    <a:pt x="96" y="392"/>
                    <a:pt x="102" y="376"/>
                  </a:cubicBezTo>
                  <a:cubicBezTo>
                    <a:pt x="104" y="372"/>
                    <a:pt x="134" y="252"/>
                    <a:pt x="138" y="236"/>
                  </a:cubicBezTo>
                  <a:cubicBezTo>
                    <a:pt x="144" y="206"/>
                    <a:pt x="160" y="144"/>
                    <a:pt x="166" y="120"/>
                  </a:cubicBezTo>
                  <a:cubicBezTo>
                    <a:pt x="170" y="110"/>
                    <a:pt x="194" y="68"/>
                    <a:pt x="216" y="48"/>
                  </a:cubicBezTo>
                  <a:cubicBezTo>
                    <a:pt x="222" y="42"/>
                    <a:pt x="248" y="20"/>
                    <a:pt x="286" y="20"/>
                  </a:cubicBezTo>
                  <a:cubicBezTo>
                    <a:pt x="310" y="20"/>
                    <a:pt x="322" y="30"/>
                    <a:pt x="324" y="30"/>
                  </a:cubicBezTo>
                  <a:cubicBezTo>
                    <a:pt x="296" y="34"/>
                    <a:pt x="278" y="56"/>
                    <a:pt x="278" y="78"/>
                  </a:cubicBezTo>
                  <a:cubicBezTo>
                    <a:pt x="278" y="92"/>
                    <a:pt x="288" y="110"/>
                    <a:pt x="312" y="110"/>
                  </a:cubicBezTo>
                  <a:cubicBezTo>
                    <a:pt x="334" y="110"/>
                    <a:pt x="360" y="90"/>
                    <a:pt x="360" y="58"/>
                  </a:cubicBezTo>
                  <a:cubicBezTo>
                    <a:pt x="360" y="26"/>
                    <a:pt x="332" y="0"/>
                    <a:pt x="286" y="0"/>
                  </a:cubicBezTo>
                  <a:cubicBezTo>
                    <a:pt x="228" y="0"/>
                    <a:pt x="190" y="44"/>
                    <a:pt x="174" y="68"/>
                  </a:cubicBezTo>
                  <a:cubicBezTo>
                    <a:pt x="166" y="28"/>
                    <a:pt x="134" y="0"/>
                    <a:pt x="92" y="0"/>
                  </a:cubicBezTo>
                  <a:cubicBezTo>
                    <a:pt x="52" y="0"/>
                    <a:pt x="36" y="34"/>
                    <a:pt x="28" y="50"/>
                  </a:cubicBezTo>
                  <a:cubicBezTo>
                    <a:pt x="12" y="80"/>
                    <a:pt x="0" y="134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6" y="124"/>
                  </a:cubicBezTo>
                  <a:cubicBezTo>
                    <a:pt x="40" y="62"/>
                    <a:pt x="58" y="20"/>
                    <a:pt x="90" y="20"/>
                  </a:cubicBezTo>
                  <a:cubicBezTo>
                    <a:pt x="106" y="20"/>
                    <a:pt x="118" y="26"/>
                    <a:pt x="118" y="60"/>
                  </a:cubicBezTo>
                  <a:cubicBezTo>
                    <a:pt x="118" y="78"/>
                    <a:pt x="114" y="88"/>
                    <a:pt x="104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908EF073-0A9F-8B45-98B1-2F59DC55DEA3}"/>
                </a:ext>
              </a:extLst>
            </p:cNvPr>
            <p:cNvSpPr/>
            <p:nvPr/>
          </p:nvSpPr>
          <p:spPr>
            <a:xfrm>
              <a:off x="3706560" y="462384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155BC2C3-F159-2F43-ADA9-318460F97FCB}"/>
                </a:ext>
              </a:extLst>
            </p:cNvPr>
            <p:cNvSpPr/>
            <p:nvPr/>
          </p:nvSpPr>
          <p:spPr>
            <a:xfrm>
              <a:off x="4010399" y="466848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4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4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4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9FE81D1F-C538-754E-8914-955C3FFBD709}"/>
                </a:ext>
              </a:extLst>
            </p:cNvPr>
            <p:cNvSpPr/>
            <p:nvPr/>
          </p:nvSpPr>
          <p:spPr>
            <a:xfrm>
              <a:off x="4248000" y="4668480"/>
              <a:ext cx="24732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8" h="390">
                  <a:moveTo>
                    <a:pt x="68" y="86"/>
                  </a:moveTo>
                  <a:lnTo>
                    <a:pt x="68" y="324"/>
                  </a:lnTo>
                  <a:cubicBezTo>
                    <a:pt x="68" y="362"/>
                    <a:pt x="60" y="362"/>
                    <a:pt x="0" y="362"/>
                  </a:cubicBezTo>
                  <a:lnTo>
                    <a:pt x="0" y="390"/>
                  </a:lnTo>
                  <a:cubicBezTo>
                    <a:pt x="30" y="390"/>
                    <a:pt x="76" y="388"/>
                    <a:pt x="100" y="388"/>
                  </a:cubicBezTo>
                  <a:cubicBezTo>
                    <a:pt x="122" y="388"/>
                    <a:pt x="168" y="390"/>
                    <a:pt x="198" y="390"/>
                  </a:cubicBezTo>
                  <a:lnTo>
                    <a:pt x="198" y="362"/>
                  </a:lnTo>
                  <a:cubicBezTo>
                    <a:pt x="140" y="362"/>
                    <a:pt x="130" y="362"/>
                    <a:pt x="130" y="324"/>
                  </a:cubicBezTo>
                  <a:lnTo>
                    <a:pt x="130" y="160"/>
                  </a:lnTo>
                  <a:cubicBezTo>
                    <a:pt x="130" y="68"/>
                    <a:pt x="192" y="20"/>
                    <a:pt x="248" y="20"/>
                  </a:cubicBezTo>
                  <a:cubicBezTo>
                    <a:pt x="304" y="20"/>
                    <a:pt x="314" y="68"/>
                    <a:pt x="314" y="118"/>
                  </a:cubicBezTo>
                  <a:lnTo>
                    <a:pt x="314" y="324"/>
                  </a:lnTo>
                  <a:cubicBezTo>
                    <a:pt x="314" y="362"/>
                    <a:pt x="304" y="362"/>
                    <a:pt x="246" y="362"/>
                  </a:cubicBezTo>
                  <a:lnTo>
                    <a:pt x="246" y="390"/>
                  </a:lnTo>
                  <a:cubicBezTo>
                    <a:pt x="276" y="390"/>
                    <a:pt x="320" y="388"/>
                    <a:pt x="344" y="388"/>
                  </a:cubicBezTo>
                  <a:cubicBezTo>
                    <a:pt x="368" y="388"/>
                    <a:pt x="414" y="390"/>
                    <a:pt x="444" y="390"/>
                  </a:cubicBezTo>
                  <a:lnTo>
                    <a:pt x="444" y="362"/>
                  </a:lnTo>
                  <a:cubicBezTo>
                    <a:pt x="384" y="362"/>
                    <a:pt x="374" y="362"/>
                    <a:pt x="374" y="324"/>
                  </a:cubicBezTo>
                  <a:lnTo>
                    <a:pt x="374" y="160"/>
                  </a:lnTo>
                  <a:cubicBezTo>
                    <a:pt x="374" y="68"/>
                    <a:pt x="438" y="20"/>
                    <a:pt x="494" y="20"/>
                  </a:cubicBezTo>
                  <a:cubicBezTo>
                    <a:pt x="550" y="20"/>
                    <a:pt x="558" y="68"/>
                    <a:pt x="558" y="118"/>
                  </a:cubicBezTo>
                  <a:lnTo>
                    <a:pt x="558" y="324"/>
                  </a:lnTo>
                  <a:cubicBezTo>
                    <a:pt x="558" y="362"/>
                    <a:pt x="550" y="362"/>
                    <a:pt x="490" y="362"/>
                  </a:cubicBezTo>
                  <a:lnTo>
                    <a:pt x="490" y="390"/>
                  </a:lnTo>
                  <a:cubicBezTo>
                    <a:pt x="520" y="390"/>
                    <a:pt x="566" y="388"/>
                    <a:pt x="590" y="388"/>
                  </a:cubicBezTo>
                  <a:cubicBezTo>
                    <a:pt x="612" y="388"/>
                    <a:pt x="658" y="390"/>
                    <a:pt x="688" y="390"/>
                  </a:cubicBezTo>
                  <a:lnTo>
                    <a:pt x="688" y="362"/>
                  </a:lnTo>
                  <a:cubicBezTo>
                    <a:pt x="642" y="362"/>
                    <a:pt x="620" y="362"/>
                    <a:pt x="620" y="336"/>
                  </a:cubicBezTo>
                  <a:lnTo>
                    <a:pt x="620" y="168"/>
                  </a:lnTo>
                  <a:cubicBezTo>
                    <a:pt x="620" y="92"/>
                    <a:pt x="620" y="64"/>
                    <a:pt x="592" y="32"/>
                  </a:cubicBezTo>
                  <a:cubicBezTo>
                    <a:pt x="580" y="18"/>
                    <a:pt x="550" y="0"/>
                    <a:pt x="500" y="0"/>
                  </a:cubicBezTo>
                  <a:cubicBezTo>
                    <a:pt x="426" y="0"/>
                    <a:pt x="386" y="52"/>
                    <a:pt x="372" y="86"/>
                  </a:cubicBezTo>
                  <a:cubicBezTo>
                    <a:pt x="360" y="10"/>
                    <a:pt x="294" y="0"/>
                    <a:pt x="254" y="0"/>
                  </a:cubicBezTo>
                  <a:cubicBezTo>
                    <a:pt x="190" y="0"/>
                    <a:pt x="148" y="38"/>
                    <a:pt x="124" y="92"/>
                  </a:cubicBezTo>
                  <a:lnTo>
                    <a:pt x="124" y="0"/>
                  </a:lnTo>
                  <a:lnTo>
                    <a:pt x="0" y="10"/>
                  </a:lnTo>
                  <a:lnTo>
                    <a:pt x="0" y="38"/>
                  </a:lnTo>
                  <a:cubicBezTo>
                    <a:pt x="62" y="38"/>
                    <a:pt x="68" y="44"/>
                    <a:pt x="6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BE0F0A1F-519C-FE41-9EEF-722A0E110EEB}"/>
                </a:ext>
              </a:extLst>
            </p:cNvPr>
            <p:cNvSpPr/>
            <p:nvPr/>
          </p:nvSpPr>
          <p:spPr>
            <a:xfrm>
              <a:off x="4513679" y="4666320"/>
              <a:ext cx="14292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06">
                  <a:moveTo>
                    <a:pt x="256" y="328"/>
                  </a:moveTo>
                  <a:cubicBezTo>
                    <a:pt x="260" y="364"/>
                    <a:pt x="284" y="400"/>
                    <a:pt x="326" y="400"/>
                  </a:cubicBezTo>
                  <a:cubicBezTo>
                    <a:pt x="344" y="400"/>
                    <a:pt x="398" y="388"/>
                    <a:pt x="398" y="316"/>
                  </a:cubicBezTo>
                  <a:lnTo>
                    <a:pt x="398" y="268"/>
                  </a:lnTo>
                  <a:lnTo>
                    <a:pt x="376" y="268"/>
                  </a:lnTo>
                  <a:lnTo>
                    <a:pt x="376" y="316"/>
                  </a:lnTo>
                  <a:cubicBezTo>
                    <a:pt x="376" y="368"/>
                    <a:pt x="354" y="374"/>
                    <a:pt x="344" y="374"/>
                  </a:cubicBezTo>
                  <a:cubicBezTo>
                    <a:pt x="316" y="374"/>
                    <a:pt x="312" y="334"/>
                    <a:pt x="312" y="330"/>
                  </a:cubicBezTo>
                  <a:lnTo>
                    <a:pt x="312" y="152"/>
                  </a:lnTo>
                  <a:cubicBezTo>
                    <a:pt x="312" y="116"/>
                    <a:pt x="312" y="82"/>
                    <a:pt x="280" y="48"/>
                  </a:cubicBezTo>
                  <a:cubicBezTo>
                    <a:pt x="246" y="14"/>
                    <a:pt x="202" y="0"/>
                    <a:pt x="160" y="0"/>
                  </a:cubicBezTo>
                  <a:cubicBezTo>
                    <a:pt x="86" y="0"/>
                    <a:pt x="26" y="42"/>
                    <a:pt x="26" y="100"/>
                  </a:cubicBezTo>
                  <a:cubicBezTo>
                    <a:pt x="26" y="126"/>
                    <a:pt x="44" y="142"/>
                    <a:pt x="66" y="142"/>
                  </a:cubicBezTo>
                  <a:cubicBezTo>
                    <a:pt x="90" y="142"/>
                    <a:pt x="106" y="124"/>
                    <a:pt x="106" y="100"/>
                  </a:cubicBezTo>
                  <a:cubicBezTo>
                    <a:pt x="106" y="90"/>
                    <a:pt x="102" y="60"/>
                    <a:pt x="62" y="60"/>
                  </a:cubicBezTo>
                  <a:cubicBezTo>
                    <a:pt x="86" y="30"/>
                    <a:pt x="128" y="20"/>
                    <a:pt x="158" y="20"/>
                  </a:cubicBezTo>
                  <a:cubicBezTo>
                    <a:pt x="200" y="20"/>
                    <a:pt x="250" y="54"/>
                    <a:pt x="250" y="132"/>
                  </a:cubicBezTo>
                  <a:lnTo>
                    <a:pt x="250" y="166"/>
                  </a:lnTo>
                  <a:cubicBezTo>
                    <a:pt x="206" y="168"/>
                    <a:pt x="144" y="170"/>
                    <a:pt x="88" y="196"/>
                  </a:cubicBezTo>
                  <a:cubicBezTo>
                    <a:pt x="22" y="226"/>
                    <a:pt x="0" y="272"/>
                    <a:pt x="0" y="312"/>
                  </a:cubicBezTo>
                  <a:cubicBezTo>
                    <a:pt x="0" y="384"/>
                    <a:pt x="86" y="406"/>
                    <a:pt x="142" y="406"/>
                  </a:cubicBezTo>
                  <a:cubicBezTo>
                    <a:pt x="200" y="406"/>
                    <a:pt x="240" y="370"/>
                    <a:pt x="256" y="328"/>
                  </a:cubicBezTo>
                  <a:close/>
                  <a:moveTo>
                    <a:pt x="250" y="184"/>
                  </a:moveTo>
                  <a:lnTo>
                    <a:pt x="250" y="272"/>
                  </a:lnTo>
                  <a:cubicBezTo>
                    <a:pt x="250" y="356"/>
                    <a:pt x="188" y="386"/>
                    <a:pt x="148" y="386"/>
                  </a:cubicBezTo>
                  <a:cubicBezTo>
                    <a:pt x="104" y="386"/>
                    <a:pt x="68" y="354"/>
                    <a:pt x="68" y="310"/>
                  </a:cubicBezTo>
                  <a:cubicBezTo>
                    <a:pt x="68" y="262"/>
                    <a:pt x="106" y="188"/>
                    <a:pt x="250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E48DAB93-ABB1-4D41-85A1-DE4A64D89053}"/>
                </a:ext>
              </a:extLst>
            </p:cNvPr>
            <p:cNvSpPr/>
            <p:nvPr/>
          </p:nvSpPr>
          <p:spPr>
            <a:xfrm>
              <a:off x="4662000" y="4672080"/>
              <a:ext cx="159480" cy="13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380">
                  <a:moveTo>
                    <a:pt x="242" y="174"/>
                  </a:moveTo>
                  <a:cubicBezTo>
                    <a:pt x="270" y="140"/>
                    <a:pt x="302" y="96"/>
                    <a:pt x="324" y="74"/>
                  </a:cubicBezTo>
                  <a:cubicBezTo>
                    <a:pt x="352" y="42"/>
                    <a:pt x="388" y="28"/>
                    <a:pt x="428" y="28"/>
                  </a:cubicBezTo>
                  <a:lnTo>
                    <a:pt x="428" y="0"/>
                  </a:lnTo>
                  <a:cubicBezTo>
                    <a:pt x="406" y="2"/>
                    <a:pt x="380" y="2"/>
                    <a:pt x="356" y="2"/>
                  </a:cubicBezTo>
                  <a:cubicBezTo>
                    <a:pt x="330" y="2"/>
                    <a:pt x="284" y="0"/>
                    <a:pt x="272" y="0"/>
                  </a:cubicBezTo>
                  <a:lnTo>
                    <a:pt x="272" y="28"/>
                  </a:lnTo>
                  <a:cubicBezTo>
                    <a:pt x="290" y="30"/>
                    <a:pt x="298" y="40"/>
                    <a:pt x="298" y="54"/>
                  </a:cubicBezTo>
                  <a:cubicBezTo>
                    <a:pt x="298" y="68"/>
                    <a:pt x="288" y="80"/>
                    <a:pt x="284" y="86"/>
                  </a:cubicBezTo>
                  <a:lnTo>
                    <a:pt x="230" y="154"/>
                  </a:lnTo>
                  <a:lnTo>
                    <a:pt x="160" y="66"/>
                  </a:lnTo>
                  <a:cubicBezTo>
                    <a:pt x="152" y="56"/>
                    <a:pt x="152" y="54"/>
                    <a:pt x="152" y="50"/>
                  </a:cubicBezTo>
                  <a:cubicBezTo>
                    <a:pt x="152" y="36"/>
                    <a:pt x="166" y="28"/>
                    <a:pt x="184" y="28"/>
                  </a:cubicBezTo>
                  <a:lnTo>
                    <a:pt x="184" y="0"/>
                  </a:lnTo>
                  <a:cubicBezTo>
                    <a:pt x="160" y="0"/>
                    <a:pt x="102" y="2"/>
                    <a:pt x="88" y="2"/>
                  </a:cubicBezTo>
                  <a:cubicBezTo>
                    <a:pt x="70" y="2"/>
                    <a:pt x="28" y="2"/>
                    <a:pt x="4" y="0"/>
                  </a:cubicBezTo>
                  <a:lnTo>
                    <a:pt x="4" y="28"/>
                  </a:lnTo>
                  <a:cubicBezTo>
                    <a:pt x="66" y="28"/>
                    <a:pt x="68" y="28"/>
                    <a:pt x="108" y="82"/>
                  </a:cubicBezTo>
                  <a:lnTo>
                    <a:pt x="196" y="196"/>
                  </a:lnTo>
                  <a:lnTo>
                    <a:pt x="112" y="300"/>
                  </a:lnTo>
                  <a:cubicBezTo>
                    <a:pt x="70" y="352"/>
                    <a:pt x="18" y="354"/>
                    <a:pt x="0" y="354"/>
                  </a:cubicBezTo>
                  <a:lnTo>
                    <a:pt x="0" y="380"/>
                  </a:lnTo>
                  <a:cubicBezTo>
                    <a:pt x="22" y="378"/>
                    <a:pt x="50" y="378"/>
                    <a:pt x="74" y="378"/>
                  </a:cubicBezTo>
                  <a:cubicBezTo>
                    <a:pt x="98" y="378"/>
                    <a:pt x="136" y="380"/>
                    <a:pt x="158" y="380"/>
                  </a:cubicBezTo>
                  <a:lnTo>
                    <a:pt x="158" y="354"/>
                  </a:lnTo>
                  <a:cubicBezTo>
                    <a:pt x="138" y="350"/>
                    <a:pt x="132" y="340"/>
                    <a:pt x="132" y="326"/>
                  </a:cubicBezTo>
                  <a:cubicBezTo>
                    <a:pt x="132" y="306"/>
                    <a:pt x="158" y="278"/>
                    <a:pt x="210" y="214"/>
                  </a:cubicBezTo>
                  <a:lnTo>
                    <a:pt x="278" y="302"/>
                  </a:lnTo>
                  <a:cubicBezTo>
                    <a:pt x="286" y="312"/>
                    <a:pt x="296" y="326"/>
                    <a:pt x="296" y="332"/>
                  </a:cubicBezTo>
                  <a:cubicBezTo>
                    <a:pt x="296" y="340"/>
                    <a:pt x="288" y="352"/>
                    <a:pt x="264" y="354"/>
                  </a:cubicBezTo>
                  <a:lnTo>
                    <a:pt x="264" y="380"/>
                  </a:lnTo>
                  <a:cubicBezTo>
                    <a:pt x="292" y="380"/>
                    <a:pt x="340" y="378"/>
                    <a:pt x="360" y="378"/>
                  </a:cubicBezTo>
                  <a:cubicBezTo>
                    <a:pt x="384" y="378"/>
                    <a:pt x="418" y="378"/>
                    <a:pt x="444" y="380"/>
                  </a:cubicBezTo>
                  <a:lnTo>
                    <a:pt x="444" y="354"/>
                  </a:lnTo>
                  <a:cubicBezTo>
                    <a:pt x="398" y="354"/>
                    <a:pt x="382" y="352"/>
                    <a:pt x="362" y="3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DC2D9EA9-9DD8-7245-AC3B-4E2CDA764871}"/>
                </a:ext>
              </a:extLst>
            </p:cNvPr>
            <p:cNvSpPr/>
            <p:nvPr/>
          </p:nvSpPr>
          <p:spPr>
            <a:xfrm>
              <a:off x="4434480" y="4914720"/>
              <a:ext cx="11340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280">
                  <a:moveTo>
                    <a:pt x="224" y="36"/>
                  </a:moveTo>
                  <a:cubicBezTo>
                    <a:pt x="210" y="16"/>
                    <a:pt x="190" y="0"/>
                    <a:pt x="160" y="0"/>
                  </a:cubicBezTo>
                  <a:cubicBezTo>
                    <a:pt x="80" y="0"/>
                    <a:pt x="0" y="88"/>
                    <a:pt x="0" y="176"/>
                  </a:cubicBezTo>
                  <a:cubicBezTo>
                    <a:pt x="0" y="236"/>
                    <a:pt x="40" y="280"/>
                    <a:pt x="94" y="280"/>
                  </a:cubicBezTo>
                  <a:cubicBezTo>
                    <a:pt x="126" y="280"/>
                    <a:pt x="156" y="260"/>
                    <a:pt x="182" y="236"/>
                  </a:cubicBezTo>
                  <a:cubicBezTo>
                    <a:pt x="194" y="274"/>
                    <a:pt x="228" y="280"/>
                    <a:pt x="246" y="280"/>
                  </a:cubicBezTo>
                  <a:cubicBezTo>
                    <a:pt x="268" y="280"/>
                    <a:pt x="282" y="266"/>
                    <a:pt x="294" y="246"/>
                  </a:cubicBezTo>
                  <a:cubicBezTo>
                    <a:pt x="308" y="222"/>
                    <a:pt x="316" y="188"/>
                    <a:pt x="316" y="184"/>
                  </a:cubicBezTo>
                  <a:cubicBezTo>
                    <a:pt x="316" y="176"/>
                    <a:pt x="308" y="176"/>
                    <a:pt x="306" y="176"/>
                  </a:cubicBezTo>
                  <a:cubicBezTo>
                    <a:pt x="298" y="176"/>
                    <a:pt x="296" y="180"/>
                    <a:pt x="292" y="196"/>
                  </a:cubicBezTo>
                  <a:cubicBezTo>
                    <a:pt x="284" y="226"/>
                    <a:pt x="272" y="262"/>
                    <a:pt x="246" y="262"/>
                  </a:cubicBezTo>
                  <a:cubicBezTo>
                    <a:pt x="230" y="262"/>
                    <a:pt x="226" y="248"/>
                    <a:pt x="226" y="232"/>
                  </a:cubicBezTo>
                  <a:cubicBezTo>
                    <a:pt x="226" y="222"/>
                    <a:pt x="232" y="198"/>
                    <a:pt x="236" y="182"/>
                  </a:cubicBezTo>
                  <a:cubicBezTo>
                    <a:pt x="240" y="166"/>
                    <a:pt x="246" y="140"/>
                    <a:pt x="250" y="126"/>
                  </a:cubicBezTo>
                  <a:lnTo>
                    <a:pt x="262" y="80"/>
                  </a:lnTo>
                  <a:cubicBezTo>
                    <a:pt x="266" y="64"/>
                    <a:pt x="272" y="34"/>
                    <a:pt x="272" y="32"/>
                  </a:cubicBezTo>
                  <a:cubicBezTo>
                    <a:pt x="272" y="18"/>
                    <a:pt x="262" y="12"/>
                    <a:pt x="252" y="12"/>
                  </a:cubicBezTo>
                  <a:cubicBezTo>
                    <a:pt x="242" y="12"/>
                    <a:pt x="228" y="20"/>
                    <a:pt x="224" y="36"/>
                  </a:cubicBezTo>
                  <a:close/>
                  <a:moveTo>
                    <a:pt x="184" y="196"/>
                  </a:moveTo>
                  <a:cubicBezTo>
                    <a:pt x="180" y="214"/>
                    <a:pt x="166" y="226"/>
                    <a:pt x="152" y="238"/>
                  </a:cubicBezTo>
                  <a:cubicBezTo>
                    <a:pt x="146" y="242"/>
                    <a:pt x="122" y="262"/>
                    <a:pt x="96" y="262"/>
                  </a:cubicBezTo>
                  <a:cubicBezTo>
                    <a:pt x="72" y="262"/>
                    <a:pt x="50" y="246"/>
                    <a:pt x="50" y="202"/>
                  </a:cubicBezTo>
                  <a:cubicBezTo>
                    <a:pt x="50" y="170"/>
                    <a:pt x="68" y="100"/>
                    <a:pt x="82" y="76"/>
                  </a:cubicBezTo>
                  <a:cubicBezTo>
                    <a:pt x="110" y="26"/>
                    <a:pt x="142" y="18"/>
                    <a:pt x="160" y="18"/>
                  </a:cubicBezTo>
                  <a:cubicBezTo>
                    <a:pt x="202" y="18"/>
                    <a:pt x="214" y="64"/>
                    <a:pt x="214" y="72"/>
                  </a:cubicBezTo>
                  <a:cubicBezTo>
                    <a:pt x="214" y="74"/>
                    <a:pt x="214" y="78"/>
                    <a:pt x="212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ADC2EC45-57E7-1C42-BFD8-26413AF3C74B}"/>
                </a:ext>
              </a:extLst>
            </p:cNvPr>
            <p:cNvSpPr/>
            <p:nvPr/>
          </p:nvSpPr>
          <p:spPr>
            <a:xfrm>
              <a:off x="4572000" y="4860720"/>
              <a:ext cx="44280" cy="82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4" h="230">
                  <a:moveTo>
                    <a:pt x="120" y="42"/>
                  </a:moveTo>
                  <a:cubicBezTo>
                    <a:pt x="120" y="42"/>
                    <a:pt x="124" y="32"/>
                    <a:pt x="124" y="26"/>
                  </a:cubicBezTo>
                  <a:cubicBezTo>
                    <a:pt x="124" y="10"/>
                    <a:pt x="110" y="0"/>
                    <a:pt x="96" y="0"/>
                  </a:cubicBezTo>
                  <a:cubicBezTo>
                    <a:pt x="78" y="0"/>
                    <a:pt x="72" y="14"/>
                    <a:pt x="70" y="20"/>
                  </a:cubicBezTo>
                  <a:lnTo>
                    <a:pt x="2" y="212"/>
                  </a:lnTo>
                  <a:cubicBezTo>
                    <a:pt x="0" y="218"/>
                    <a:pt x="0" y="218"/>
                    <a:pt x="0" y="220"/>
                  </a:cubicBezTo>
                  <a:cubicBezTo>
                    <a:pt x="0" y="226"/>
                    <a:pt x="18" y="230"/>
                    <a:pt x="20" y="230"/>
                  </a:cubicBezTo>
                  <a:cubicBezTo>
                    <a:pt x="24" y="230"/>
                    <a:pt x="24" y="228"/>
                    <a:pt x="26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09ACD71E-79E7-A845-A362-3B3C171B0A01}"/>
                </a:ext>
              </a:extLst>
            </p:cNvPr>
            <p:cNvSpPr/>
            <p:nvPr/>
          </p:nvSpPr>
          <p:spPr>
            <a:xfrm>
              <a:off x="48945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19D6BFB8-F3D4-3146-96B7-6ED33CE928E1}"/>
                </a:ext>
              </a:extLst>
            </p:cNvPr>
            <p:cNvSpPr/>
            <p:nvPr/>
          </p:nvSpPr>
          <p:spPr>
            <a:xfrm>
              <a:off x="51386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F66E2321-B91C-0549-AE4E-A66C0D626F0B}"/>
                </a:ext>
              </a:extLst>
            </p:cNvPr>
            <p:cNvSpPr/>
            <p:nvPr/>
          </p:nvSpPr>
          <p:spPr>
            <a:xfrm>
              <a:off x="536472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E73B358F-8CCB-CE4B-9690-EE5CC9F1B819}"/>
                </a:ext>
              </a:extLst>
            </p:cNvPr>
            <p:cNvSpPr/>
            <p:nvPr/>
          </p:nvSpPr>
          <p:spPr>
            <a:xfrm>
              <a:off x="54720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98D51D57-572D-3242-A8D9-6738CCEC4A46}"/>
                </a:ext>
              </a:extLst>
            </p:cNvPr>
            <p:cNvSpPr/>
            <p:nvPr/>
          </p:nvSpPr>
          <p:spPr>
            <a:xfrm>
              <a:off x="5613840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F4FA713D-11B9-2642-A287-3459E951E0AA}"/>
                </a:ext>
              </a:extLst>
            </p:cNvPr>
            <p:cNvSpPr/>
            <p:nvPr/>
          </p:nvSpPr>
          <p:spPr>
            <a:xfrm>
              <a:off x="571968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C6D0E0D4-96EB-454D-AE94-0AA982609ED5}"/>
                </a:ext>
              </a:extLst>
            </p:cNvPr>
            <p:cNvSpPr/>
            <p:nvPr/>
          </p:nvSpPr>
          <p:spPr>
            <a:xfrm>
              <a:off x="584496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DD972A45-189F-784C-9E4B-9E5A4178C974}"/>
                </a:ext>
              </a:extLst>
            </p:cNvPr>
            <p:cNvSpPr/>
            <p:nvPr/>
          </p:nvSpPr>
          <p:spPr>
            <a:xfrm>
              <a:off x="6009840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7FA47DD6-526D-0942-9526-4AAC3939EB95}"/>
                </a:ext>
              </a:extLst>
            </p:cNvPr>
            <p:cNvSpPr/>
            <p:nvPr/>
          </p:nvSpPr>
          <p:spPr>
            <a:xfrm>
              <a:off x="6105599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DB1CD2B0-DF86-2A4F-95C9-2CC01B0B1EC6}"/>
                </a:ext>
              </a:extLst>
            </p:cNvPr>
            <p:cNvSpPr/>
            <p:nvPr/>
          </p:nvSpPr>
          <p:spPr>
            <a:xfrm>
              <a:off x="6307200" y="472320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E2E34F17-DDAE-B84B-8B19-EA08E2F41D77}"/>
                </a:ext>
              </a:extLst>
            </p:cNvPr>
            <p:cNvSpPr/>
            <p:nvPr/>
          </p:nvSpPr>
          <p:spPr>
            <a:xfrm>
              <a:off x="66117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0" y="534"/>
                    <a:pt x="170" y="580"/>
                  </a:cubicBezTo>
                  <a:cubicBezTo>
                    <a:pt x="170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8E7738A7-4291-354B-85AB-746FFC9C3D3E}"/>
                </a:ext>
              </a:extLst>
            </p:cNvPr>
            <p:cNvSpPr/>
            <p:nvPr/>
          </p:nvSpPr>
          <p:spPr>
            <a:xfrm>
              <a:off x="68558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2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95C1F1A-5EA1-A04E-9770-F9ABEC054A6E}"/>
                </a:ext>
              </a:extLst>
            </p:cNvPr>
            <p:cNvSpPr/>
            <p:nvPr/>
          </p:nvSpPr>
          <p:spPr>
            <a:xfrm>
              <a:off x="708120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AFC550B6-A90F-5F4E-A2FB-C0A218433A1B}"/>
                </a:ext>
              </a:extLst>
            </p:cNvPr>
            <p:cNvSpPr/>
            <p:nvPr/>
          </p:nvSpPr>
          <p:spPr>
            <a:xfrm>
              <a:off x="71892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56BA8A5C-5915-2D43-A57A-3FD613FEF960}"/>
                </a:ext>
              </a:extLst>
            </p:cNvPr>
            <p:cNvSpPr/>
            <p:nvPr/>
          </p:nvSpPr>
          <p:spPr>
            <a:xfrm>
              <a:off x="7347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E230B610-69C6-7E43-95B9-AF1FE3BD6249}"/>
                </a:ext>
              </a:extLst>
            </p:cNvPr>
            <p:cNvSpPr/>
            <p:nvPr/>
          </p:nvSpPr>
          <p:spPr>
            <a:xfrm>
              <a:off x="747288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33E6DDD4-6347-E646-A852-571793520D42}"/>
                </a:ext>
              </a:extLst>
            </p:cNvPr>
            <p:cNvSpPr/>
            <p:nvPr/>
          </p:nvSpPr>
          <p:spPr>
            <a:xfrm>
              <a:off x="764496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5F02E6A8-8121-554B-A63F-03ED7F0ACBD4}"/>
                </a:ext>
              </a:extLst>
            </p:cNvPr>
            <p:cNvSpPr/>
            <p:nvPr/>
          </p:nvSpPr>
          <p:spPr>
            <a:xfrm>
              <a:off x="7760880" y="4444560"/>
              <a:ext cx="120600" cy="56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6" h="1582">
                  <a:moveTo>
                    <a:pt x="336" y="790"/>
                  </a:moveTo>
                  <a:cubicBezTo>
                    <a:pt x="336" y="538"/>
                    <a:pt x="276" y="270"/>
                    <a:pt x="102" y="72"/>
                  </a:cubicBezTo>
                  <a:cubicBezTo>
                    <a:pt x="90" y="58"/>
                    <a:pt x="58" y="24"/>
                    <a:pt x="36" y="6"/>
                  </a:cubicBezTo>
                  <a:cubicBezTo>
                    <a:pt x="30" y="0"/>
                    <a:pt x="28" y="0"/>
                    <a:pt x="16" y="0"/>
                  </a:cubicBezTo>
                  <a:cubicBezTo>
                    <a:pt x="8" y="0"/>
                    <a:pt x="0" y="0"/>
                    <a:pt x="0" y="8"/>
                  </a:cubicBezTo>
                  <a:cubicBezTo>
                    <a:pt x="0" y="12"/>
                    <a:pt x="4" y="16"/>
                    <a:pt x="6" y="18"/>
                  </a:cubicBezTo>
                  <a:cubicBezTo>
                    <a:pt x="36" y="48"/>
                    <a:pt x="84" y="96"/>
                    <a:pt x="138" y="194"/>
                  </a:cubicBezTo>
                  <a:cubicBezTo>
                    <a:pt x="234" y="362"/>
                    <a:pt x="268" y="580"/>
                    <a:pt x="268" y="790"/>
                  </a:cubicBezTo>
                  <a:cubicBezTo>
                    <a:pt x="268" y="1172"/>
                    <a:pt x="162" y="1406"/>
                    <a:pt x="4" y="1566"/>
                  </a:cubicBezTo>
                  <a:cubicBezTo>
                    <a:pt x="2" y="1568"/>
                    <a:pt x="0" y="1572"/>
                    <a:pt x="0" y="1574"/>
                  </a:cubicBezTo>
                  <a:cubicBezTo>
                    <a:pt x="0" y="1582"/>
                    <a:pt x="8" y="1582"/>
                    <a:pt x="16" y="1582"/>
                  </a:cubicBezTo>
                  <a:cubicBezTo>
                    <a:pt x="28" y="1582"/>
                    <a:pt x="30" y="1582"/>
                    <a:pt x="38" y="1576"/>
                  </a:cubicBezTo>
                  <a:cubicBezTo>
                    <a:pt x="122" y="1504"/>
                    <a:pt x="216" y="1382"/>
                    <a:pt x="278" y="1196"/>
                  </a:cubicBezTo>
                  <a:cubicBezTo>
                    <a:pt x="316" y="1076"/>
                    <a:pt x="336" y="932"/>
                    <a:pt x="336" y="7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3E2AD76-4077-4F46-9BD4-1E267DB94424}"/>
                </a:ext>
              </a:extLst>
            </p:cNvPr>
            <p:cNvSpPr/>
            <p:nvPr/>
          </p:nvSpPr>
          <p:spPr>
            <a:xfrm>
              <a:off x="8015759" y="4592160"/>
              <a:ext cx="23364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0" h="632">
                  <a:moveTo>
                    <a:pt x="646" y="20"/>
                  </a:moveTo>
                  <a:cubicBezTo>
                    <a:pt x="648" y="16"/>
                    <a:pt x="650" y="10"/>
                    <a:pt x="650" y="8"/>
                  </a:cubicBezTo>
                  <a:cubicBezTo>
                    <a:pt x="650" y="0"/>
                    <a:pt x="650" y="0"/>
                    <a:pt x="630" y="0"/>
                  </a:cubicBezTo>
                  <a:lnTo>
                    <a:pt x="22" y="0"/>
                  </a:lnTo>
                  <a:cubicBezTo>
                    <a:pt x="0" y="0"/>
                    <a:pt x="0" y="0"/>
                    <a:pt x="0" y="8"/>
                  </a:cubicBezTo>
                  <a:cubicBezTo>
                    <a:pt x="0" y="10"/>
                    <a:pt x="2" y="16"/>
                    <a:pt x="4" y="20"/>
                  </a:cubicBezTo>
                  <a:lnTo>
                    <a:pt x="302" y="614"/>
                  </a:lnTo>
                  <a:cubicBezTo>
                    <a:pt x="308" y="626"/>
                    <a:pt x="310" y="632"/>
                    <a:pt x="326" y="632"/>
                  </a:cubicBezTo>
                  <a:cubicBezTo>
                    <a:pt x="340" y="632"/>
                    <a:pt x="342" y="626"/>
                    <a:pt x="350" y="614"/>
                  </a:cubicBezTo>
                  <a:close/>
                  <a:moveTo>
                    <a:pt x="110" y="64"/>
                  </a:moveTo>
                  <a:lnTo>
                    <a:pt x="594" y="64"/>
                  </a:lnTo>
                  <a:lnTo>
                    <a:pt x="352" y="5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B9B940E3-D6F3-874A-8436-661D7336C8E4}"/>
                </a:ext>
              </a:extLst>
            </p:cNvPr>
            <p:cNvSpPr/>
            <p:nvPr/>
          </p:nvSpPr>
          <p:spPr>
            <a:xfrm>
              <a:off x="8274239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70A1D494-8025-FC4B-8A2A-32DB21588092}"/>
                </a:ext>
              </a:extLst>
            </p:cNvPr>
            <p:cNvSpPr/>
            <p:nvPr/>
          </p:nvSpPr>
          <p:spPr>
            <a:xfrm>
              <a:off x="84837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1D86D06A-3F7A-7740-AA89-55335921C2CF}"/>
                </a:ext>
              </a:extLst>
            </p:cNvPr>
            <p:cNvSpPr/>
            <p:nvPr/>
          </p:nvSpPr>
          <p:spPr>
            <a:xfrm>
              <a:off x="87278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2C91000-984B-A140-B422-D556D75C02C2}"/>
                </a:ext>
              </a:extLst>
            </p:cNvPr>
            <p:cNvSpPr/>
            <p:nvPr/>
          </p:nvSpPr>
          <p:spPr>
            <a:xfrm>
              <a:off x="895320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8C1F70C6-EB34-A24A-82C9-6B77677F4A2F}"/>
                </a:ext>
              </a:extLst>
            </p:cNvPr>
            <p:cNvSpPr/>
            <p:nvPr/>
          </p:nvSpPr>
          <p:spPr>
            <a:xfrm>
              <a:off x="90612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7B0D5E26-7957-434C-819E-0A73ECF09C0F}"/>
                </a:ext>
              </a:extLst>
            </p:cNvPr>
            <p:cNvSpPr/>
            <p:nvPr/>
          </p:nvSpPr>
          <p:spPr>
            <a:xfrm>
              <a:off x="9219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FAAA9DF0-D414-EC40-818C-81AC5BD87301}"/>
                </a:ext>
              </a:extLst>
            </p:cNvPr>
            <p:cNvSpPr/>
            <p:nvPr/>
          </p:nvSpPr>
          <p:spPr>
            <a:xfrm>
              <a:off x="9345599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2D99CA4C-9147-DF4E-8920-7F4DC04CB1CB}"/>
                </a:ext>
              </a:extLst>
            </p:cNvPr>
            <p:cNvSpPr/>
            <p:nvPr/>
          </p:nvSpPr>
          <p:spPr>
            <a:xfrm>
              <a:off x="951696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8BBE5963-265C-5C42-AE69-AED535E11664}"/>
              </a:ext>
            </a:extLst>
          </p:cNvPr>
          <p:cNvSpPr txBox="1"/>
          <p:nvPr/>
        </p:nvSpPr>
        <p:spPr>
          <a:xfrm>
            <a:off x="2662174" y="5959969"/>
            <a:ext cx="3942980" cy="47425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1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Does this look familiar?</a:t>
            </a:r>
          </a:p>
        </p:txBody>
      </p:sp>
      <p:sp>
        <p:nvSpPr>
          <p:cNvPr id="106" name="Title 105">
            <a:extLst>
              <a:ext uri="{FF2B5EF4-FFF2-40B4-BE49-F238E27FC236}">
                <a16:creationId xmlns:a16="http://schemas.microsoft.com/office/drawing/2014/main" id="{6AA1AD5D-E835-6340-A6FE-0AFA66406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Question</a:t>
            </a:r>
          </a:p>
        </p:txBody>
      </p:sp>
    </p:spTree>
    <p:extLst>
      <p:ext uri="{BB962C8B-B14F-4D97-AF65-F5344CB8AC3E}">
        <p14:creationId xmlns:p14="http://schemas.microsoft.com/office/powerpoint/2010/main" val="4120464307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8BEBE75-2DD0-E54F-B69A-D346F804EDB9}"/>
              </a:ext>
            </a:extLst>
          </p:cNvPr>
          <p:cNvSpPr txBox="1"/>
          <p:nvPr/>
        </p:nvSpPr>
        <p:spPr>
          <a:xfrm>
            <a:off x="822960" y="1391040"/>
            <a:ext cx="24012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Use this loss function: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5551640-5A7D-6E43-BE09-CC5FA0CC46CB}"/>
              </a:ext>
            </a:extLst>
          </p:cNvPr>
          <p:cNvSpPr txBox="1"/>
          <p:nvPr/>
        </p:nvSpPr>
        <p:spPr>
          <a:xfrm>
            <a:off x="5087880" y="1573920"/>
            <a:ext cx="7642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target</a:t>
            </a:r>
          </a:p>
        </p:txBody>
      </p:sp>
      <p:grpSp>
        <p:nvGrpSpPr>
          <p:cNvPr id="4" name="Group 3" descr="28§display§L(s,a,s';w)=\frac{1}{2} \left(&#10;r + \gamma \max_{a'} Q_w(s',a') - Q_w(s,a)&#10;\right)^2§svg§600§FALSE" title="TexMaths">
            <a:extLst>
              <a:ext uri="{FF2B5EF4-FFF2-40B4-BE49-F238E27FC236}">
                <a16:creationId xmlns:a16="http://schemas.microsoft.com/office/drawing/2014/main" id="{29169A92-9D94-3B4A-9F94-3A5A330B2B97}"/>
              </a:ext>
            </a:extLst>
          </p:cNvPr>
          <p:cNvGrpSpPr/>
          <p:nvPr/>
        </p:nvGrpSpPr>
        <p:grpSpPr>
          <a:xfrm>
            <a:off x="347040" y="2030400"/>
            <a:ext cx="9596880" cy="910800"/>
            <a:chOff x="347040" y="2030400"/>
            <a:chExt cx="9596880" cy="910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7651E10-D92C-8D4C-A97E-01C34503D6EA}"/>
                </a:ext>
              </a:extLst>
            </p:cNvPr>
            <p:cNvSpPr/>
            <p:nvPr/>
          </p:nvSpPr>
          <p:spPr>
            <a:xfrm>
              <a:off x="347040" y="2037599"/>
              <a:ext cx="9596880" cy="902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59" h="2509">
                  <a:moveTo>
                    <a:pt x="13330" y="2509"/>
                  </a:moveTo>
                  <a:lnTo>
                    <a:pt x="0" y="2509"/>
                  </a:lnTo>
                  <a:lnTo>
                    <a:pt x="0" y="0"/>
                  </a:lnTo>
                  <a:lnTo>
                    <a:pt x="26659" y="0"/>
                  </a:lnTo>
                  <a:lnTo>
                    <a:pt x="26659" y="25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E3F248D-CA8C-4C45-85C0-D33F731F8F51}"/>
                </a:ext>
              </a:extLst>
            </p:cNvPr>
            <p:cNvSpPr/>
            <p:nvPr/>
          </p:nvSpPr>
          <p:spPr>
            <a:xfrm>
              <a:off x="363600" y="2333880"/>
              <a:ext cx="2559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2" h="843">
                  <a:moveTo>
                    <a:pt x="396" y="95"/>
                  </a:moveTo>
                  <a:cubicBezTo>
                    <a:pt x="407" y="53"/>
                    <a:pt x="410" y="39"/>
                    <a:pt x="519" y="39"/>
                  </a:cubicBezTo>
                  <a:cubicBezTo>
                    <a:pt x="557" y="39"/>
                    <a:pt x="565" y="39"/>
                    <a:pt x="565" y="14"/>
                  </a:cubicBezTo>
                  <a:cubicBezTo>
                    <a:pt x="565" y="0"/>
                    <a:pt x="552" y="0"/>
                    <a:pt x="546" y="0"/>
                  </a:cubicBezTo>
                  <a:cubicBezTo>
                    <a:pt x="509" y="0"/>
                    <a:pt x="410" y="3"/>
                    <a:pt x="372" y="3"/>
                  </a:cubicBezTo>
                  <a:cubicBezTo>
                    <a:pt x="337" y="3"/>
                    <a:pt x="249" y="0"/>
                    <a:pt x="214" y="0"/>
                  </a:cubicBezTo>
                  <a:cubicBezTo>
                    <a:pt x="206" y="0"/>
                    <a:pt x="193" y="0"/>
                    <a:pt x="193" y="25"/>
                  </a:cubicBezTo>
                  <a:cubicBezTo>
                    <a:pt x="193" y="39"/>
                    <a:pt x="204" y="39"/>
                    <a:pt x="225" y="39"/>
                  </a:cubicBezTo>
                  <a:cubicBezTo>
                    <a:pt x="228" y="39"/>
                    <a:pt x="249" y="39"/>
                    <a:pt x="270" y="42"/>
                  </a:cubicBezTo>
                  <a:cubicBezTo>
                    <a:pt x="292" y="42"/>
                    <a:pt x="303" y="45"/>
                    <a:pt x="303" y="62"/>
                  </a:cubicBezTo>
                  <a:cubicBezTo>
                    <a:pt x="303" y="64"/>
                    <a:pt x="300" y="70"/>
                    <a:pt x="297" y="84"/>
                  </a:cubicBezTo>
                  <a:lnTo>
                    <a:pt x="139" y="748"/>
                  </a:lnTo>
                  <a:cubicBezTo>
                    <a:pt x="129" y="795"/>
                    <a:pt x="126" y="804"/>
                    <a:pt x="32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1" y="843"/>
                    <a:pt x="32" y="843"/>
                  </a:cubicBezTo>
                  <a:lnTo>
                    <a:pt x="578" y="843"/>
                  </a:lnTo>
                  <a:cubicBezTo>
                    <a:pt x="608" y="843"/>
                    <a:pt x="608" y="843"/>
                    <a:pt x="616" y="823"/>
                  </a:cubicBezTo>
                  <a:lnTo>
                    <a:pt x="710" y="554"/>
                  </a:lnTo>
                  <a:cubicBezTo>
                    <a:pt x="712" y="543"/>
                    <a:pt x="712" y="540"/>
                    <a:pt x="712" y="538"/>
                  </a:cubicBezTo>
                  <a:cubicBezTo>
                    <a:pt x="712" y="532"/>
                    <a:pt x="710" y="524"/>
                    <a:pt x="699" y="524"/>
                  </a:cubicBezTo>
                  <a:cubicBezTo>
                    <a:pt x="688" y="524"/>
                    <a:pt x="688" y="532"/>
                    <a:pt x="680" y="552"/>
                  </a:cubicBezTo>
                  <a:cubicBezTo>
                    <a:pt x="640" y="664"/>
                    <a:pt x="586" y="804"/>
                    <a:pt x="383" y="804"/>
                  </a:cubicBezTo>
                  <a:lnTo>
                    <a:pt x="270" y="804"/>
                  </a:lnTo>
                  <a:cubicBezTo>
                    <a:pt x="254" y="804"/>
                    <a:pt x="252" y="804"/>
                    <a:pt x="246" y="804"/>
                  </a:cubicBezTo>
                  <a:cubicBezTo>
                    <a:pt x="233" y="804"/>
                    <a:pt x="230" y="801"/>
                    <a:pt x="230" y="792"/>
                  </a:cubicBezTo>
                  <a:cubicBezTo>
                    <a:pt x="230" y="787"/>
                    <a:pt x="230" y="784"/>
                    <a:pt x="236" y="7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D10514B-2956-7441-8800-7BED584870BA}"/>
                </a:ext>
              </a:extLst>
            </p:cNvPr>
            <p:cNvSpPr/>
            <p:nvPr/>
          </p:nvSpPr>
          <p:spPr>
            <a:xfrm>
              <a:off x="675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B38D4A2-40A7-1549-A0EA-78F5AF900E5C}"/>
                </a:ext>
              </a:extLst>
            </p:cNvPr>
            <p:cNvSpPr/>
            <p:nvPr/>
          </p:nvSpPr>
          <p:spPr>
            <a:xfrm>
              <a:off x="820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BE7E2EB-FEE2-6042-A1B6-EF27F9FE4370}"/>
                </a:ext>
              </a:extLst>
            </p:cNvPr>
            <p:cNvSpPr/>
            <p:nvPr/>
          </p:nvSpPr>
          <p:spPr>
            <a:xfrm>
              <a:off x="103248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414760D-88ED-9242-9FB0-F431F3154B88}"/>
                </a:ext>
              </a:extLst>
            </p:cNvPr>
            <p:cNvSpPr/>
            <p:nvPr/>
          </p:nvSpPr>
          <p:spPr>
            <a:xfrm>
              <a:off x="1200959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4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2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4E2692A-6B28-6E40-AAD4-F0FDEE60D9D6}"/>
                </a:ext>
              </a:extLst>
            </p:cNvPr>
            <p:cNvSpPr/>
            <p:nvPr/>
          </p:nvSpPr>
          <p:spPr>
            <a:xfrm>
              <a:off x="14432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B95335A-A345-4246-A5BA-C553C6B0402B}"/>
                </a:ext>
              </a:extLst>
            </p:cNvPr>
            <p:cNvSpPr/>
            <p:nvPr/>
          </p:nvSpPr>
          <p:spPr>
            <a:xfrm>
              <a:off x="161676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2AEACF0-9A3B-8D40-A3A4-F25BB59C92F9}"/>
                </a:ext>
              </a:extLst>
            </p:cNvPr>
            <p:cNvSpPr/>
            <p:nvPr/>
          </p:nvSpPr>
          <p:spPr>
            <a:xfrm>
              <a:off x="18064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E143D1E-681F-3049-A98A-5D5680DE44BD}"/>
                </a:ext>
              </a:extLst>
            </p:cNvPr>
            <p:cNvSpPr/>
            <p:nvPr/>
          </p:nvSpPr>
          <p:spPr>
            <a:xfrm>
              <a:off x="1947240" y="2445840"/>
              <a:ext cx="4680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" h="770">
                  <a:moveTo>
                    <a:pt x="129" y="64"/>
                  </a:moveTo>
                  <a:cubicBezTo>
                    <a:pt x="129" y="31"/>
                    <a:pt x="99" y="0"/>
                    <a:pt x="64" y="0"/>
                  </a:cubicBezTo>
                  <a:cubicBezTo>
                    <a:pt x="29" y="0"/>
                    <a:pt x="0" y="31"/>
                    <a:pt x="0" y="64"/>
                  </a:cubicBezTo>
                  <a:cubicBezTo>
                    <a:pt x="0" y="101"/>
                    <a:pt x="29" y="132"/>
                    <a:pt x="64" y="132"/>
                  </a:cubicBezTo>
                  <a:cubicBezTo>
                    <a:pt x="99" y="132"/>
                    <a:pt x="129" y="101"/>
                    <a:pt x="129" y="64"/>
                  </a:cubicBezTo>
                  <a:close/>
                  <a:moveTo>
                    <a:pt x="104" y="518"/>
                  </a:moveTo>
                  <a:cubicBezTo>
                    <a:pt x="104" y="554"/>
                    <a:pt x="104" y="650"/>
                    <a:pt x="27" y="742"/>
                  </a:cubicBezTo>
                  <a:cubicBezTo>
                    <a:pt x="19" y="750"/>
                    <a:pt x="19" y="753"/>
                    <a:pt x="19" y="756"/>
                  </a:cubicBezTo>
                  <a:cubicBezTo>
                    <a:pt x="19" y="764"/>
                    <a:pt x="24" y="770"/>
                    <a:pt x="32" y="770"/>
                  </a:cubicBezTo>
                  <a:cubicBezTo>
                    <a:pt x="46" y="770"/>
                    <a:pt x="131" y="672"/>
                    <a:pt x="131" y="529"/>
                  </a:cubicBezTo>
                  <a:cubicBezTo>
                    <a:pt x="131" y="493"/>
                    <a:pt x="129" y="400"/>
                    <a:pt x="64" y="400"/>
                  </a:cubicBezTo>
                  <a:cubicBezTo>
                    <a:pt x="21" y="400"/>
                    <a:pt x="0" y="434"/>
                    <a:pt x="0" y="468"/>
                  </a:cubicBezTo>
                  <a:cubicBezTo>
                    <a:pt x="0" y="498"/>
                    <a:pt x="21" y="532"/>
                    <a:pt x="64" y="532"/>
                  </a:cubicBezTo>
                  <a:cubicBezTo>
                    <a:pt x="70" y="532"/>
                    <a:pt x="72" y="532"/>
                    <a:pt x="72" y="532"/>
                  </a:cubicBezTo>
                  <a:cubicBezTo>
                    <a:pt x="83" y="529"/>
                    <a:pt x="94" y="526"/>
                    <a:pt x="104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427545E-088E-CF4B-A072-3563EF14B67C}"/>
                </a:ext>
              </a:extLst>
            </p:cNvPr>
            <p:cNvSpPr/>
            <p:nvPr/>
          </p:nvSpPr>
          <p:spPr>
            <a:xfrm>
              <a:off x="2111039" y="2440800"/>
              <a:ext cx="281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560">
                  <a:moveTo>
                    <a:pt x="511" y="126"/>
                  </a:moveTo>
                  <a:cubicBezTo>
                    <a:pt x="517" y="101"/>
                    <a:pt x="528" y="53"/>
                    <a:pt x="528" y="48"/>
                  </a:cubicBezTo>
                  <a:cubicBezTo>
                    <a:pt x="528" y="25"/>
                    <a:pt x="511" y="14"/>
                    <a:pt x="495" y="14"/>
                  </a:cubicBezTo>
                  <a:cubicBezTo>
                    <a:pt x="479" y="14"/>
                    <a:pt x="458" y="22"/>
                    <a:pt x="450" y="48"/>
                  </a:cubicBezTo>
                  <a:cubicBezTo>
                    <a:pt x="447" y="56"/>
                    <a:pt x="391" y="294"/>
                    <a:pt x="383" y="325"/>
                  </a:cubicBezTo>
                  <a:cubicBezTo>
                    <a:pt x="375" y="361"/>
                    <a:pt x="372" y="384"/>
                    <a:pt x="372" y="406"/>
                  </a:cubicBezTo>
                  <a:cubicBezTo>
                    <a:pt x="372" y="420"/>
                    <a:pt x="372" y="423"/>
                    <a:pt x="375" y="428"/>
                  </a:cubicBezTo>
                  <a:cubicBezTo>
                    <a:pt x="348" y="496"/>
                    <a:pt x="311" y="532"/>
                    <a:pt x="265" y="532"/>
                  </a:cubicBezTo>
                  <a:cubicBezTo>
                    <a:pt x="171" y="532"/>
                    <a:pt x="171" y="442"/>
                    <a:pt x="171" y="420"/>
                  </a:cubicBezTo>
                  <a:cubicBezTo>
                    <a:pt x="171" y="381"/>
                    <a:pt x="177" y="333"/>
                    <a:pt x="233" y="179"/>
                  </a:cubicBezTo>
                  <a:cubicBezTo>
                    <a:pt x="246" y="143"/>
                    <a:pt x="252" y="126"/>
                    <a:pt x="252" y="101"/>
                  </a:cubicBezTo>
                  <a:cubicBezTo>
                    <a:pt x="252" y="45"/>
                    <a:pt x="214" y="0"/>
                    <a:pt x="155" y="0"/>
                  </a:cubicBezTo>
                  <a:cubicBezTo>
                    <a:pt x="43" y="0"/>
                    <a:pt x="0" y="179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2" y="179"/>
                  </a:cubicBezTo>
                  <a:cubicBezTo>
                    <a:pt x="64" y="64"/>
                    <a:pt x="110" y="28"/>
                    <a:pt x="153" y="28"/>
                  </a:cubicBezTo>
                  <a:cubicBezTo>
                    <a:pt x="163" y="28"/>
                    <a:pt x="182" y="28"/>
                    <a:pt x="182" y="67"/>
                  </a:cubicBezTo>
                  <a:cubicBezTo>
                    <a:pt x="182" y="98"/>
                    <a:pt x="169" y="134"/>
                    <a:pt x="161" y="154"/>
                  </a:cubicBezTo>
                  <a:cubicBezTo>
                    <a:pt x="110" y="300"/>
                    <a:pt x="94" y="358"/>
                    <a:pt x="94" y="403"/>
                  </a:cubicBezTo>
                  <a:cubicBezTo>
                    <a:pt x="94" y="518"/>
                    <a:pt x="174" y="560"/>
                    <a:pt x="262" y="560"/>
                  </a:cubicBezTo>
                  <a:cubicBezTo>
                    <a:pt x="281" y="560"/>
                    <a:pt x="337" y="560"/>
                    <a:pt x="386" y="473"/>
                  </a:cubicBezTo>
                  <a:cubicBezTo>
                    <a:pt x="415" y="552"/>
                    <a:pt x="498" y="560"/>
                    <a:pt x="533" y="560"/>
                  </a:cubicBezTo>
                  <a:cubicBezTo>
                    <a:pt x="621" y="560"/>
                    <a:pt x="672" y="482"/>
                    <a:pt x="704" y="409"/>
                  </a:cubicBezTo>
                  <a:cubicBezTo>
                    <a:pt x="744" y="311"/>
                    <a:pt x="782" y="146"/>
                    <a:pt x="782" y="87"/>
                  </a:cubicBezTo>
                  <a:cubicBezTo>
                    <a:pt x="782" y="20"/>
                    <a:pt x="750" y="0"/>
                    <a:pt x="728" y="0"/>
                  </a:cubicBezTo>
                  <a:cubicBezTo>
                    <a:pt x="699" y="0"/>
                    <a:pt x="669" y="31"/>
                    <a:pt x="669" y="59"/>
                  </a:cubicBezTo>
                  <a:cubicBezTo>
                    <a:pt x="669" y="76"/>
                    <a:pt x="677" y="84"/>
                    <a:pt x="688" y="92"/>
                  </a:cubicBezTo>
                  <a:cubicBezTo>
                    <a:pt x="702" y="106"/>
                    <a:pt x="731" y="137"/>
                    <a:pt x="731" y="199"/>
                  </a:cubicBezTo>
                  <a:cubicBezTo>
                    <a:pt x="731" y="241"/>
                    <a:pt x="696" y="361"/>
                    <a:pt x="667" y="423"/>
                  </a:cubicBezTo>
                  <a:cubicBezTo>
                    <a:pt x="635" y="490"/>
                    <a:pt x="594" y="532"/>
                    <a:pt x="536" y="532"/>
                  </a:cubicBezTo>
                  <a:cubicBezTo>
                    <a:pt x="479" y="532"/>
                    <a:pt x="450" y="496"/>
                    <a:pt x="450" y="426"/>
                  </a:cubicBezTo>
                  <a:cubicBezTo>
                    <a:pt x="450" y="392"/>
                    <a:pt x="458" y="353"/>
                    <a:pt x="461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5ACE48A-2389-A340-9BE4-5CFDCF150CCF}"/>
                </a:ext>
              </a:extLst>
            </p:cNvPr>
            <p:cNvSpPr/>
            <p:nvPr/>
          </p:nvSpPr>
          <p:spPr>
            <a:xfrm>
              <a:off x="2436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82DC402-D256-364E-B2AA-F1217C9CE1A0}"/>
                </a:ext>
              </a:extLst>
            </p:cNvPr>
            <p:cNvSpPr/>
            <p:nvPr/>
          </p:nvSpPr>
          <p:spPr>
            <a:xfrm>
              <a:off x="2717280" y="2473920"/>
              <a:ext cx="2822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291">
                  <a:moveTo>
                    <a:pt x="744" y="50"/>
                  </a:moveTo>
                  <a:cubicBezTo>
                    <a:pt x="763" y="50"/>
                    <a:pt x="785" y="50"/>
                    <a:pt x="785" y="25"/>
                  </a:cubicBezTo>
                  <a:cubicBezTo>
                    <a:pt x="785" y="0"/>
                    <a:pt x="763" y="0"/>
                    <a:pt x="747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0"/>
                    <a:pt x="21" y="50"/>
                    <a:pt x="40" y="50"/>
                  </a:cubicBezTo>
                  <a:close/>
                  <a:moveTo>
                    <a:pt x="747" y="291"/>
                  </a:moveTo>
                  <a:cubicBezTo>
                    <a:pt x="763" y="291"/>
                    <a:pt x="785" y="291"/>
                    <a:pt x="785" y="266"/>
                  </a:cubicBezTo>
                  <a:cubicBezTo>
                    <a:pt x="785" y="241"/>
                    <a:pt x="763" y="241"/>
                    <a:pt x="744" y="241"/>
                  </a:cubicBezTo>
                  <a:lnTo>
                    <a:pt x="40" y="241"/>
                  </a:lnTo>
                  <a:cubicBezTo>
                    <a:pt x="21" y="241"/>
                    <a:pt x="0" y="241"/>
                    <a:pt x="0" y="266"/>
                  </a:cubicBezTo>
                  <a:cubicBezTo>
                    <a:pt x="0" y="291"/>
                    <a:pt x="21" y="291"/>
                    <a:pt x="40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F858308-3DC2-FC45-8188-1F980247F181}"/>
                </a:ext>
              </a:extLst>
            </p:cNvPr>
            <p:cNvSpPr/>
            <p:nvPr/>
          </p:nvSpPr>
          <p:spPr>
            <a:xfrm>
              <a:off x="3228480" y="2041560"/>
              <a:ext cx="1404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823">
                  <a:moveTo>
                    <a:pt x="244" y="31"/>
                  </a:moveTo>
                  <a:cubicBezTo>
                    <a:pt x="244" y="3"/>
                    <a:pt x="244" y="0"/>
                    <a:pt x="214" y="0"/>
                  </a:cubicBezTo>
                  <a:cubicBezTo>
                    <a:pt x="142" y="78"/>
                    <a:pt x="37" y="78"/>
                    <a:pt x="0" y="78"/>
                  </a:cubicBezTo>
                  <a:lnTo>
                    <a:pt x="0" y="118"/>
                  </a:lnTo>
                  <a:cubicBezTo>
                    <a:pt x="24" y="118"/>
                    <a:pt x="94" y="118"/>
                    <a:pt x="155" y="84"/>
                  </a:cubicBezTo>
                  <a:lnTo>
                    <a:pt x="155" y="725"/>
                  </a:lnTo>
                  <a:cubicBezTo>
                    <a:pt x="155" y="770"/>
                    <a:pt x="153" y="784"/>
                    <a:pt x="46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48" y="818"/>
                    <a:pt x="153" y="818"/>
                    <a:pt x="198" y="818"/>
                  </a:cubicBezTo>
                  <a:cubicBezTo>
                    <a:pt x="246" y="818"/>
                    <a:pt x="348" y="818"/>
                    <a:pt x="391" y="823"/>
                  </a:cubicBezTo>
                  <a:lnTo>
                    <a:pt x="391" y="784"/>
                  </a:lnTo>
                  <a:lnTo>
                    <a:pt x="353" y="784"/>
                  </a:lnTo>
                  <a:cubicBezTo>
                    <a:pt x="246" y="784"/>
                    <a:pt x="244" y="770"/>
                    <a:pt x="244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79242DC-1836-494D-B98A-BC56FA7ED72D}"/>
                </a:ext>
              </a:extLst>
            </p:cNvPr>
            <p:cNvSpPr/>
            <p:nvPr/>
          </p:nvSpPr>
          <p:spPr>
            <a:xfrm>
              <a:off x="3190680" y="2516040"/>
              <a:ext cx="21276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53">
                  <a:moveTo>
                    <a:pt x="295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92" y="0"/>
                  </a:lnTo>
                  <a:lnTo>
                    <a:pt x="592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F866B8D-8118-174D-9FFD-43B576E5690B}"/>
                </a:ext>
              </a:extLst>
            </p:cNvPr>
            <p:cNvSpPr/>
            <p:nvPr/>
          </p:nvSpPr>
          <p:spPr>
            <a:xfrm>
              <a:off x="3211920" y="2645280"/>
              <a:ext cx="1692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1" h="823">
                  <a:moveTo>
                    <a:pt x="91" y="728"/>
                  </a:moveTo>
                  <a:lnTo>
                    <a:pt x="217" y="599"/>
                  </a:lnTo>
                  <a:cubicBezTo>
                    <a:pt x="402" y="428"/>
                    <a:pt x="471" y="364"/>
                    <a:pt x="471" y="241"/>
                  </a:cubicBezTo>
                  <a:cubicBezTo>
                    <a:pt x="471" y="98"/>
                    <a:pt x="367" y="0"/>
                    <a:pt x="222" y="0"/>
                  </a:cubicBezTo>
                  <a:cubicBezTo>
                    <a:pt x="88" y="0"/>
                    <a:pt x="0" y="115"/>
                    <a:pt x="0" y="224"/>
                  </a:cubicBezTo>
                  <a:cubicBezTo>
                    <a:pt x="0" y="291"/>
                    <a:pt x="59" y="291"/>
                    <a:pt x="62" y="291"/>
                  </a:cubicBezTo>
                  <a:cubicBezTo>
                    <a:pt x="83" y="291"/>
                    <a:pt x="123" y="277"/>
                    <a:pt x="123" y="227"/>
                  </a:cubicBezTo>
                  <a:cubicBezTo>
                    <a:pt x="123" y="196"/>
                    <a:pt x="102" y="162"/>
                    <a:pt x="62" y="162"/>
                  </a:cubicBezTo>
                  <a:cubicBezTo>
                    <a:pt x="51" y="162"/>
                    <a:pt x="51" y="162"/>
                    <a:pt x="46" y="165"/>
                  </a:cubicBezTo>
                  <a:cubicBezTo>
                    <a:pt x="72" y="84"/>
                    <a:pt x="137" y="39"/>
                    <a:pt x="206" y="39"/>
                  </a:cubicBezTo>
                  <a:cubicBezTo>
                    <a:pt x="313" y="39"/>
                    <a:pt x="364" y="137"/>
                    <a:pt x="364" y="241"/>
                  </a:cubicBezTo>
                  <a:cubicBezTo>
                    <a:pt x="364" y="339"/>
                    <a:pt x="305" y="437"/>
                    <a:pt x="241" y="512"/>
                  </a:cubicBezTo>
                  <a:lnTo>
                    <a:pt x="13" y="776"/>
                  </a:lnTo>
                  <a:cubicBezTo>
                    <a:pt x="0" y="790"/>
                    <a:pt x="0" y="792"/>
                    <a:pt x="0" y="823"/>
                  </a:cubicBezTo>
                  <a:lnTo>
                    <a:pt x="439" y="823"/>
                  </a:lnTo>
                  <a:lnTo>
                    <a:pt x="471" y="608"/>
                  </a:lnTo>
                  <a:lnTo>
                    <a:pt x="442" y="608"/>
                  </a:lnTo>
                  <a:cubicBezTo>
                    <a:pt x="436" y="644"/>
                    <a:pt x="428" y="700"/>
                    <a:pt x="418" y="717"/>
                  </a:cubicBezTo>
                  <a:cubicBezTo>
                    <a:pt x="407" y="728"/>
                    <a:pt x="329" y="728"/>
                    <a:pt x="305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D431F62-0450-6441-835A-75BDC5A519B3}"/>
                </a:ext>
              </a:extLst>
            </p:cNvPr>
            <p:cNvSpPr/>
            <p:nvPr/>
          </p:nvSpPr>
          <p:spPr>
            <a:xfrm>
              <a:off x="360036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396" y="2203"/>
                  </a:moveTo>
                  <a:cubicBezTo>
                    <a:pt x="399" y="2203"/>
                    <a:pt x="410" y="2215"/>
                    <a:pt x="410" y="2215"/>
                  </a:cubicBezTo>
                  <a:lnTo>
                    <a:pt x="436" y="2215"/>
                  </a:lnTo>
                  <a:cubicBezTo>
                    <a:pt x="439" y="2215"/>
                    <a:pt x="450" y="2215"/>
                    <a:pt x="450" y="2203"/>
                  </a:cubicBezTo>
                  <a:cubicBezTo>
                    <a:pt x="450" y="2198"/>
                    <a:pt x="447" y="2195"/>
                    <a:pt x="444" y="2192"/>
                  </a:cubicBezTo>
                  <a:cubicBezTo>
                    <a:pt x="402" y="2147"/>
                    <a:pt x="337" y="2080"/>
                    <a:pt x="265" y="1946"/>
                  </a:cubicBezTo>
                  <a:cubicBezTo>
                    <a:pt x="137" y="1708"/>
                    <a:pt x="91" y="1403"/>
                    <a:pt x="91" y="1109"/>
                  </a:cubicBezTo>
                  <a:cubicBezTo>
                    <a:pt x="91" y="563"/>
                    <a:pt x="238" y="241"/>
                    <a:pt x="447" y="22"/>
                  </a:cubicBezTo>
                  <a:cubicBezTo>
                    <a:pt x="450" y="20"/>
                    <a:pt x="450" y="14"/>
                    <a:pt x="450" y="11"/>
                  </a:cubicBezTo>
                  <a:cubicBezTo>
                    <a:pt x="450" y="0"/>
                    <a:pt x="442" y="0"/>
                    <a:pt x="428" y="0"/>
                  </a:cubicBezTo>
                  <a:cubicBezTo>
                    <a:pt x="412" y="0"/>
                    <a:pt x="410" y="0"/>
                    <a:pt x="399" y="11"/>
                  </a:cubicBezTo>
                  <a:cubicBezTo>
                    <a:pt x="287" y="112"/>
                    <a:pt x="161" y="283"/>
                    <a:pt x="78" y="543"/>
                  </a:cubicBezTo>
                  <a:cubicBezTo>
                    <a:pt x="27" y="706"/>
                    <a:pt x="0" y="902"/>
                    <a:pt x="0" y="1106"/>
                  </a:cubicBezTo>
                  <a:cubicBezTo>
                    <a:pt x="0" y="1400"/>
                    <a:pt x="51" y="1730"/>
                    <a:pt x="236" y="2016"/>
                  </a:cubicBezTo>
                  <a:cubicBezTo>
                    <a:pt x="268" y="2063"/>
                    <a:pt x="313" y="2114"/>
                    <a:pt x="313" y="2114"/>
                  </a:cubicBezTo>
                  <a:cubicBezTo>
                    <a:pt x="324" y="2131"/>
                    <a:pt x="340" y="2150"/>
                    <a:pt x="351" y="2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EE1B353-0EFB-2B45-B5D3-5B43E1C586AB}"/>
                </a:ext>
              </a:extLst>
            </p:cNvPr>
            <p:cNvSpPr/>
            <p:nvPr/>
          </p:nvSpPr>
          <p:spPr>
            <a:xfrm>
              <a:off x="3789360" y="2440800"/>
              <a:ext cx="173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" h="560">
                  <a:moveTo>
                    <a:pt x="70" y="473"/>
                  </a:moveTo>
                  <a:cubicBezTo>
                    <a:pt x="67" y="493"/>
                    <a:pt x="59" y="521"/>
                    <a:pt x="59" y="526"/>
                  </a:cubicBezTo>
                  <a:cubicBezTo>
                    <a:pt x="59" y="549"/>
                    <a:pt x="75" y="560"/>
                    <a:pt x="94" y="560"/>
                  </a:cubicBezTo>
                  <a:cubicBezTo>
                    <a:pt x="107" y="560"/>
                    <a:pt x="129" y="549"/>
                    <a:pt x="137" y="526"/>
                  </a:cubicBezTo>
                  <a:cubicBezTo>
                    <a:pt x="139" y="521"/>
                    <a:pt x="179" y="353"/>
                    <a:pt x="185" y="330"/>
                  </a:cubicBezTo>
                  <a:cubicBezTo>
                    <a:pt x="193" y="288"/>
                    <a:pt x="214" y="202"/>
                    <a:pt x="222" y="168"/>
                  </a:cubicBezTo>
                  <a:cubicBezTo>
                    <a:pt x="228" y="154"/>
                    <a:pt x="260" y="95"/>
                    <a:pt x="289" y="67"/>
                  </a:cubicBezTo>
                  <a:cubicBezTo>
                    <a:pt x="297" y="59"/>
                    <a:pt x="332" y="28"/>
                    <a:pt x="383" y="28"/>
                  </a:cubicBezTo>
                  <a:cubicBezTo>
                    <a:pt x="415" y="28"/>
                    <a:pt x="431" y="42"/>
                    <a:pt x="434" y="42"/>
                  </a:cubicBezTo>
                  <a:cubicBezTo>
                    <a:pt x="396" y="48"/>
                    <a:pt x="372" y="78"/>
                    <a:pt x="372" y="109"/>
                  </a:cubicBezTo>
                  <a:cubicBezTo>
                    <a:pt x="372" y="129"/>
                    <a:pt x="386" y="154"/>
                    <a:pt x="418" y="154"/>
                  </a:cubicBezTo>
                  <a:cubicBezTo>
                    <a:pt x="447" y="154"/>
                    <a:pt x="482" y="126"/>
                    <a:pt x="482" y="81"/>
                  </a:cubicBezTo>
                  <a:cubicBezTo>
                    <a:pt x="482" y="36"/>
                    <a:pt x="444" y="0"/>
                    <a:pt x="383" y="0"/>
                  </a:cubicBezTo>
                  <a:cubicBezTo>
                    <a:pt x="305" y="0"/>
                    <a:pt x="254" y="62"/>
                    <a:pt x="233" y="95"/>
                  </a:cubicBezTo>
                  <a:cubicBezTo>
                    <a:pt x="222" y="39"/>
                    <a:pt x="179" y="0"/>
                    <a:pt x="123" y="0"/>
                  </a:cubicBezTo>
                  <a:cubicBezTo>
                    <a:pt x="70" y="0"/>
                    <a:pt x="48" y="48"/>
                    <a:pt x="37" y="70"/>
                  </a:cubicBezTo>
                  <a:cubicBezTo>
                    <a:pt x="16" y="112"/>
                    <a:pt x="0" y="188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5" y="174"/>
                  </a:cubicBezTo>
                  <a:cubicBezTo>
                    <a:pt x="54" y="87"/>
                    <a:pt x="78" y="28"/>
                    <a:pt x="120" y="28"/>
                  </a:cubicBezTo>
                  <a:cubicBezTo>
                    <a:pt x="142" y="28"/>
                    <a:pt x="158" y="36"/>
                    <a:pt x="158" y="84"/>
                  </a:cubicBezTo>
                  <a:cubicBezTo>
                    <a:pt x="158" y="109"/>
                    <a:pt x="153" y="123"/>
                    <a:pt x="139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134920C-6472-DA4D-8907-62E7A86BB06F}"/>
                </a:ext>
              </a:extLst>
            </p:cNvPr>
            <p:cNvSpPr/>
            <p:nvPr/>
          </p:nvSpPr>
          <p:spPr>
            <a:xfrm>
              <a:off x="4096800" y="2378160"/>
              <a:ext cx="2822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823">
                  <a:moveTo>
                    <a:pt x="418" y="437"/>
                  </a:moveTo>
                  <a:lnTo>
                    <a:pt x="747" y="437"/>
                  </a:lnTo>
                  <a:cubicBezTo>
                    <a:pt x="763" y="437"/>
                    <a:pt x="785" y="437"/>
                    <a:pt x="785" y="412"/>
                  </a:cubicBezTo>
                  <a:cubicBezTo>
                    <a:pt x="785" y="386"/>
                    <a:pt x="763" y="386"/>
                    <a:pt x="747" y="386"/>
                  </a:cubicBezTo>
                  <a:lnTo>
                    <a:pt x="418" y="386"/>
                  </a:lnTo>
                  <a:lnTo>
                    <a:pt x="418" y="42"/>
                  </a:lnTo>
                  <a:cubicBezTo>
                    <a:pt x="418" y="22"/>
                    <a:pt x="418" y="0"/>
                    <a:pt x="394" y="0"/>
                  </a:cubicBezTo>
                  <a:cubicBezTo>
                    <a:pt x="370" y="0"/>
                    <a:pt x="370" y="22"/>
                    <a:pt x="370" y="42"/>
                  </a:cubicBezTo>
                  <a:lnTo>
                    <a:pt x="370" y="386"/>
                  </a:lnTo>
                  <a:lnTo>
                    <a:pt x="40" y="386"/>
                  </a:lnTo>
                  <a:cubicBezTo>
                    <a:pt x="21" y="386"/>
                    <a:pt x="0" y="386"/>
                    <a:pt x="0" y="412"/>
                  </a:cubicBezTo>
                  <a:cubicBezTo>
                    <a:pt x="0" y="437"/>
                    <a:pt x="21" y="437"/>
                    <a:pt x="40" y="437"/>
                  </a:cubicBezTo>
                  <a:lnTo>
                    <a:pt x="370" y="437"/>
                  </a:lnTo>
                  <a:lnTo>
                    <a:pt x="370" y="781"/>
                  </a:lnTo>
                  <a:cubicBezTo>
                    <a:pt x="370" y="798"/>
                    <a:pt x="370" y="823"/>
                    <a:pt x="394" y="823"/>
                  </a:cubicBezTo>
                  <a:cubicBezTo>
                    <a:pt x="418" y="823"/>
                    <a:pt x="418" y="798"/>
                    <a:pt x="418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D17967AB-3DBA-7640-A139-AF33BA9C056F}"/>
                </a:ext>
              </a:extLst>
            </p:cNvPr>
            <p:cNvSpPr/>
            <p:nvPr/>
          </p:nvSpPr>
          <p:spPr>
            <a:xfrm>
              <a:off x="4502520" y="2440800"/>
              <a:ext cx="223200" cy="291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1" h="812">
                  <a:moveTo>
                    <a:pt x="27" y="232"/>
                  </a:moveTo>
                  <a:cubicBezTo>
                    <a:pt x="72" y="90"/>
                    <a:pt x="201" y="90"/>
                    <a:pt x="214" y="90"/>
                  </a:cubicBezTo>
                  <a:cubicBezTo>
                    <a:pt x="394" y="90"/>
                    <a:pt x="407" y="305"/>
                    <a:pt x="407" y="403"/>
                  </a:cubicBezTo>
                  <a:cubicBezTo>
                    <a:pt x="407" y="479"/>
                    <a:pt x="402" y="498"/>
                    <a:pt x="391" y="524"/>
                  </a:cubicBezTo>
                  <a:cubicBezTo>
                    <a:pt x="367" y="613"/>
                    <a:pt x="332" y="756"/>
                    <a:pt x="332" y="790"/>
                  </a:cubicBezTo>
                  <a:cubicBezTo>
                    <a:pt x="332" y="804"/>
                    <a:pt x="337" y="812"/>
                    <a:pt x="345" y="812"/>
                  </a:cubicBezTo>
                  <a:cubicBezTo>
                    <a:pt x="361" y="812"/>
                    <a:pt x="372" y="784"/>
                    <a:pt x="383" y="736"/>
                  </a:cubicBezTo>
                  <a:cubicBezTo>
                    <a:pt x="412" y="633"/>
                    <a:pt x="423" y="563"/>
                    <a:pt x="428" y="524"/>
                  </a:cubicBezTo>
                  <a:cubicBezTo>
                    <a:pt x="431" y="510"/>
                    <a:pt x="431" y="493"/>
                    <a:pt x="436" y="476"/>
                  </a:cubicBezTo>
                  <a:cubicBezTo>
                    <a:pt x="474" y="356"/>
                    <a:pt x="552" y="171"/>
                    <a:pt x="597" y="73"/>
                  </a:cubicBezTo>
                  <a:cubicBezTo>
                    <a:pt x="605" y="59"/>
                    <a:pt x="621" y="31"/>
                    <a:pt x="621" y="25"/>
                  </a:cubicBezTo>
                  <a:cubicBezTo>
                    <a:pt x="621" y="14"/>
                    <a:pt x="608" y="14"/>
                    <a:pt x="605" y="14"/>
                  </a:cubicBezTo>
                  <a:cubicBezTo>
                    <a:pt x="602" y="14"/>
                    <a:pt x="594" y="14"/>
                    <a:pt x="592" y="22"/>
                  </a:cubicBezTo>
                  <a:cubicBezTo>
                    <a:pt x="530" y="140"/>
                    <a:pt x="482" y="263"/>
                    <a:pt x="436" y="386"/>
                  </a:cubicBezTo>
                  <a:cubicBezTo>
                    <a:pt x="434" y="350"/>
                    <a:pt x="434" y="255"/>
                    <a:pt x="388" y="134"/>
                  </a:cubicBezTo>
                  <a:cubicBezTo>
                    <a:pt x="359" y="62"/>
                    <a:pt x="311" y="0"/>
                    <a:pt x="230" y="0"/>
                  </a:cubicBezTo>
                  <a:cubicBezTo>
                    <a:pt x="83" y="0"/>
                    <a:pt x="0" y="188"/>
                    <a:pt x="0" y="227"/>
                  </a:cubicBezTo>
                  <a:cubicBezTo>
                    <a:pt x="0" y="238"/>
                    <a:pt x="11" y="238"/>
                    <a:pt x="21" y="2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4A744C4-3A09-5748-9F68-B7668A65BB3B}"/>
                </a:ext>
              </a:extLst>
            </p:cNvPr>
            <p:cNvSpPr/>
            <p:nvPr/>
          </p:nvSpPr>
          <p:spPr>
            <a:xfrm>
              <a:off x="4821840" y="2440800"/>
              <a:ext cx="3312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1" h="546">
                  <a:moveTo>
                    <a:pt x="91" y="120"/>
                  </a:moveTo>
                  <a:lnTo>
                    <a:pt x="91" y="454"/>
                  </a:lnTo>
                  <a:cubicBezTo>
                    <a:pt x="91" y="507"/>
                    <a:pt x="78" y="507"/>
                    <a:pt x="0" y="507"/>
                  </a:cubicBezTo>
                  <a:lnTo>
                    <a:pt x="0" y="546"/>
                  </a:lnTo>
                  <a:cubicBezTo>
                    <a:pt x="40" y="546"/>
                    <a:pt x="102" y="543"/>
                    <a:pt x="134" y="543"/>
                  </a:cubicBezTo>
                  <a:cubicBezTo>
                    <a:pt x="163" y="543"/>
                    <a:pt x="225" y="546"/>
                    <a:pt x="265" y="546"/>
                  </a:cubicBezTo>
                  <a:lnTo>
                    <a:pt x="265" y="507"/>
                  </a:lnTo>
                  <a:cubicBezTo>
                    <a:pt x="187" y="507"/>
                    <a:pt x="174" y="507"/>
                    <a:pt x="174" y="454"/>
                  </a:cubicBezTo>
                  <a:lnTo>
                    <a:pt x="174" y="224"/>
                  </a:lnTo>
                  <a:cubicBezTo>
                    <a:pt x="174" y="95"/>
                    <a:pt x="257" y="28"/>
                    <a:pt x="332" y="28"/>
                  </a:cubicBezTo>
                  <a:cubicBezTo>
                    <a:pt x="407" y="28"/>
                    <a:pt x="420" y="95"/>
                    <a:pt x="420" y="165"/>
                  </a:cubicBezTo>
                  <a:lnTo>
                    <a:pt x="420" y="454"/>
                  </a:lnTo>
                  <a:cubicBezTo>
                    <a:pt x="420" y="507"/>
                    <a:pt x="407" y="507"/>
                    <a:pt x="327" y="507"/>
                  </a:cubicBezTo>
                  <a:lnTo>
                    <a:pt x="327" y="546"/>
                  </a:lnTo>
                  <a:cubicBezTo>
                    <a:pt x="370" y="546"/>
                    <a:pt x="428" y="543"/>
                    <a:pt x="461" y="543"/>
                  </a:cubicBezTo>
                  <a:cubicBezTo>
                    <a:pt x="493" y="543"/>
                    <a:pt x="554" y="546"/>
                    <a:pt x="594" y="546"/>
                  </a:cubicBezTo>
                  <a:lnTo>
                    <a:pt x="594" y="507"/>
                  </a:lnTo>
                  <a:cubicBezTo>
                    <a:pt x="514" y="507"/>
                    <a:pt x="501" y="507"/>
                    <a:pt x="501" y="454"/>
                  </a:cubicBezTo>
                  <a:lnTo>
                    <a:pt x="501" y="224"/>
                  </a:lnTo>
                  <a:cubicBezTo>
                    <a:pt x="501" y="95"/>
                    <a:pt x="586" y="28"/>
                    <a:pt x="661" y="28"/>
                  </a:cubicBezTo>
                  <a:cubicBezTo>
                    <a:pt x="734" y="28"/>
                    <a:pt x="747" y="95"/>
                    <a:pt x="747" y="165"/>
                  </a:cubicBezTo>
                  <a:lnTo>
                    <a:pt x="747" y="454"/>
                  </a:lnTo>
                  <a:cubicBezTo>
                    <a:pt x="747" y="507"/>
                    <a:pt x="734" y="507"/>
                    <a:pt x="656" y="507"/>
                  </a:cubicBezTo>
                  <a:lnTo>
                    <a:pt x="656" y="546"/>
                  </a:lnTo>
                  <a:cubicBezTo>
                    <a:pt x="696" y="546"/>
                    <a:pt x="758" y="543"/>
                    <a:pt x="790" y="543"/>
                  </a:cubicBezTo>
                  <a:cubicBezTo>
                    <a:pt x="819" y="543"/>
                    <a:pt x="881" y="546"/>
                    <a:pt x="921" y="546"/>
                  </a:cubicBezTo>
                  <a:lnTo>
                    <a:pt x="921" y="507"/>
                  </a:lnTo>
                  <a:cubicBezTo>
                    <a:pt x="860" y="507"/>
                    <a:pt x="830" y="507"/>
                    <a:pt x="830" y="470"/>
                  </a:cubicBezTo>
                  <a:lnTo>
                    <a:pt x="830" y="235"/>
                  </a:lnTo>
                  <a:cubicBezTo>
                    <a:pt x="830" y="129"/>
                    <a:pt x="830" y="90"/>
                    <a:pt x="793" y="45"/>
                  </a:cubicBezTo>
                  <a:cubicBezTo>
                    <a:pt x="777" y="25"/>
                    <a:pt x="736" y="0"/>
                    <a:pt x="669" y="0"/>
                  </a:cubicBezTo>
                  <a:cubicBezTo>
                    <a:pt x="570" y="0"/>
                    <a:pt x="517" y="73"/>
                    <a:pt x="498" y="120"/>
                  </a:cubicBezTo>
                  <a:cubicBezTo>
                    <a:pt x="482" y="14"/>
                    <a:pt x="394" y="0"/>
                    <a:pt x="340" y="0"/>
                  </a:cubicBezTo>
                  <a:cubicBezTo>
                    <a:pt x="254" y="0"/>
                    <a:pt x="198" y="53"/>
                    <a:pt x="166" y="129"/>
                  </a:cubicBezTo>
                  <a:lnTo>
                    <a:pt x="166" y="0"/>
                  </a:lnTo>
                  <a:lnTo>
                    <a:pt x="0" y="14"/>
                  </a:lnTo>
                  <a:lnTo>
                    <a:pt x="0" y="53"/>
                  </a:lnTo>
                  <a:cubicBezTo>
                    <a:pt x="83" y="53"/>
                    <a:pt x="91" y="62"/>
                    <a:pt x="91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DF5EC94-5684-1040-911C-4A1C4A858E51}"/>
                </a:ext>
              </a:extLst>
            </p:cNvPr>
            <p:cNvSpPr/>
            <p:nvPr/>
          </p:nvSpPr>
          <p:spPr>
            <a:xfrm>
              <a:off x="5177520" y="2437560"/>
              <a:ext cx="19152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3" h="568">
                  <a:moveTo>
                    <a:pt x="345" y="459"/>
                  </a:moveTo>
                  <a:cubicBezTo>
                    <a:pt x="348" y="510"/>
                    <a:pt x="380" y="560"/>
                    <a:pt x="436" y="560"/>
                  </a:cubicBezTo>
                  <a:cubicBezTo>
                    <a:pt x="461" y="560"/>
                    <a:pt x="533" y="543"/>
                    <a:pt x="533" y="442"/>
                  </a:cubicBezTo>
                  <a:lnTo>
                    <a:pt x="533" y="375"/>
                  </a:lnTo>
                  <a:lnTo>
                    <a:pt x="503" y="375"/>
                  </a:lnTo>
                  <a:lnTo>
                    <a:pt x="503" y="442"/>
                  </a:lnTo>
                  <a:cubicBezTo>
                    <a:pt x="503" y="515"/>
                    <a:pt x="474" y="524"/>
                    <a:pt x="461" y="524"/>
                  </a:cubicBezTo>
                  <a:cubicBezTo>
                    <a:pt x="423" y="524"/>
                    <a:pt x="418" y="468"/>
                    <a:pt x="418" y="462"/>
                  </a:cubicBezTo>
                  <a:lnTo>
                    <a:pt x="418" y="213"/>
                  </a:lnTo>
                  <a:cubicBezTo>
                    <a:pt x="418" y="162"/>
                    <a:pt x="418" y="115"/>
                    <a:pt x="375" y="67"/>
                  </a:cubicBezTo>
                  <a:cubicBezTo>
                    <a:pt x="329" y="20"/>
                    <a:pt x="270" y="0"/>
                    <a:pt x="214" y="0"/>
                  </a:cubicBezTo>
                  <a:cubicBezTo>
                    <a:pt x="115" y="0"/>
                    <a:pt x="35" y="59"/>
                    <a:pt x="35" y="140"/>
                  </a:cubicBezTo>
                  <a:cubicBezTo>
                    <a:pt x="35" y="176"/>
                    <a:pt x="59" y="199"/>
                    <a:pt x="88" y="199"/>
                  </a:cubicBezTo>
                  <a:cubicBezTo>
                    <a:pt x="123" y="199"/>
                    <a:pt x="142" y="174"/>
                    <a:pt x="142" y="140"/>
                  </a:cubicBezTo>
                  <a:cubicBezTo>
                    <a:pt x="142" y="126"/>
                    <a:pt x="137" y="84"/>
                    <a:pt x="83" y="84"/>
                  </a:cubicBezTo>
                  <a:cubicBezTo>
                    <a:pt x="115" y="42"/>
                    <a:pt x="171" y="28"/>
                    <a:pt x="212" y="28"/>
                  </a:cubicBezTo>
                  <a:cubicBezTo>
                    <a:pt x="268" y="28"/>
                    <a:pt x="335" y="76"/>
                    <a:pt x="335" y="185"/>
                  </a:cubicBezTo>
                  <a:lnTo>
                    <a:pt x="335" y="232"/>
                  </a:lnTo>
                  <a:cubicBezTo>
                    <a:pt x="276" y="235"/>
                    <a:pt x="193" y="238"/>
                    <a:pt x="118" y="274"/>
                  </a:cubicBezTo>
                  <a:cubicBezTo>
                    <a:pt x="29" y="316"/>
                    <a:pt x="0" y="381"/>
                    <a:pt x="0" y="437"/>
                  </a:cubicBezTo>
                  <a:cubicBezTo>
                    <a:pt x="0" y="538"/>
                    <a:pt x="115" y="568"/>
                    <a:pt x="190" y="568"/>
                  </a:cubicBezTo>
                  <a:cubicBezTo>
                    <a:pt x="268" y="568"/>
                    <a:pt x="321" y="518"/>
                    <a:pt x="345" y="459"/>
                  </a:cubicBezTo>
                  <a:close/>
                  <a:moveTo>
                    <a:pt x="335" y="258"/>
                  </a:moveTo>
                  <a:lnTo>
                    <a:pt x="335" y="381"/>
                  </a:lnTo>
                  <a:cubicBezTo>
                    <a:pt x="335" y="498"/>
                    <a:pt x="252" y="540"/>
                    <a:pt x="198" y="540"/>
                  </a:cubicBezTo>
                  <a:cubicBezTo>
                    <a:pt x="139" y="540"/>
                    <a:pt x="91" y="496"/>
                    <a:pt x="91" y="434"/>
                  </a:cubicBezTo>
                  <a:cubicBezTo>
                    <a:pt x="91" y="367"/>
                    <a:pt x="142" y="263"/>
                    <a:pt x="335" y="2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1174C44-66DA-D642-9883-89A0D9752311}"/>
                </a:ext>
              </a:extLst>
            </p:cNvPr>
            <p:cNvSpPr/>
            <p:nvPr/>
          </p:nvSpPr>
          <p:spPr>
            <a:xfrm>
              <a:off x="5375160" y="2445840"/>
              <a:ext cx="21348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4" h="532">
                  <a:moveTo>
                    <a:pt x="324" y="244"/>
                  </a:moveTo>
                  <a:cubicBezTo>
                    <a:pt x="361" y="196"/>
                    <a:pt x="404" y="134"/>
                    <a:pt x="434" y="104"/>
                  </a:cubicBezTo>
                  <a:cubicBezTo>
                    <a:pt x="471" y="59"/>
                    <a:pt x="519" y="39"/>
                    <a:pt x="573" y="39"/>
                  </a:cubicBezTo>
                  <a:lnTo>
                    <a:pt x="573" y="0"/>
                  </a:lnTo>
                  <a:cubicBezTo>
                    <a:pt x="544" y="3"/>
                    <a:pt x="509" y="3"/>
                    <a:pt x="477" y="3"/>
                  </a:cubicBezTo>
                  <a:cubicBezTo>
                    <a:pt x="442" y="3"/>
                    <a:pt x="380" y="0"/>
                    <a:pt x="364" y="0"/>
                  </a:cubicBezTo>
                  <a:lnTo>
                    <a:pt x="364" y="39"/>
                  </a:lnTo>
                  <a:cubicBezTo>
                    <a:pt x="388" y="42"/>
                    <a:pt x="399" y="56"/>
                    <a:pt x="399" y="76"/>
                  </a:cubicBezTo>
                  <a:cubicBezTo>
                    <a:pt x="399" y="95"/>
                    <a:pt x="386" y="112"/>
                    <a:pt x="380" y="120"/>
                  </a:cubicBezTo>
                  <a:lnTo>
                    <a:pt x="308" y="216"/>
                  </a:lnTo>
                  <a:lnTo>
                    <a:pt x="214" y="92"/>
                  </a:lnTo>
                  <a:cubicBezTo>
                    <a:pt x="204" y="78"/>
                    <a:pt x="204" y="76"/>
                    <a:pt x="204" y="70"/>
                  </a:cubicBezTo>
                  <a:cubicBezTo>
                    <a:pt x="204" y="50"/>
                    <a:pt x="222" y="39"/>
                    <a:pt x="246" y="39"/>
                  </a:cubicBezTo>
                  <a:lnTo>
                    <a:pt x="246" y="0"/>
                  </a:lnTo>
                  <a:cubicBezTo>
                    <a:pt x="214" y="0"/>
                    <a:pt x="137" y="3"/>
                    <a:pt x="118" y="3"/>
                  </a:cubicBezTo>
                  <a:cubicBezTo>
                    <a:pt x="94" y="3"/>
                    <a:pt x="37" y="3"/>
                    <a:pt x="5" y="0"/>
                  </a:cubicBezTo>
                  <a:lnTo>
                    <a:pt x="5" y="39"/>
                  </a:lnTo>
                  <a:cubicBezTo>
                    <a:pt x="88" y="39"/>
                    <a:pt x="91" y="39"/>
                    <a:pt x="145" y="115"/>
                  </a:cubicBezTo>
                  <a:lnTo>
                    <a:pt x="262" y="274"/>
                  </a:lnTo>
                  <a:lnTo>
                    <a:pt x="150" y="420"/>
                  </a:lnTo>
                  <a:cubicBezTo>
                    <a:pt x="94" y="493"/>
                    <a:pt x="24" y="496"/>
                    <a:pt x="0" y="496"/>
                  </a:cubicBezTo>
                  <a:lnTo>
                    <a:pt x="0" y="532"/>
                  </a:lnTo>
                  <a:cubicBezTo>
                    <a:pt x="29" y="529"/>
                    <a:pt x="67" y="529"/>
                    <a:pt x="99" y="529"/>
                  </a:cubicBezTo>
                  <a:cubicBezTo>
                    <a:pt x="131" y="529"/>
                    <a:pt x="182" y="532"/>
                    <a:pt x="212" y="532"/>
                  </a:cubicBezTo>
                  <a:lnTo>
                    <a:pt x="212" y="496"/>
                  </a:lnTo>
                  <a:cubicBezTo>
                    <a:pt x="185" y="490"/>
                    <a:pt x="177" y="476"/>
                    <a:pt x="177" y="456"/>
                  </a:cubicBezTo>
                  <a:cubicBezTo>
                    <a:pt x="177" y="428"/>
                    <a:pt x="212" y="389"/>
                    <a:pt x="281" y="300"/>
                  </a:cubicBezTo>
                  <a:lnTo>
                    <a:pt x="372" y="423"/>
                  </a:lnTo>
                  <a:cubicBezTo>
                    <a:pt x="383" y="437"/>
                    <a:pt x="396" y="456"/>
                    <a:pt x="396" y="465"/>
                  </a:cubicBezTo>
                  <a:cubicBezTo>
                    <a:pt x="396" y="476"/>
                    <a:pt x="386" y="493"/>
                    <a:pt x="353" y="496"/>
                  </a:cubicBezTo>
                  <a:lnTo>
                    <a:pt x="353" y="532"/>
                  </a:lnTo>
                  <a:cubicBezTo>
                    <a:pt x="391" y="532"/>
                    <a:pt x="455" y="529"/>
                    <a:pt x="482" y="529"/>
                  </a:cubicBezTo>
                  <a:cubicBezTo>
                    <a:pt x="514" y="529"/>
                    <a:pt x="560" y="529"/>
                    <a:pt x="594" y="532"/>
                  </a:cubicBezTo>
                  <a:lnTo>
                    <a:pt x="594" y="496"/>
                  </a:lnTo>
                  <a:cubicBezTo>
                    <a:pt x="533" y="496"/>
                    <a:pt x="511" y="493"/>
                    <a:pt x="485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0E3EF9-F750-4E4B-91A0-586EFF3B17CA}"/>
                </a:ext>
              </a:extLst>
            </p:cNvPr>
            <p:cNvSpPr/>
            <p:nvPr/>
          </p:nvSpPr>
          <p:spPr>
            <a:xfrm>
              <a:off x="5070600" y="2785320"/>
              <a:ext cx="15192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392">
                  <a:moveTo>
                    <a:pt x="300" y="50"/>
                  </a:moveTo>
                  <a:cubicBezTo>
                    <a:pt x="281" y="22"/>
                    <a:pt x="254" y="0"/>
                    <a:pt x="214" y="0"/>
                  </a:cubicBezTo>
                  <a:cubicBezTo>
                    <a:pt x="107" y="0"/>
                    <a:pt x="0" y="123"/>
                    <a:pt x="0" y="246"/>
                  </a:cubicBezTo>
                  <a:cubicBezTo>
                    <a:pt x="0" y="330"/>
                    <a:pt x="54" y="392"/>
                    <a:pt x="126" y="392"/>
                  </a:cubicBezTo>
                  <a:cubicBezTo>
                    <a:pt x="169" y="392"/>
                    <a:pt x="209" y="364"/>
                    <a:pt x="244" y="330"/>
                  </a:cubicBezTo>
                  <a:cubicBezTo>
                    <a:pt x="260" y="384"/>
                    <a:pt x="305" y="392"/>
                    <a:pt x="329" y="392"/>
                  </a:cubicBezTo>
                  <a:cubicBezTo>
                    <a:pt x="359" y="392"/>
                    <a:pt x="378" y="372"/>
                    <a:pt x="394" y="344"/>
                  </a:cubicBezTo>
                  <a:cubicBezTo>
                    <a:pt x="412" y="311"/>
                    <a:pt x="423" y="263"/>
                    <a:pt x="423" y="258"/>
                  </a:cubicBezTo>
                  <a:cubicBezTo>
                    <a:pt x="423" y="246"/>
                    <a:pt x="412" y="246"/>
                    <a:pt x="410" y="246"/>
                  </a:cubicBezTo>
                  <a:cubicBezTo>
                    <a:pt x="399" y="246"/>
                    <a:pt x="396" y="252"/>
                    <a:pt x="391" y="274"/>
                  </a:cubicBezTo>
                  <a:cubicBezTo>
                    <a:pt x="380" y="316"/>
                    <a:pt x="364" y="367"/>
                    <a:pt x="329" y="367"/>
                  </a:cubicBezTo>
                  <a:cubicBezTo>
                    <a:pt x="308" y="367"/>
                    <a:pt x="303" y="347"/>
                    <a:pt x="303" y="325"/>
                  </a:cubicBezTo>
                  <a:cubicBezTo>
                    <a:pt x="303" y="311"/>
                    <a:pt x="311" y="277"/>
                    <a:pt x="316" y="255"/>
                  </a:cubicBezTo>
                  <a:cubicBezTo>
                    <a:pt x="321" y="232"/>
                    <a:pt x="329" y="196"/>
                    <a:pt x="335" y="176"/>
                  </a:cubicBezTo>
                  <a:lnTo>
                    <a:pt x="351" y="112"/>
                  </a:lnTo>
                  <a:cubicBezTo>
                    <a:pt x="356" y="90"/>
                    <a:pt x="364" y="48"/>
                    <a:pt x="364" y="45"/>
                  </a:cubicBezTo>
                  <a:cubicBezTo>
                    <a:pt x="364" y="25"/>
                    <a:pt x="351" y="17"/>
                    <a:pt x="337" y="17"/>
                  </a:cubicBezTo>
                  <a:cubicBezTo>
                    <a:pt x="324" y="17"/>
                    <a:pt x="305" y="28"/>
                    <a:pt x="300" y="50"/>
                  </a:cubicBezTo>
                  <a:close/>
                  <a:moveTo>
                    <a:pt x="246" y="274"/>
                  </a:moveTo>
                  <a:cubicBezTo>
                    <a:pt x="241" y="300"/>
                    <a:pt x="222" y="316"/>
                    <a:pt x="204" y="333"/>
                  </a:cubicBezTo>
                  <a:cubicBezTo>
                    <a:pt x="195" y="339"/>
                    <a:pt x="163" y="367"/>
                    <a:pt x="129" y="367"/>
                  </a:cubicBezTo>
                  <a:cubicBezTo>
                    <a:pt x="96" y="367"/>
                    <a:pt x="67" y="344"/>
                    <a:pt x="67" y="283"/>
                  </a:cubicBezTo>
                  <a:cubicBezTo>
                    <a:pt x="67" y="238"/>
                    <a:pt x="91" y="140"/>
                    <a:pt x="110" y="106"/>
                  </a:cubicBezTo>
                  <a:cubicBezTo>
                    <a:pt x="147" y="36"/>
                    <a:pt x="190" y="25"/>
                    <a:pt x="214" y="25"/>
                  </a:cubicBezTo>
                  <a:cubicBezTo>
                    <a:pt x="270" y="25"/>
                    <a:pt x="287" y="90"/>
                    <a:pt x="287" y="101"/>
                  </a:cubicBezTo>
                  <a:cubicBezTo>
                    <a:pt x="287" y="104"/>
                    <a:pt x="287" y="109"/>
                    <a:pt x="284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34F1E36-B9C8-464D-9F17-BE20C3823372}"/>
                </a:ext>
              </a:extLst>
            </p:cNvPr>
            <p:cNvSpPr/>
            <p:nvPr/>
          </p:nvSpPr>
          <p:spPr>
            <a:xfrm>
              <a:off x="5255640" y="2709719"/>
              <a:ext cx="59400" cy="115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22">
                  <a:moveTo>
                    <a:pt x="161" y="59"/>
                  </a:moveTo>
                  <a:cubicBezTo>
                    <a:pt x="161" y="59"/>
                    <a:pt x="166" y="45"/>
                    <a:pt x="166" y="36"/>
                  </a:cubicBezTo>
                  <a:cubicBezTo>
                    <a:pt x="166" y="14"/>
                    <a:pt x="147" y="0"/>
                    <a:pt x="129" y="0"/>
                  </a:cubicBezTo>
                  <a:cubicBezTo>
                    <a:pt x="104" y="0"/>
                    <a:pt x="96" y="20"/>
                    <a:pt x="94" y="28"/>
                  </a:cubicBezTo>
                  <a:lnTo>
                    <a:pt x="3" y="297"/>
                  </a:lnTo>
                  <a:cubicBezTo>
                    <a:pt x="0" y="305"/>
                    <a:pt x="0" y="305"/>
                    <a:pt x="0" y="308"/>
                  </a:cubicBezTo>
                  <a:cubicBezTo>
                    <a:pt x="0" y="316"/>
                    <a:pt x="24" y="322"/>
                    <a:pt x="27" y="322"/>
                  </a:cubicBezTo>
                  <a:cubicBezTo>
                    <a:pt x="32" y="322"/>
                    <a:pt x="32" y="319"/>
                    <a:pt x="35" y="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19AF4A7-50D2-5D42-BBAF-36F264A60B6F}"/>
                </a:ext>
              </a:extLst>
            </p:cNvPr>
            <p:cNvSpPr/>
            <p:nvPr/>
          </p:nvSpPr>
          <p:spPr>
            <a:xfrm>
              <a:off x="568727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B5AB1491-793B-4A49-B110-9DA3691487FB}"/>
                </a:ext>
              </a:extLst>
            </p:cNvPr>
            <p:cNvSpPr/>
            <p:nvPr/>
          </p:nvSpPr>
          <p:spPr>
            <a:xfrm>
              <a:off x="601416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46FEB66-EC86-1D49-9E17-C97534152EC8}"/>
                </a:ext>
              </a:extLst>
            </p:cNvPr>
            <p:cNvSpPr/>
            <p:nvPr/>
          </p:nvSpPr>
          <p:spPr>
            <a:xfrm>
              <a:off x="6315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66FF6344-6FBA-484E-8BCB-D1AE1A655DAF}"/>
                </a:ext>
              </a:extLst>
            </p:cNvPr>
            <p:cNvSpPr/>
            <p:nvPr/>
          </p:nvSpPr>
          <p:spPr>
            <a:xfrm>
              <a:off x="6460559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831CBCA-EEB2-E34A-AEF2-FCCC742F8D16}"/>
                </a:ext>
              </a:extLst>
            </p:cNvPr>
            <p:cNvSpPr/>
            <p:nvPr/>
          </p:nvSpPr>
          <p:spPr>
            <a:xfrm>
              <a:off x="66502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6F25527-2CD3-D648-9E41-D6F393C2C0CF}"/>
                </a:ext>
              </a:extLst>
            </p:cNvPr>
            <p:cNvSpPr/>
            <p:nvPr/>
          </p:nvSpPr>
          <p:spPr>
            <a:xfrm>
              <a:off x="67910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AC58358C-375B-164B-882B-B915459D4E26}"/>
                </a:ext>
              </a:extLst>
            </p:cNvPr>
            <p:cNvSpPr/>
            <p:nvPr/>
          </p:nvSpPr>
          <p:spPr>
            <a:xfrm>
              <a:off x="695988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9884EB9-7482-244C-862A-882777DFC0D6}"/>
                </a:ext>
              </a:extLst>
            </p:cNvPr>
            <p:cNvSpPr/>
            <p:nvPr/>
          </p:nvSpPr>
          <p:spPr>
            <a:xfrm>
              <a:off x="7179479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AE03370-99DC-DA4C-A5CC-E8771959F90F}"/>
                </a:ext>
              </a:extLst>
            </p:cNvPr>
            <p:cNvSpPr/>
            <p:nvPr/>
          </p:nvSpPr>
          <p:spPr>
            <a:xfrm>
              <a:off x="7308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534C6848-7BBE-2B40-9860-BA7E40A6CADA}"/>
                </a:ext>
              </a:extLst>
            </p:cNvPr>
            <p:cNvSpPr/>
            <p:nvPr/>
          </p:nvSpPr>
          <p:spPr>
            <a:xfrm>
              <a:off x="7577640" y="2516040"/>
              <a:ext cx="25884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0" h="53">
                  <a:moveTo>
                    <a:pt x="680" y="53"/>
                  </a:moveTo>
                  <a:cubicBezTo>
                    <a:pt x="699" y="53"/>
                    <a:pt x="720" y="53"/>
                    <a:pt x="720" y="25"/>
                  </a:cubicBezTo>
                  <a:cubicBezTo>
                    <a:pt x="720" y="0"/>
                    <a:pt x="699" y="0"/>
                    <a:pt x="680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3"/>
                    <a:pt x="21" y="53"/>
                    <a:pt x="40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21D53870-C697-314F-8199-D223554A4737}"/>
                </a:ext>
              </a:extLst>
            </p:cNvPr>
            <p:cNvSpPr/>
            <p:nvPr/>
          </p:nvSpPr>
          <p:spPr>
            <a:xfrm>
              <a:off x="798551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46544E8-79C7-434D-8189-6EE956AA27DC}"/>
                </a:ext>
              </a:extLst>
            </p:cNvPr>
            <p:cNvSpPr/>
            <p:nvPr/>
          </p:nvSpPr>
          <p:spPr>
            <a:xfrm>
              <a:off x="831240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896A6EB0-A257-3549-9D6B-7F9B2AB4783F}"/>
                </a:ext>
              </a:extLst>
            </p:cNvPr>
            <p:cNvSpPr/>
            <p:nvPr/>
          </p:nvSpPr>
          <p:spPr>
            <a:xfrm>
              <a:off x="861480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069FA0B-AD7F-D04B-ACAF-002AFDD30081}"/>
                </a:ext>
              </a:extLst>
            </p:cNvPr>
            <p:cNvSpPr/>
            <p:nvPr/>
          </p:nvSpPr>
          <p:spPr>
            <a:xfrm>
              <a:off x="8758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70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5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32BBA296-7B8E-1645-B477-BA7272289F92}"/>
                </a:ext>
              </a:extLst>
            </p:cNvPr>
            <p:cNvSpPr/>
            <p:nvPr/>
          </p:nvSpPr>
          <p:spPr>
            <a:xfrm>
              <a:off x="89708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C831A951-7644-4B47-86C9-77B2838C59CC}"/>
                </a:ext>
              </a:extLst>
            </p:cNvPr>
            <p:cNvSpPr/>
            <p:nvPr/>
          </p:nvSpPr>
          <p:spPr>
            <a:xfrm>
              <a:off x="913932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F3578589-C6AE-9840-B5D2-37EFE39B9553}"/>
                </a:ext>
              </a:extLst>
            </p:cNvPr>
            <p:cNvSpPr/>
            <p:nvPr/>
          </p:nvSpPr>
          <p:spPr>
            <a:xfrm>
              <a:off x="9369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05A645E5-EECB-3A45-B800-717CB5B72BD3}"/>
                </a:ext>
              </a:extLst>
            </p:cNvPr>
            <p:cNvSpPr/>
            <p:nvPr/>
          </p:nvSpPr>
          <p:spPr>
            <a:xfrm>
              <a:off x="952488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450" y="1106"/>
                  </a:moveTo>
                  <a:cubicBezTo>
                    <a:pt x="450" y="753"/>
                    <a:pt x="370" y="378"/>
                    <a:pt x="137" y="101"/>
                  </a:cubicBezTo>
                  <a:cubicBezTo>
                    <a:pt x="120" y="81"/>
                    <a:pt x="78" y="34"/>
                    <a:pt x="48" y="8"/>
                  </a:cubicBezTo>
                  <a:cubicBezTo>
                    <a:pt x="40" y="0"/>
                    <a:pt x="37" y="0"/>
                    <a:pt x="21" y="0"/>
                  </a:cubicBezTo>
                  <a:cubicBezTo>
                    <a:pt x="11" y="0"/>
                    <a:pt x="0" y="0"/>
                    <a:pt x="0" y="11"/>
                  </a:cubicBezTo>
                  <a:cubicBezTo>
                    <a:pt x="0" y="17"/>
                    <a:pt x="5" y="22"/>
                    <a:pt x="8" y="25"/>
                  </a:cubicBezTo>
                  <a:cubicBezTo>
                    <a:pt x="48" y="67"/>
                    <a:pt x="112" y="134"/>
                    <a:pt x="185" y="272"/>
                  </a:cubicBezTo>
                  <a:cubicBezTo>
                    <a:pt x="313" y="507"/>
                    <a:pt x="359" y="812"/>
                    <a:pt x="359" y="1106"/>
                  </a:cubicBezTo>
                  <a:cubicBezTo>
                    <a:pt x="359" y="1641"/>
                    <a:pt x="217" y="1968"/>
                    <a:pt x="5" y="2192"/>
                  </a:cubicBezTo>
                  <a:cubicBezTo>
                    <a:pt x="3" y="2195"/>
                    <a:pt x="0" y="2201"/>
                    <a:pt x="0" y="2203"/>
                  </a:cubicBezTo>
                  <a:cubicBezTo>
                    <a:pt x="0" y="2215"/>
                    <a:pt x="11" y="2215"/>
                    <a:pt x="21" y="2215"/>
                  </a:cubicBezTo>
                  <a:cubicBezTo>
                    <a:pt x="37" y="2215"/>
                    <a:pt x="40" y="2215"/>
                    <a:pt x="51" y="2206"/>
                  </a:cubicBezTo>
                  <a:cubicBezTo>
                    <a:pt x="163" y="2105"/>
                    <a:pt x="289" y="1935"/>
                    <a:pt x="372" y="1674"/>
                  </a:cubicBezTo>
                  <a:cubicBezTo>
                    <a:pt x="423" y="1506"/>
                    <a:pt x="450" y="1305"/>
                    <a:pt x="450" y="1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3D0669F8-01E8-4E46-82A5-A0973EE0FD05}"/>
                </a:ext>
              </a:extLst>
            </p:cNvPr>
            <p:cNvSpPr/>
            <p:nvPr/>
          </p:nvSpPr>
          <p:spPr>
            <a:xfrm>
              <a:off x="9793800" y="2030400"/>
              <a:ext cx="13176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7" h="574">
                  <a:moveTo>
                    <a:pt x="367" y="417"/>
                  </a:moveTo>
                  <a:lnTo>
                    <a:pt x="337" y="417"/>
                  </a:lnTo>
                  <a:cubicBezTo>
                    <a:pt x="335" y="437"/>
                    <a:pt x="327" y="487"/>
                    <a:pt x="316" y="496"/>
                  </a:cubicBezTo>
                  <a:cubicBezTo>
                    <a:pt x="311" y="501"/>
                    <a:pt x="246" y="501"/>
                    <a:pt x="236" y="501"/>
                  </a:cubicBezTo>
                  <a:lnTo>
                    <a:pt x="83" y="501"/>
                  </a:lnTo>
                  <a:cubicBezTo>
                    <a:pt x="169" y="420"/>
                    <a:pt x="198" y="398"/>
                    <a:pt x="249" y="356"/>
                  </a:cubicBezTo>
                  <a:cubicBezTo>
                    <a:pt x="311" y="305"/>
                    <a:pt x="367" y="252"/>
                    <a:pt x="367" y="168"/>
                  </a:cubicBezTo>
                  <a:cubicBezTo>
                    <a:pt x="367" y="64"/>
                    <a:pt x="278" y="0"/>
                    <a:pt x="171" y="0"/>
                  </a:cubicBezTo>
                  <a:cubicBezTo>
                    <a:pt x="70" y="0"/>
                    <a:pt x="0" y="76"/>
                    <a:pt x="0" y="154"/>
                  </a:cubicBezTo>
                  <a:cubicBezTo>
                    <a:pt x="0" y="199"/>
                    <a:pt x="35" y="204"/>
                    <a:pt x="43" y="204"/>
                  </a:cubicBezTo>
                  <a:cubicBezTo>
                    <a:pt x="64" y="204"/>
                    <a:pt x="88" y="188"/>
                    <a:pt x="88" y="157"/>
                  </a:cubicBezTo>
                  <a:cubicBezTo>
                    <a:pt x="88" y="143"/>
                    <a:pt x="83" y="112"/>
                    <a:pt x="40" y="112"/>
                  </a:cubicBezTo>
                  <a:cubicBezTo>
                    <a:pt x="64" y="50"/>
                    <a:pt x="120" y="31"/>
                    <a:pt x="161" y="31"/>
                  </a:cubicBezTo>
                  <a:cubicBezTo>
                    <a:pt x="244" y="31"/>
                    <a:pt x="287" y="98"/>
                    <a:pt x="287" y="168"/>
                  </a:cubicBezTo>
                  <a:cubicBezTo>
                    <a:pt x="287" y="244"/>
                    <a:pt x="236" y="302"/>
                    <a:pt x="209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43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9" name="Freeform 48">
            <a:extLst>
              <a:ext uri="{FF2B5EF4-FFF2-40B4-BE49-F238E27FC236}">
                <a16:creationId xmlns:a16="http://schemas.microsoft.com/office/drawing/2014/main" id="{3AD28BFB-8043-1B4D-B95F-82DEB295D6B6}"/>
              </a:ext>
            </a:extLst>
          </p:cNvPr>
          <p:cNvSpPr/>
          <p:nvPr/>
        </p:nvSpPr>
        <p:spPr>
          <a:xfrm>
            <a:off x="3762000" y="2011680"/>
            <a:ext cx="3736080" cy="10972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3465A4"/>
            </a:solidFill>
            <a:custDash>
              <a:ds d="197000" sp="197000"/>
            </a:custDash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03D8184-B284-754B-B4E7-43B99ED063DF}"/>
              </a:ext>
            </a:extLst>
          </p:cNvPr>
          <p:cNvSpPr txBox="1"/>
          <p:nvPr/>
        </p:nvSpPr>
        <p:spPr>
          <a:xfrm>
            <a:off x="822960" y="3749040"/>
            <a:ext cx="720036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We’re going to optimize this loss function using the following gradient:</a:t>
            </a:r>
          </a:p>
        </p:txBody>
      </p:sp>
      <p:grpSp>
        <p:nvGrpSpPr>
          <p:cNvPr id="52" name="Group 51" descr="20§display§\nabla_w L(s,a,s';w) \approx -\left(&#10;r + \gamma \max_{a'} Q_w(s',a') - Q_w(s,a)&#10;\right) \nabla_w Q_w(s,a)§svg§600§FALSE" title="TexMaths">
            <a:extLst>
              <a:ext uri="{FF2B5EF4-FFF2-40B4-BE49-F238E27FC236}">
                <a16:creationId xmlns:a16="http://schemas.microsoft.com/office/drawing/2014/main" id="{2DDEB303-D79A-DD40-80CF-3FB66781CB58}"/>
              </a:ext>
            </a:extLst>
          </p:cNvPr>
          <p:cNvGrpSpPr/>
          <p:nvPr/>
        </p:nvGrpSpPr>
        <p:grpSpPr>
          <a:xfrm>
            <a:off x="427680" y="4444560"/>
            <a:ext cx="9194760" cy="570600"/>
            <a:chOff x="427680" y="4444560"/>
            <a:chExt cx="9194760" cy="570600"/>
          </a:xfrm>
        </p:grpSpPr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B9C1631-CF1D-9E41-BDB2-B8A435A5D9D5}"/>
                </a:ext>
              </a:extLst>
            </p:cNvPr>
            <p:cNvSpPr/>
            <p:nvPr/>
          </p:nvSpPr>
          <p:spPr>
            <a:xfrm>
              <a:off x="427680" y="4444560"/>
              <a:ext cx="9194760" cy="567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42" h="1578">
                  <a:moveTo>
                    <a:pt x="12770" y="1578"/>
                  </a:moveTo>
                  <a:lnTo>
                    <a:pt x="0" y="1578"/>
                  </a:lnTo>
                  <a:lnTo>
                    <a:pt x="0" y="0"/>
                  </a:lnTo>
                  <a:lnTo>
                    <a:pt x="25542" y="0"/>
                  </a:lnTo>
                  <a:lnTo>
                    <a:pt x="25542" y="15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EE05159C-2B8A-5145-BD23-CEAA9DC8FA9D}"/>
                </a:ext>
              </a:extLst>
            </p:cNvPr>
            <p:cNvSpPr/>
            <p:nvPr/>
          </p:nvSpPr>
          <p:spPr>
            <a:xfrm>
              <a:off x="442800" y="4592160"/>
              <a:ext cx="23364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0" h="632">
                  <a:moveTo>
                    <a:pt x="646" y="20"/>
                  </a:moveTo>
                  <a:cubicBezTo>
                    <a:pt x="648" y="16"/>
                    <a:pt x="650" y="10"/>
                    <a:pt x="650" y="8"/>
                  </a:cubicBezTo>
                  <a:cubicBezTo>
                    <a:pt x="650" y="0"/>
                    <a:pt x="650" y="0"/>
                    <a:pt x="630" y="0"/>
                  </a:cubicBezTo>
                  <a:lnTo>
                    <a:pt x="22" y="0"/>
                  </a:lnTo>
                  <a:cubicBezTo>
                    <a:pt x="0" y="0"/>
                    <a:pt x="0" y="0"/>
                    <a:pt x="0" y="8"/>
                  </a:cubicBezTo>
                  <a:cubicBezTo>
                    <a:pt x="0" y="10"/>
                    <a:pt x="2" y="16"/>
                    <a:pt x="4" y="20"/>
                  </a:cubicBezTo>
                  <a:lnTo>
                    <a:pt x="302" y="614"/>
                  </a:lnTo>
                  <a:cubicBezTo>
                    <a:pt x="308" y="626"/>
                    <a:pt x="310" y="632"/>
                    <a:pt x="326" y="632"/>
                  </a:cubicBezTo>
                  <a:cubicBezTo>
                    <a:pt x="340" y="632"/>
                    <a:pt x="342" y="626"/>
                    <a:pt x="350" y="614"/>
                  </a:cubicBezTo>
                  <a:close/>
                  <a:moveTo>
                    <a:pt x="110" y="64"/>
                  </a:moveTo>
                  <a:lnTo>
                    <a:pt x="594" y="64"/>
                  </a:lnTo>
                  <a:lnTo>
                    <a:pt x="352" y="5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2DC010F9-4D73-8241-B804-B662AED9800D}"/>
                </a:ext>
              </a:extLst>
            </p:cNvPr>
            <p:cNvSpPr/>
            <p:nvPr/>
          </p:nvSpPr>
          <p:spPr>
            <a:xfrm>
              <a:off x="70056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19BC8DD-DCBB-C14C-BD2C-47C52736F7DA}"/>
                </a:ext>
              </a:extLst>
            </p:cNvPr>
            <p:cNvSpPr/>
            <p:nvPr/>
          </p:nvSpPr>
          <p:spPr>
            <a:xfrm>
              <a:off x="907200" y="4592160"/>
              <a:ext cx="191160" cy="21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2" h="602">
                  <a:moveTo>
                    <a:pt x="296" y="68"/>
                  </a:moveTo>
                  <a:cubicBezTo>
                    <a:pt x="304" y="38"/>
                    <a:pt x="306" y="28"/>
                    <a:pt x="388" y="28"/>
                  </a:cubicBezTo>
                  <a:cubicBezTo>
                    <a:pt x="416" y="28"/>
                    <a:pt x="422" y="28"/>
                    <a:pt x="422" y="10"/>
                  </a:cubicBezTo>
                  <a:cubicBezTo>
                    <a:pt x="422" y="0"/>
                    <a:pt x="412" y="0"/>
                    <a:pt x="408" y="0"/>
                  </a:cubicBezTo>
                  <a:cubicBezTo>
                    <a:pt x="380" y="0"/>
                    <a:pt x="306" y="2"/>
                    <a:pt x="278" y="2"/>
                  </a:cubicBezTo>
                  <a:cubicBezTo>
                    <a:pt x="252" y="2"/>
                    <a:pt x="186" y="0"/>
                    <a:pt x="160" y="0"/>
                  </a:cubicBezTo>
                  <a:cubicBezTo>
                    <a:pt x="154" y="0"/>
                    <a:pt x="144" y="0"/>
                    <a:pt x="144" y="18"/>
                  </a:cubicBezTo>
                  <a:cubicBezTo>
                    <a:pt x="144" y="28"/>
                    <a:pt x="152" y="28"/>
                    <a:pt x="168" y="28"/>
                  </a:cubicBezTo>
                  <a:cubicBezTo>
                    <a:pt x="170" y="28"/>
                    <a:pt x="186" y="28"/>
                    <a:pt x="202" y="30"/>
                  </a:cubicBezTo>
                  <a:cubicBezTo>
                    <a:pt x="218" y="30"/>
                    <a:pt x="226" y="32"/>
                    <a:pt x="226" y="44"/>
                  </a:cubicBezTo>
                  <a:cubicBezTo>
                    <a:pt x="226" y="46"/>
                    <a:pt x="224" y="50"/>
                    <a:pt x="222" y="60"/>
                  </a:cubicBezTo>
                  <a:lnTo>
                    <a:pt x="104" y="534"/>
                  </a:lnTo>
                  <a:cubicBezTo>
                    <a:pt x="96" y="568"/>
                    <a:pt x="94" y="574"/>
                    <a:pt x="24" y="574"/>
                  </a:cubicBezTo>
                  <a:cubicBezTo>
                    <a:pt x="8" y="574"/>
                    <a:pt x="0" y="574"/>
                    <a:pt x="0" y="592"/>
                  </a:cubicBezTo>
                  <a:cubicBezTo>
                    <a:pt x="0" y="602"/>
                    <a:pt x="8" y="602"/>
                    <a:pt x="24" y="602"/>
                  </a:cubicBezTo>
                  <a:lnTo>
                    <a:pt x="432" y="602"/>
                  </a:lnTo>
                  <a:cubicBezTo>
                    <a:pt x="454" y="602"/>
                    <a:pt x="454" y="602"/>
                    <a:pt x="460" y="588"/>
                  </a:cubicBezTo>
                  <a:lnTo>
                    <a:pt x="530" y="396"/>
                  </a:lnTo>
                  <a:cubicBezTo>
                    <a:pt x="532" y="388"/>
                    <a:pt x="532" y="386"/>
                    <a:pt x="532" y="384"/>
                  </a:cubicBezTo>
                  <a:cubicBezTo>
                    <a:pt x="532" y="380"/>
                    <a:pt x="530" y="374"/>
                    <a:pt x="522" y="374"/>
                  </a:cubicBezTo>
                  <a:cubicBezTo>
                    <a:pt x="514" y="374"/>
                    <a:pt x="514" y="380"/>
                    <a:pt x="508" y="394"/>
                  </a:cubicBezTo>
                  <a:cubicBezTo>
                    <a:pt x="478" y="474"/>
                    <a:pt x="438" y="574"/>
                    <a:pt x="286" y="574"/>
                  </a:cubicBezTo>
                  <a:lnTo>
                    <a:pt x="202" y="574"/>
                  </a:lnTo>
                  <a:cubicBezTo>
                    <a:pt x="190" y="574"/>
                    <a:pt x="188" y="574"/>
                    <a:pt x="184" y="574"/>
                  </a:cubicBezTo>
                  <a:cubicBezTo>
                    <a:pt x="174" y="574"/>
                    <a:pt x="172" y="572"/>
                    <a:pt x="172" y="566"/>
                  </a:cubicBezTo>
                  <a:cubicBezTo>
                    <a:pt x="172" y="562"/>
                    <a:pt x="172" y="560"/>
                    <a:pt x="176" y="5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90769667-63A6-4D41-A275-B3D372182A59}"/>
                </a:ext>
              </a:extLst>
            </p:cNvPr>
            <p:cNvSpPr/>
            <p:nvPr/>
          </p:nvSpPr>
          <p:spPr>
            <a:xfrm>
              <a:off x="114048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8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8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D63A064-2E4E-6F45-AD7A-95BC3E68C109}"/>
                </a:ext>
              </a:extLst>
            </p:cNvPr>
            <p:cNvSpPr/>
            <p:nvPr/>
          </p:nvSpPr>
          <p:spPr>
            <a:xfrm>
              <a:off x="124848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8595F04B-B2BE-044D-81F4-F4386394AE77}"/>
                </a:ext>
              </a:extLst>
            </p:cNvPr>
            <p:cNvSpPr/>
            <p:nvPr/>
          </p:nvSpPr>
          <p:spPr>
            <a:xfrm>
              <a:off x="140688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E19AC688-BE2D-BC47-992D-2F7A7D88C33E}"/>
                </a:ext>
              </a:extLst>
            </p:cNvPr>
            <p:cNvSpPr/>
            <p:nvPr/>
          </p:nvSpPr>
          <p:spPr>
            <a:xfrm>
              <a:off x="153288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69578223-8230-5449-986F-F476D55F8B22}"/>
                </a:ext>
              </a:extLst>
            </p:cNvPr>
            <p:cNvSpPr/>
            <p:nvPr/>
          </p:nvSpPr>
          <p:spPr>
            <a:xfrm>
              <a:off x="1713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DB55E53-D462-FE4A-9943-4B316D4F4EFC}"/>
                </a:ext>
              </a:extLst>
            </p:cNvPr>
            <p:cNvSpPr/>
            <p:nvPr/>
          </p:nvSpPr>
          <p:spPr>
            <a:xfrm>
              <a:off x="1843199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09A2DC9-08F3-C540-8A36-9DB95C7F11F1}"/>
                </a:ext>
              </a:extLst>
            </p:cNvPr>
            <p:cNvSpPr/>
            <p:nvPr/>
          </p:nvSpPr>
          <p:spPr>
            <a:xfrm>
              <a:off x="1985039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FDC4213E-C76E-1348-BDA5-7BD80F5A38F8}"/>
                </a:ext>
              </a:extLst>
            </p:cNvPr>
            <p:cNvSpPr/>
            <p:nvPr/>
          </p:nvSpPr>
          <p:spPr>
            <a:xfrm>
              <a:off x="2090880" y="4672080"/>
              <a:ext cx="34920" cy="19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" h="550">
                  <a:moveTo>
                    <a:pt x="96" y="46"/>
                  </a:moveTo>
                  <a:cubicBezTo>
                    <a:pt x="96" y="22"/>
                    <a:pt x="74" y="0"/>
                    <a:pt x="48" y="0"/>
                  </a:cubicBezTo>
                  <a:cubicBezTo>
                    <a:pt x="22" y="0"/>
                    <a:pt x="0" y="22"/>
                    <a:pt x="0" y="46"/>
                  </a:cubicBezTo>
                  <a:cubicBezTo>
                    <a:pt x="0" y="72"/>
                    <a:pt x="22" y="94"/>
                    <a:pt x="48" y="94"/>
                  </a:cubicBezTo>
                  <a:cubicBezTo>
                    <a:pt x="74" y="94"/>
                    <a:pt x="96" y="72"/>
                    <a:pt x="96" y="46"/>
                  </a:cubicBezTo>
                  <a:close/>
                  <a:moveTo>
                    <a:pt x="78" y="370"/>
                  </a:moveTo>
                  <a:cubicBezTo>
                    <a:pt x="78" y="396"/>
                    <a:pt x="78" y="464"/>
                    <a:pt x="20" y="530"/>
                  </a:cubicBezTo>
                  <a:cubicBezTo>
                    <a:pt x="14" y="536"/>
                    <a:pt x="14" y="538"/>
                    <a:pt x="14" y="540"/>
                  </a:cubicBezTo>
                  <a:cubicBezTo>
                    <a:pt x="14" y="546"/>
                    <a:pt x="18" y="550"/>
                    <a:pt x="24" y="550"/>
                  </a:cubicBezTo>
                  <a:cubicBezTo>
                    <a:pt x="34" y="550"/>
                    <a:pt x="98" y="480"/>
                    <a:pt x="98" y="378"/>
                  </a:cubicBezTo>
                  <a:cubicBezTo>
                    <a:pt x="98" y="352"/>
                    <a:pt x="96" y="286"/>
                    <a:pt x="48" y="286"/>
                  </a:cubicBezTo>
                  <a:cubicBezTo>
                    <a:pt x="16" y="286"/>
                    <a:pt x="0" y="310"/>
                    <a:pt x="0" y="334"/>
                  </a:cubicBezTo>
                  <a:cubicBezTo>
                    <a:pt x="0" y="356"/>
                    <a:pt x="16" y="380"/>
                    <a:pt x="48" y="380"/>
                  </a:cubicBezTo>
                  <a:cubicBezTo>
                    <a:pt x="52" y="380"/>
                    <a:pt x="54" y="380"/>
                    <a:pt x="54" y="380"/>
                  </a:cubicBezTo>
                  <a:cubicBezTo>
                    <a:pt x="60" y="378"/>
                    <a:pt x="70" y="376"/>
                    <a:pt x="78" y="3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AC946A6-FFA9-CC43-B8B4-4677707A9B72}"/>
                </a:ext>
              </a:extLst>
            </p:cNvPr>
            <p:cNvSpPr/>
            <p:nvPr/>
          </p:nvSpPr>
          <p:spPr>
            <a:xfrm>
              <a:off x="2212560" y="4668480"/>
              <a:ext cx="2098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400">
                  <a:moveTo>
                    <a:pt x="382" y="90"/>
                  </a:moveTo>
                  <a:cubicBezTo>
                    <a:pt x="386" y="72"/>
                    <a:pt x="396" y="38"/>
                    <a:pt x="396" y="34"/>
                  </a:cubicBezTo>
                  <a:cubicBezTo>
                    <a:pt x="396" y="18"/>
                    <a:pt x="382" y="10"/>
                    <a:pt x="370" y="10"/>
                  </a:cubicBezTo>
                  <a:cubicBezTo>
                    <a:pt x="358" y="10"/>
                    <a:pt x="344" y="16"/>
                    <a:pt x="336" y="34"/>
                  </a:cubicBezTo>
                  <a:cubicBezTo>
                    <a:pt x="334" y="40"/>
                    <a:pt x="292" y="210"/>
                    <a:pt x="286" y="232"/>
                  </a:cubicBezTo>
                  <a:cubicBezTo>
                    <a:pt x="280" y="258"/>
                    <a:pt x="278" y="274"/>
                    <a:pt x="278" y="290"/>
                  </a:cubicBezTo>
                  <a:cubicBezTo>
                    <a:pt x="278" y="300"/>
                    <a:pt x="278" y="302"/>
                    <a:pt x="280" y="306"/>
                  </a:cubicBezTo>
                  <a:cubicBezTo>
                    <a:pt x="260" y="354"/>
                    <a:pt x="232" y="380"/>
                    <a:pt x="198" y="380"/>
                  </a:cubicBezTo>
                  <a:cubicBezTo>
                    <a:pt x="128" y="380"/>
                    <a:pt x="128" y="316"/>
                    <a:pt x="128" y="300"/>
                  </a:cubicBezTo>
                  <a:cubicBezTo>
                    <a:pt x="128" y="272"/>
                    <a:pt x="132" y="238"/>
                    <a:pt x="174" y="128"/>
                  </a:cubicBezTo>
                  <a:cubicBezTo>
                    <a:pt x="184" y="102"/>
                    <a:pt x="188" y="90"/>
                    <a:pt x="188" y="72"/>
                  </a:cubicBezTo>
                  <a:cubicBezTo>
                    <a:pt x="188" y="32"/>
                    <a:pt x="160" y="0"/>
                    <a:pt x="116" y="0"/>
                  </a:cubicBezTo>
                  <a:cubicBezTo>
                    <a:pt x="32" y="0"/>
                    <a:pt x="0" y="128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4" y="128"/>
                  </a:cubicBezTo>
                  <a:cubicBezTo>
                    <a:pt x="48" y="46"/>
                    <a:pt x="82" y="20"/>
                    <a:pt x="114" y="20"/>
                  </a:cubicBezTo>
                  <a:cubicBezTo>
                    <a:pt x="122" y="20"/>
                    <a:pt x="136" y="20"/>
                    <a:pt x="136" y="48"/>
                  </a:cubicBezTo>
                  <a:cubicBezTo>
                    <a:pt x="136" y="70"/>
                    <a:pt x="126" y="96"/>
                    <a:pt x="120" y="110"/>
                  </a:cubicBezTo>
                  <a:cubicBezTo>
                    <a:pt x="82" y="214"/>
                    <a:pt x="70" y="256"/>
                    <a:pt x="70" y="288"/>
                  </a:cubicBezTo>
                  <a:cubicBezTo>
                    <a:pt x="70" y="370"/>
                    <a:pt x="130" y="400"/>
                    <a:pt x="196" y="400"/>
                  </a:cubicBezTo>
                  <a:cubicBezTo>
                    <a:pt x="210" y="400"/>
                    <a:pt x="252" y="400"/>
                    <a:pt x="288" y="338"/>
                  </a:cubicBezTo>
                  <a:cubicBezTo>
                    <a:pt x="310" y="394"/>
                    <a:pt x="372" y="400"/>
                    <a:pt x="398" y="400"/>
                  </a:cubicBezTo>
                  <a:cubicBezTo>
                    <a:pt x="464" y="400"/>
                    <a:pt x="502" y="344"/>
                    <a:pt x="526" y="292"/>
                  </a:cubicBezTo>
                  <a:cubicBezTo>
                    <a:pt x="556" y="222"/>
                    <a:pt x="584" y="104"/>
                    <a:pt x="584" y="62"/>
                  </a:cubicBezTo>
                  <a:cubicBezTo>
                    <a:pt x="584" y="14"/>
                    <a:pt x="560" y="0"/>
                    <a:pt x="544" y="0"/>
                  </a:cubicBezTo>
                  <a:cubicBezTo>
                    <a:pt x="522" y="0"/>
                    <a:pt x="500" y="22"/>
                    <a:pt x="500" y="42"/>
                  </a:cubicBezTo>
                  <a:cubicBezTo>
                    <a:pt x="500" y="54"/>
                    <a:pt x="506" y="60"/>
                    <a:pt x="514" y="66"/>
                  </a:cubicBezTo>
                  <a:cubicBezTo>
                    <a:pt x="524" y="76"/>
                    <a:pt x="546" y="98"/>
                    <a:pt x="546" y="142"/>
                  </a:cubicBezTo>
                  <a:cubicBezTo>
                    <a:pt x="546" y="172"/>
                    <a:pt x="520" y="258"/>
                    <a:pt x="498" y="302"/>
                  </a:cubicBezTo>
                  <a:cubicBezTo>
                    <a:pt x="474" y="350"/>
                    <a:pt x="444" y="380"/>
                    <a:pt x="400" y="380"/>
                  </a:cubicBezTo>
                  <a:cubicBezTo>
                    <a:pt x="358" y="380"/>
                    <a:pt x="336" y="354"/>
                    <a:pt x="336" y="304"/>
                  </a:cubicBezTo>
                  <a:cubicBezTo>
                    <a:pt x="336" y="280"/>
                    <a:pt x="342" y="252"/>
                    <a:pt x="344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8856C449-3F86-1048-9648-6287D891D63A}"/>
                </a:ext>
              </a:extLst>
            </p:cNvPr>
            <p:cNvSpPr/>
            <p:nvPr/>
          </p:nvSpPr>
          <p:spPr>
            <a:xfrm>
              <a:off x="2455919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F7D06201-E294-3747-8D48-D0D710CB375E}"/>
                </a:ext>
              </a:extLst>
            </p:cNvPr>
            <p:cNvSpPr/>
            <p:nvPr/>
          </p:nvSpPr>
          <p:spPr>
            <a:xfrm>
              <a:off x="2665440" y="4655520"/>
              <a:ext cx="211320" cy="13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8" h="378">
                  <a:moveTo>
                    <a:pt x="588" y="28"/>
                  </a:moveTo>
                  <a:cubicBezTo>
                    <a:pt x="588" y="8"/>
                    <a:pt x="582" y="0"/>
                    <a:pt x="576" y="0"/>
                  </a:cubicBezTo>
                  <a:cubicBezTo>
                    <a:pt x="572" y="0"/>
                    <a:pt x="564" y="4"/>
                    <a:pt x="564" y="24"/>
                  </a:cubicBezTo>
                  <a:cubicBezTo>
                    <a:pt x="560" y="86"/>
                    <a:pt x="498" y="122"/>
                    <a:pt x="440" y="122"/>
                  </a:cubicBezTo>
                  <a:cubicBezTo>
                    <a:pt x="390" y="122"/>
                    <a:pt x="346" y="94"/>
                    <a:pt x="300" y="64"/>
                  </a:cubicBezTo>
                  <a:cubicBezTo>
                    <a:pt x="252" y="32"/>
                    <a:pt x="204" y="0"/>
                    <a:pt x="148" y="0"/>
                  </a:cubicBezTo>
                  <a:cubicBezTo>
                    <a:pt x="66" y="0"/>
                    <a:pt x="0" y="62"/>
                    <a:pt x="0" y="144"/>
                  </a:cubicBezTo>
                  <a:cubicBezTo>
                    <a:pt x="0" y="164"/>
                    <a:pt x="6" y="170"/>
                    <a:pt x="12" y="170"/>
                  </a:cubicBezTo>
                  <a:cubicBezTo>
                    <a:pt x="22" y="170"/>
                    <a:pt x="24" y="154"/>
                    <a:pt x="24" y="150"/>
                  </a:cubicBezTo>
                  <a:cubicBezTo>
                    <a:pt x="30" y="76"/>
                    <a:pt x="102" y="50"/>
                    <a:pt x="148" y="50"/>
                  </a:cubicBezTo>
                  <a:cubicBezTo>
                    <a:pt x="198" y="50"/>
                    <a:pt x="242" y="76"/>
                    <a:pt x="288" y="108"/>
                  </a:cubicBezTo>
                  <a:cubicBezTo>
                    <a:pt x="336" y="140"/>
                    <a:pt x="384" y="172"/>
                    <a:pt x="440" y="172"/>
                  </a:cubicBezTo>
                  <a:cubicBezTo>
                    <a:pt x="522" y="172"/>
                    <a:pt x="588" y="108"/>
                    <a:pt x="588" y="28"/>
                  </a:cubicBezTo>
                  <a:close/>
                  <a:moveTo>
                    <a:pt x="588" y="234"/>
                  </a:moveTo>
                  <a:cubicBezTo>
                    <a:pt x="588" y="208"/>
                    <a:pt x="578" y="206"/>
                    <a:pt x="576" y="206"/>
                  </a:cubicBezTo>
                  <a:cubicBezTo>
                    <a:pt x="572" y="206"/>
                    <a:pt x="564" y="212"/>
                    <a:pt x="564" y="230"/>
                  </a:cubicBezTo>
                  <a:cubicBezTo>
                    <a:pt x="560" y="292"/>
                    <a:pt x="498" y="328"/>
                    <a:pt x="440" y="328"/>
                  </a:cubicBezTo>
                  <a:cubicBezTo>
                    <a:pt x="390" y="328"/>
                    <a:pt x="346" y="300"/>
                    <a:pt x="300" y="270"/>
                  </a:cubicBezTo>
                  <a:cubicBezTo>
                    <a:pt x="252" y="238"/>
                    <a:pt x="204" y="206"/>
                    <a:pt x="148" y="206"/>
                  </a:cubicBezTo>
                  <a:cubicBezTo>
                    <a:pt x="66" y="206"/>
                    <a:pt x="0" y="268"/>
                    <a:pt x="0" y="350"/>
                  </a:cubicBezTo>
                  <a:cubicBezTo>
                    <a:pt x="0" y="370"/>
                    <a:pt x="6" y="376"/>
                    <a:pt x="12" y="376"/>
                  </a:cubicBezTo>
                  <a:cubicBezTo>
                    <a:pt x="22" y="376"/>
                    <a:pt x="24" y="360"/>
                    <a:pt x="24" y="356"/>
                  </a:cubicBezTo>
                  <a:cubicBezTo>
                    <a:pt x="30" y="282"/>
                    <a:pt x="102" y="256"/>
                    <a:pt x="148" y="256"/>
                  </a:cubicBezTo>
                  <a:cubicBezTo>
                    <a:pt x="198" y="256"/>
                    <a:pt x="242" y="282"/>
                    <a:pt x="288" y="314"/>
                  </a:cubicBezTo>
                  <a:cubicBezTo>
                    <a:pt x="336" y="346"/>
                    <a:pt x="384" y="378"/>
                    <a:pt x="440" y="378"/>
                  </a:cubicBezTo>
                  <a:cubicBezTo>
                    <a:pt x="524" y="378"/>
                    <a:pt x="588" y="312"/>
                    <a:pt x="588" y="2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2DD3F355-E23E-804E-84B4-8EE77B8D29E5}"/>
                </a:ext>
              </a:extLst>
            </p:cNvPr>
            <p:cNvSpPr/>
            <p:nvPr/>
          </p:nvSpPr>
          <p:spPr>
            <a:xfrm>
              <a:off x="3007440" y="472320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A804DD5A-6A17-6B44-8A66-4F821BF0990C}"/>
                </a:ext>
              </a:extLst>
            </p:cNvPr>
            <p:cNvSpPr/>
            <p:nvPr/>
          </p:nvSpPr>
          <p:spPr>
            <a:xfrm>
              <a:off x="3335760" y="4444560"/>
              <a:ext cx="120600" cy="56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6" h="1582">
                  <a:moveTo>
                    <a:pt x="296" y="1574"/>
                  </a:moveTo>
                  <a:cubicBezTo>
                    <a:pt x="298" y="1574"/>
                    <a:pt x="306" y="1582"/>
                    <a:pt x="306" y="1582"/>
                  </a:cubicBezTo>
                  <a:lnTo>
                    <a:pt x="326" y="1582"/>
                  </a:lnTo>
                  <a:cubicBezTo>
                    <a:pt x="328" y="1582"/>
                    <a:pt x="336" y="1582"/>
                    <a:pt x="336" y="1574"/>
                  </a:cubicBezTo>
                  <a:cubicBezTo>
                    <a:pt x="336" y="1570"/>
                    <a:pt x="334" y="1568"/>
                    <a:pt x="332" y="1566"/>
                  </a:cubicBezTo>
                  <a:cubicBezTo>
                    <a:pt x="300" y="1534"/>
                    <a:pt x="252" y="1486"/>
                    <a:pt x="198" y="1390"/>
                  </a:cubicBezTo>
                  <a:cubicBezTo>
                    <a:pt x="102" y="1220"/>
                    <a:pt x="68" y="1002"/>
                    <a:pt x="68" y="792"/>
                  </a:cubicBezTo>
                  <a:cubicBezTo>
                    <a:pt x="68" y="402"/>
                    <a:pt x="178" y="172"/>
                    <a:pt x="334" y="16"/>
                  </a:cubicBezTo>
                  <a:cubicBezTo>
                    <a:pt x="336" y="14"/>
                    <a:pt x="336" y="10"/>
                    <a:pt x="336" y="8"/>
                  </a:cubicBezTo>
                  <a:cubicBezTo>
                    <a:pt x="336" y="0"/>
                    <a:pt x="330" y="0"/>
                    <a:pt x="320" y="0"/>
                  </a:cubicBezTo>
                  <a:cubicBezTo>
                    <a:pt x="308" y="0"/>
                    <a:pt x="306" y="0"/>
                    <a:pt x="298" y="8"/>
                  </a:cubicBezTo>
                  <a:cubicBezTo>
                    <a:pt x="214" y="80"/>
                    <a:pt x="120" y="202"/>
                    <a:pt x="58" y="388"/>
                  </a:cubicBezTo>
                  <a:cubicBezTo>
                    <a:pt x="20" y="504"/>
                    <a:pt x="0" y="644"/>
                    <a:pt x="0" y="790"/>
                  </a:cubicBezTo>
                  <a:cubicBezTo>
                    <a:pt x="0" y="1000"/>
                    <a:pt x="38" y="1236"/>
                    <a:pt x="176" y="1440"/>
                  </a:cubicBezTo>
                  <a:cubicBezTo>
                    <a:pt x="200" y="1474"/>
                    <a:pt x="234" y="1510"/>
                    <a:pt x="234" y="1510"/>
                  </a:cubicBezTo>
                  <a:cubicBezTo>
                    <a:pt x="242" y="1522"/>
                    <a:pt x="254" y="1536"/>
                    <a:pt x="262" y="15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B260EDA-22B8-0F41-B191-36A3DDF6FD83}"/>
                </a:ext>
              </a:extLst>
            </p:cNvPr>
            <p:cNvSpPr/>
            <p:nvPr/>
          </p:nvSpPr>
          <p:spPr>
            <a:xfrm>
              <a:off x="3476880" y="4668480"/>
              <a:ext cx="12924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00">
                  <a:moveTo>
                    <a:pt x="52" y="338"/>
                  </a:moveTo>
                  <a:cubicBezTo>
                    <a:pt x="50" y="352"/>
                    <a:pt x="44" y="372"/>
                    <a:pt x="44" y="376"/>
                  </a:cubicBezTo>
                  <a:cubicBezTo>
                    <a:pt x="44" y="392"/>
                    <a:pt x="56" y="400"/>
                    <a:pt x="70" y="400"/>
                  </a:cubicBezTo>
                  <a:cubicBezTo>
                    <a:pt x="80" y="400"/>
                    <a:pt x="96" y="392"/>
                    <a:pt x="102" y="376"/>
                  </a:cubicBezTo>
                  <a:cubicBezTo>
                    <a:pt x="104" y="372"/>
                    <a:pt x="134" y="252"/>
                    <a:pt x="138" y="236"/>
                  </a:cubicBezTo>
                  <a:cubicBezTo>
                    <a:pt x="144" y="206"/>
                    <a:pt x="160" y="144"/>
                    <a:pt x="166" y="120"/>
                  </a:cubicBezTo>
                  <a:cubicBezTo>
                    <a:pt x="170" y="110"/>
                    <a:pt x="194" y="68"/>
                    <a:pt x="216" y="48"/>
                  </a:cubicBezTo>
                  <a:cubicBezTo>
                    <a:pt x="222" y="42"/>
                    <a:pt x="248" y="20"/>
                    <a:pt x="286" y="20"/>
                  </a:cubicBezTo>
                  <a:cubicBezTo>
                    <a:pt x="310" y="20"/>
                    <a:pt x="322" y="30"/>
                    <a:pt x="324" y="30"/>
                  </a:cubicBezTo>
                  <a:cubicBezTo>
                    <a:pt x="296" y="34"/>
                    <a:pt x="278" y="56"/>
                    <a:pt x="278" y="78"/>
                  </a:cubicBezTo>
                  <a:cubicBezTo>
                    <a:pt x="278" y="92"/>
                    <a:pt x="288" y="110"/>
                    <a:pt x="312" y="110"/>
                  </a:cubicBezTo>
                  <a:cubicBezTo>
                    <a:pt x="334" y="110"/>
                    <a:pt x="360" y="90"/>
                    <a:pt x="360" y="58"/>
                  </a:cubicBezTo>
                  <a:cubicBezTo>
                    <a:pt x="360" y="26"/>
                    <a:pt x="332" y="0"/>
                    <a:pt x="286" y="0"/>
                  </a:cubicBezTo>
                  <a:cubicBezTo>
                    <a:pt x="228" y="0"/>
                    <a:pt x="190" y="44"/>
                    <a:pt x="174" y="68"/>
                  </a:cubicBezTo>
                  <a:cubicBezTo>
                    <a:pt x="166" y="28"/>
                    <a:pt x="134" y="0"/>
                    <a:pt x="92" y="0"/>
                  </a:cubicBezTo>
                  <a:cubicBezTo>
                    <a:pt x="52" y="0"/>
                    <a:pt x="36" y="34"/>
                    <a:pt x="28" y="50"/>
                  </a:cubicBezTo>
                  <a:cubicBezTo>
                    <a:pt x="12" y="80"/>
                    <a:pt x="0" y="134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6" y="124"/>
                  </a:cubicBezTo>
                  <a:cubicBezTo>
                    <a:pt x="40" y="62"/>
                    <a:pt x="58" y="20"/>
                    <a:pt x="90" y="20"/>
                  </a:cubicBezTo>
                  <a:cubicBezTo>
                    <a:pt x="106" y="20"/>
                    <a:pt x="118" y="26"/>
                    <a:pt x="118" y="60"/>
                  </a:cubicBezTo>
                  <a:cubicBezTo>
                    <a:pt x="118" y="78"/>
                    <a:pt x="114" y="88"/>
                    <a:pt x="104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002A69B1-3DD3-D049-89CB-C8D8B07811CE}"/>
                </a:ext>
              </a:extLst>
            </p:cNvPr>
            <p:cNvSpPr/>
            <p:nvPr/>
          </p:nvSpPr>
          <p:spPr>
            <a:xfrm>
              <a:off x="3706560" y="462384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42C09CCA-E221-264F-A349-492AC7901D14}"/>
                </a:ext>
              </a:extLst>
            </p:cNvPr>
            <p:cNvSpPr/>
            <p:nvPr/>
          </p:nvSpPr>
          <p:spPr>
            <a:xfrm>
              <a:off x="4010399" y="466848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4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4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4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AB542F4C-E68D-554A-B926-E85D7452B724}"/>
                </a:ext>
              </a:extLst>
            </p:cNvPr>
            <p:cNvSpPr/>
            <p:nvPr/>
          </p:nvSpPr>
          <p:spPr>
            <a:xfrm>
              <a:off x="4248000" y="4668480"/>
              <a:ext cx="24732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8" h="390">
                  <a:moveTo>
                    <a:pt x="68" y="86"/>
                  </a:moveTo>
                  <a:lnTo>
                    <a:pt x="68" y="324"/>
                  </a:lnTo>
                  <a:cubicBezTo>
                    <a:pt x="68" y="362"/>
                    <a:pt x="60" y="362"/>
                    <a:pt x="0" y="362"/>
                  </a:cubicBezTo>
                  <a:lnTo>
                    <a:pt x="0" y="390"/>
                  </a:lnTo>
                  <a:cubicBezTo>
                    <a:pt x="30" y="390"/>
                    <a:pt x="76" y="388"/>
                    <a:pt x="100" y="388"/>
                  </a:cubicBezTo>
                  <a:cubicBezTo>
                    <a:pt x="122" y="388"/>
                    <a:pt x="168" y="390"/>
                    <a:pt x="198" y="390"/>
                  </a:cubicBezTo>
                  <a:lnTo>
                    <a:pt x="198" y="362"/>
                  </a:lnTo>
                  <a:cubicBezTo>
                    <a:pt x="140" y="362"/>
                    <a:pt x="130" y="362"/>
                    <a:pt x="130" y="324"/>
                  </a:cubicBezTo>
                  <a:lnTo>
                    <a:pt x="130" y="160"/>
                  </a:lnTo>
                  <a:cubicBezTo>
                    <a:pt x="130" y="68"/>
                    <a:pt x="192" y="20"/>
                    <a:pt x="248" y="20"/>
                  </a:cubicBezTo>
                  <a:cubicBezTo>
                    <a:pt x="304" y="20"/>
                    <a:pt x="314" y="68"/>
                    <a:pt x="314" y="118"/>
                  </a:cubicBezTo>
                  <a:lnTo>
                    <a:pt x="314" y="324"/>
                  </a:lnTo>
                  <a:cubicBezTo>
                    <a:pt x="314" y="362"/>
                    <a:pt x="304" y="362"/>
                    <a:pt x="246" y="362"/>
                  </a:cubicBezTo>
                  <a:lnTo>
                    <a:pt x="246" y="390"/>
                  </a:lnTo>
                  <a:cubicBezTo>
                    <a:pt x="276" y="390"/>
                    <a:pt x="320" y="388"/>
                    <a:pt x="344" y="388"/>
                  </a:cubicBezTo>
                  <a:cubicBezTo>
                    <a:pt x="368" y="388"/>
                    <a:pt x="414" y="390"/>
                    <a:pt x="444" y="390"/>
                  </a:cubicBezTo>
                  <a:lnTo>
                    <a:pt x="444" y="362"/>
                  </a:lnTo>
                  <a:cubicBezTo>
                    <a:pt x="384" y="362"/>
                    <a:pt x="374" y="362"/>
                    <a:pt x="374" y="324"/>
                  </a:cubicBezTo>
                  <a:lnTo>
                    <a:pt x="374" y="160"/>
                  </a:lnTo>
                  <a:cubicBezTo>
                    <a:pt x="374" y="68"/>
                    <a:pt x="438" y="20"/>
                    <a:pt x="494" y="20"/>
                  </a:cubicBezTo>
                  <a:cubicBezTo>
                    <a:pt x="550" y="20"/>
                    <a:pt x="558" y="68"/>
                    <a:pt x="558" y="118"/>
                  </a:cubicBezTo>
                  <a:lnTo>
                    <a:pt x="558" y="324"/>
                  </a:lnTo>
                  <a:cubicBezTo>
                    <a:pt x="558" y="362"/>
                    <a:pt x="550" y="362"/>
                    <a:pt x="490" y="362"/>
                  </a:cubicBezTo>
                  <a:lnTo>
                    <a:pt x="490" y="390"/>
                  </a:lnTo>
                  <a:cubicBezTo>
                    <a:pt x="520" y="390"/>
                    <a:pt x="566" y="388"/>
                    <a:pt x="590" y="388"/>
                  </a:cubicBezTo>
                  <a:cubicBezTo>
                    <a:pt x="612" y="388"/>
                    <a:pt x="658" y="390"/>
                    <a:pt x="688" y="390"/>
                  </a:cubicBezTo>
                  <a:lnTo>
                    <a:pt x="688" y="362"/>
                  </a:lnTo>
                  <a:cubicBezTo>
                    <a:pt x="642" y="362"/>
                    <a:pt x="620" y="362"/>
                    <a:pt x="620" y="336"/>
                  </a:cubicBezTo>
                  <a:lnTo>
                    <a:pt x="620" y="168"/>
                  </a:lnTo>
                  <a:cubicBezTo>
                    <a:pt x="620" y="92"/>
                    <a:pt x="620" y="64"/>
                    <a:pt x="592" y="32"/>
                  </a:cubicBezTo>
                  <a:cubicBezTo>
                    <a:pt x="580" y="18"/>
                    <a:pt x="550" y="0"/>
                    <a:pt x="500" y="0"/>
                  </a:cubicBezTo>
                  <a:cubicBezTo>
                    <a:pt x="426" y="0"/>
                    <a:pt x="386" y="52"/>
                    <a:pt x="372" y="86"/>
                  </a:cubicBezTo>
                  <a:cubicBezTo>
                    <a:pt x="360" y="10"/>
                    <a:pt x="294" y="0"/>
                    <a:pt x="254" y="0"/>
                  </a:cubicBezTo>
                  <a:cubicBezTo>
                    <a:pt x="190" y="0"/>
                    <a:pt x="148" y="38"/>
                    <a:pt x="124" y="92"/>
                  </a:cubicBezTo>
                  <a:lnTo>
                    <a:pt x="124" y="0"/>
                  </a:lnTo>
                  <a:lnTo>
                    <a:pt x="0" y="10"/>
                  </a:lnTo>
                  <a:lnTo>
                    <a:pt x="0" y="38"/>
                  </a:lnTo>
                  <a:cubicBezTo>
                    <a:pt x="62" y="38"/>
                    <a:pt x="68" y="44"/>
                    <a:pt x="6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C0EC07F9-2A67-9F4D-8139-E98109643A0B}"/>
                </a:ext>
              </a:extLst>
            </p:cNvPr>
            <p:cNvSpPr/>
            <p:nvPr/>
          </p:nvSpPr>
          <p:spPr>
            <a:xfrm>
              <a:off x="4513679" y="4666320"/>
              <a:ext cx="14292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06">
                  <a:moveTo>
                    <a:pt x="256" y="328"/>
                  </a:moveTo>
                  <a:cubicBezTo>
                    <a:pt x="260" y="364"/>
                    <a:pt x="284" y="400"/>
                    <a:pt x="326" y="400"/>
                  </a:cubicBezTo>
                  <a:cubicBezTo>
                    <a:pt x="344" y="400"/>
                    <a:pt x="398" y="388"/>
                    <a:pt x="398" y="316"/>
                  </a:cubicBezTo>
                  <a:lnTo>
                    <a:pt x="398" y="268"/>
                  </a:lnTo>
                  <a:lnTo>
                    <a:pt x="376" y="268"/>
                  </a:lnTo>
                  <a:lnTo>
                    <a:pt x="376" y="316"/>
                  </a:lnTo>
                  <a:cubicBezTo>
                    <a:pt x="376" y="368"/>
                    <a:pt x="354" y="374"/>
                    <a:pt x="344" y="374"/>
                  </a:cubicBezTo>
                  <a:cubicBezTo>
                    <a:pt x="316" y="374"/>
                    <a:pt x="312" y="334"/>
                    <a:pt x="312" y="330"/>
                  </a:cubicBezTo>
                  <a:lnTo>
                    <a:pt x="312" y="152"/>
                  </a:lnTo>
                  <a:cubicBezTo>
                    <a:pt x="312" y="116"/>
                    <a:pt x="312" y="82"/>
                    <a:pt x="280" y="48"/>
                  </a:cubicBezTo>
                  <a:cubicBezTo>
                    <a:pt x="246" y="14"/>
                    <a:pt x="202" y="0"/>
                    <a:pt x="160" y="0"/>
                  </a:cubicBezTo>
                  <a:cubicBezTo>
                    <a:pt x="86" y="0"/>
                    <a:pt x="26" y="42"/>
                    <a:pt x="26" y="100"/>
                  </a:cubicBezTo>
                  <a:cubicBezTo>
                    <a:pt x="26" y="126"/>
                    <a:pt x="44" y="142"/>
                    <a:pt x="66" y="142"/>
                  </a:cubicBezTo>
                  <a:cubicBezTo>
                    <a:pt x="90" y="142"/>
                    <a:pt x="106" y="124"/>
                    <a:pt x="106" y="100"/>
                  </a:cubicBezTo>
                  <a:cubicBezTo>
                    <a:pt x="106" y="90"/>
                    <a:pt x="102" y="60"/>
                    <a:pt x="62" y="60"/>
                  </a:cubicBezTo>
                  <a:cubicBezTo>
                    <a:pt x="86" y="30"/>
                    <a:pt x="128" y="20"/>
                    <a:pt x="158" y="20"/>
                  </a:cubicBezTo>
                  <a:cubicBezTo>
                    <a:pt x="200" y="20"/>
                    <a:pt x="250" y="54"/>
                    <a:pt x="250" y="132"/>
                  </a:cubicBezTo>
                  <a:lnTo>
                    <a:pt x="250" y="166"/>
                  </a:lnTo>
                  <a:cubicBezTo>
                    <a:pt x="206" y="168"/>
                    <a:pt x="144" y="170"/>
                    <a:pt x="88" y="196"/>
                  </a:cubicBezTo>
                  <a:cubicBezTo>
                    <a:pt x="22" y="226"/>
                    <a:pt x="0" y="272"/>
                    <a:pt x="0" y="312"/>
                  </a:cubicBezTo>
                  <a:cubicBezTo>
                    <a:pt x="0" y="384"/>
                    <a:pt x="86" y="406"/>
                    <a:pt x="142" y="406"/>
                  </a:cubicBezTo>
                  <a:cubicBezTo>
                    <a:pt x="200" y="406"/>
                    <a:pt x="240" y="370"/>
                    <a:pt x="256" y="328"/>
                  </a:cubicBezTo>
                  <a:close/>
                  <a:moveTo>
                    <a:pt x="250" y="184"/>
                  </a:moveTo>
                  <a:lnTo>
                    <a:pt x="250" y="272"/>
                  </a:lnTo>
                  <a:cubicBezTo>
                    <a:pt x="250" y="356"/>
                    <a:pt x="188" y="386"/>
                    <a:pt x="148" y="386"/>
                  </a:cubicBezTo>
                  <a:cubicBezTo>
                    <a:pt x="104" y="386"/>
                    <a:pt x="68" y="354"/>
                    <a:pt x="68" y="310"/>
                  </a:cubicBezTo>
                  <a:cubicBezTo>
                    <a:pt x="68" y="262"/>
                    <a:pt x="106" y="188"/>
                    <a:pt x="250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9D6BF942-A3F1-A74E-859B-4DB3B26818E6}"/>
                </a:ext>
              </a:extLst>
            </p:cNvPr>
            <p:cNvSpPr/>
            <p:nvPr/>
          </p:nvSpPr>
          <p:spPr>
            <a:xfrm>
              <a:off x="4662000" y="4672080"/>
              <a:ext cx="159480" cy="13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380">
                  <a:moveTo>
                    <a:pt x="242" y="174"/>
                  </a:moveTo>
                  <a:cubicBezTo>
                    <a:pt x="270" y="140"/>
                    <a:pt x="302" y="96"/>
                    <a:pt x="324" y="74"/>
                  </a:cubicBezTo>
                  <a:cubicBezTo>
                    <a:pt x="352" y="42"/>
                    <a:pt x="388" y="28"/>
                    <a:pt x="428" y="28"/>
                  </a:cubicBezTo>
                  <a:lnTo>
                    <a:pt x="428" y="0"/>
                  </a:lnTo>
                  <a:cubicBezTo>
                    <a:pt x="406" y="2"/>
                    <a:pt x="380" y="2"/>
                    <a:pt x="356" y="2"/>
                  </a:cubicBezTo>
                  <a:cubicBezTo>
                    <a:pt x="330" y="2"/>
                    <a:pt x="284" y="0"/>
                    <a:pt x="272" y="0"/>
                  </a:cubicBezTo>
                  <a:lnTo>
                    <a:pt x="272" y="28"/>
                  </a:lnTo>
                  <a:cubicBezTo>
                    <a:pt x="290" y="30"/>
                    <a:pt x="298" y="40"/>
                    <a:pt x="298" y="54"/>
                  </a:cubicBezTo>
                  <a:cubicBezTo>
                    <a:pt x="298" y="68"/>
                    <a:pt x="288" y="80"/>
                    <a:pt x="284" y="86"/>
                  </a:cubicBezTo>
                  <a:lnTo>
                    <a:pt x="230" y="154"/>
                  </a:lnTo>
                  <a:lnTo>
                    <a:pt x="160" y="66"/>
                  </a:lnTo>
                  <a:cubicBezTo>
                    <a:pt x="152" y="56"/>
                    <a:pt x="152" y="54"/>
                    <a:pt x="152" y="50"/>
                  </a:cubicBezTo>
                  <a:cubicBezTo>
                    <a:pt x="152" y="36"/>
                    <a:pt x="166" y="28"/>
                    <a:pt x="184" y="28"/>
                  </a:cubicBezTo>
                  <a:lnTo>
                    <a:pt x="184" y="0"/>
                  </a:lnTo>
                  <a:cubicBezTo>
                    <a:pt x="160" y="0"/>
                    <a:pt x="102" y="2"/>
                    <a:pt x="88" y="2"/>
                  </a:cubicBezTo>
                  <a:cubicBezTo>
                    <a:pt x="70" y="2"/>
                    <a:pt x="28" y="2"/>
                    <a:pt x="4" y="0"/>
                  </a:cubicBezTo>
                  <a:lnTo>
                    <a:pt x="4" y="28"/>
                  </a:lnTo>
                  <a:cubicBezTo>
                    <a:pt x="66" y="28"/>
                    <a:pt x="68" y="28"/>
                    <a:pt x="108" y="82"/>
                  </a:cubicBezTo>
                  <a:lnTo>
                    <a:pt x="196" y="196"/>
                  </a:lnTo>
                  <a:lnTo>
                    <a:pt x="112" y="300"/>
                  </a:lnTo>
                  <a:cubicBezTo>
                    <a:pt x="70" y="352"/>
                    <a:pt x="18" y="354"/>
                    <a:pt x="0" y="354"/>
                  </a:cubicBezTo>
                  <a:lnTo>
                    <a:pt x="0" y="380"/>
                  </a:lnTo>
                  <a:cubicBezTo>
                    <a:pt x="22" y="378"/>
                    <a:pt x="50" y="378"/>
                    <a:pt x="74" y="378"/>
                  </a:cubicBezTo>
                  <a:cubicBezTo>
                    <a:pt x="98" y="378"/>
                    <a:pt x="136" y="380"/>
                    <a:pt x="158" y="380"/>
                  </a:cubicBezTo>
                  <a:lnTo>
                    <a:pt x="158" y="354"/>
                  </a:lnTo>
                  <a:cubicBezTo>
                    <a:pt x="138" y="350"/>
                    <a:pt x="132" y="340"/>
                    <a:pt x="132" y="326"/>
                  </a:cubicBezTo>
                  <a:cubicBezTo>
                    <a:pt x="132" y="306"/>
                    <a:pt x="158" y="278"/>
                    <a:pt x="210" y="214"/>
                  </a:cubicBezTo>
                  <a:lnTo>
                    <a:pt x="278" y="302"/>
                  </a:lnTo>
                  <a:cubicBezTo>
                    <a:pt x="286" y="312"/>
                    <a:pt x="296" y="326"/>
                    <a:pt x="296" y="332"/>
                  </a:cubicBezTo>
                  <a:cubicBezTo>
                    <a:pt x="296" y="340"/>
                    <a:pt x="288" y="352"/>
                    <a:pt x="264" y="354"/>
                  </a:cubicBezTo>
                  <a:lnTo>
                    <a:pt x="264" y="380"/>
                  </a:lnTo>
                  <a:cubicBezTo>
                    <a:pt x="292" y="380"/>
                    <a:pt x="340" y="378"/>
                    <a:pt x="360" y="378"/>
                  </a:cubicBezTo>
                  <a:cubicBezTo>
                    <a:pt x="384" y="378"/>
                    <a:pt x="418" y="378"/>
                    <a:pt x="444" y="380"/>
                  </a:cubicBezTo>
                  <a:lnTo>
                    <a:pt x="444" y="354"/>
                  </a:lnTo>
                  <a:cubicBezTo>
                    <a:pt x="398" y="354"/>
                    <a:pt x="382" y="352"/>
                    <a:pt x="362" y="3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C60F431E-E73D-5E41-814D-810065FB9203}"/>
                </a:ext>
              </a:extLst>
            </p:cNvPr>
            <p:cNvSpPr/>
            <p:nvPr/>
          </p:nvSpPr>
          <p:spPr>
            <a:xfrm>
              <a:off x="4434480" y="4914720"/>
              <a:ext cx="11340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280">
                  <a:moveTo>
                    <a:pt x="224" y="36"/>
                  </a:moveTo>
                  <a:cubicBezTo>
                    <a:pt x="210" y="16"/>
                    <a:pt x="190" y="0"/>
                    <a:pt x="160" y="0"/>
                  </a:cubicBezTo>
                  <a:cubicBezTo>
                    <a:pt x="80" y="0"/>
                    <a:pt x="0" y="88"/>
                    <a:pt x="0" y="176"/>
                  </a:cubicBezTo>
                  <a:cubicBezTo>
                    <a:pt x="0" y="236"/>
                    <a:pt x="40" y="280"/>
                    <a:pt x="94" y="280"/>
                  </a:cubicBezTo>
                  <a:cubicBezTo>
                    <a:pt x="126" y="280"/>
                    <a:pt x="156" y="260"/>
                    <a:pt x="182" y="236"/>
                  </a:cubicBezTo>
                  <a:cubicBezTo>
                    <a:pt x="194" y="274"/>
                    <a:pt x="228" y="280"/>
                    <a:pt x="246" y="280"/>
                  </a:cubicBezTo>
                  <a:cubicBezTo>
                    <a:pt x="268" y="280"/>
                    <a:pt x="282" y="266"/>
                    <a:pt x="294" y="246"/>
                  </a:cubicBezTo>
                  <a:cubicBezTo>
                    <a:pt x="308" y="222"/>
                    <a:pt x="316" y="188"/>
                    <a:pt x="316" y="184"/>
                  </a:cubicBezTo>
                  <a:cubicBezTo>
                    <a:pt x="316" y="176"/>
                    <a:pt x="308" y="176"/>
                    <a:pt x="306" y="176"/>
                  </a:cubicBezTo>
                  <a:cubicBezTo>
                    <a:pt x="298" y="176"/>
                    <a:pt x="296" y="180"/>
                    <a:pt x="292" y="196"/>
                  </a:cubicBezTo>
                  <a:cubicBezTo>
                    <a:pt x="284" y="226"/>
                    <a:pt x="272" y="262"/>
                    <a:pt x="246" y="262"/>
                  </a:cubicBezTo>
                  <a:cubicBezTo>
                    <a:pt x="230" y="262"/>
                    <a:pt x="226" y="248"/>
                    <a:pt x="226" y="232"/>
                  </a:cubicBezTo>
                  <a:cubicBezTo>
                    <a:pt x="226" y="222"/>
                    <a:pt x="232" y="198"/>
                    <a:pt x="236" y="182"/>
                  </a:cubicBezTo>
                  <a:cubicBezTo>
                    <a:pt x="240" y="166"/>
                    <a:pt x="246" y="140"/>
                    <a:pt x="250" y="126"/>
                  </a:cubicBezTo>
                  <a:lnTo>
                    <a:pt x="262" y="80"/>
                  </a:lnTo>
                  <a:cubicBezTo>
                    <a:pt x="266" y="64"/>
                    <a:pt x="272" y="34"/>
                    <a:pt x="272" y="32"/>
                  </a:cubicBezTo>
                  <a:cubicBezTo>
                    <a:pt x="272" y="18"/>
                    <a:pt x="262" y="12"/>
                    <a:pt x="252" y="12"/>
                  </a:cubicBezTo>
                  <a:cubicBezTo>
                    <a:pt x="242" y="12"/>
                    <a:pt x="228" y="20"/>
                    <a:pt x="224" y="36"/>
                  </a:cubicBezTo>
                  <a:close/>
                  <a:moveTo>
                    <a:pt x="184" y="196"/>
                  </a:moveTo>
                  <a:cubicBezTo>
                    <a:pt x="180" y="214"/>
                    <a:pt x="166" y="226"/>
                    <a:pt x="152" y="238"/>
                  </a:cubicBezTo>
                  <a:cubicBezTo>
                    <a:pt x="146" y="242"/>
                    <a:pt x="122" y="262"/>
                    <a:pt x="96" y="262"/>
                  </a:cubicBezTo>
                  <a:cubicBezTo>
                    <a:pt x="72" y="262"/>
                    <a:pt x="50" y="246"/>
                    <a:pt x="50" y="202"/>
                  </a:cubicBezTo>
                  <a:cubicBezTo>
                    <a:pt x="50" y="170"/>
                    <a:pt x="68" y="100"/>
                    <a:pt x="82" y="76"/>
                  </a:cubicBezTo>
                  <a:cubicBezTo>
                    <a:pt x="110" y="26"/>
                    <a:pt x="142" y="18"/>
                    <a:pt x="160" y="18"/>
                  </a:cubicBezTo>
                  <a:cubicBezTo>
                    <a:pt x="202" y="18"/>
                    <a:pt x="214" y="64"/>
                    <a:pt x="214" y="72"/>
                  </a:cubicBezTo>
                  <a:cubicBezTo>
                    <a:pt x="214" y="74"/>
                    <a:pt x="214" y="78"/>
                    <a:pt x="212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98A5543-6549-7C42-ADC5-B732129B39E1}"/>
                </a:ext>
              </a:extLst>
            </p:cNvPr>
            <p:cNvSpPr/>
            <p:nvPr/>
          </p:nvSpPr>
          <p:spPr>
            <a:xfrm>
              <a:off x="4572000" y="4860720"/>
              <a:ext cx="44280" cy="82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4" h="230">
                  <a:moveTo>
                    <a:pt x="120" y="42"/>
                  </a:moveTo>
                  <a:cubicBezTo>
                    <a:pt x="120" y="42"/>
                    <a:pt x="124" y="32"/>
                    <a:pt x="124" y="26"/>
                  </a:cubicBezTo>
                  <a:cubicBezTo>
                    <a:pt x="124" y="10"/>
                    <a:pt x="110" y="0"/>
                    <a:pt x="96" y="0"/>
                  </a:cubicBezTo>
                  <a:cubicBezTo>
                    <a:pt x="78" y="0"/>
                    <a:pt x="72" y="14"/>
                    <a:pt x="70" y="20"/>
                  </a:cubicBezTo>
                  <a:lnTo>
                    <a:pt x="2" y="212"/>
                  </a:lnTo>
                  <a:cubicBezTo>
                    <a:pt x="0" y="218"/>
                    <a:pt x="0" y="218"/>
                    <a:pt x="0" y="220"/>
                  </a:cubicBezTo>
                  <a:cubicBezTo>
                    <a:pt x="0" y="226"/>
                    <a:pt x="18" y="230"/>
                    <a:pt x="20" y="230"/>
                  </a:cubicBezTo>
                  <a:cubicBezTo>
                    <a:pt x="24" y="230"/>
                    <a:pt x="24" y="228"/>
                    <a:pt x="26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AD840CF7-425D-6049-BBB8-C19E2E45593C}"/>
                </a:ext>
              </a:extLst>
            </p:cNvPr>
            <p:cNvSpPr/>
            <p:nvPr/>
          </p:nvSpPr>
          <p:spPr>
            <a:xfrm>
              <a:off x="48945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1D1749EF-1DF4-A943-8C2D-6E033B9BE690}"/>
                </a:ext>
              </a:extLst>
            </p:cNvPr>
            <p:cNvSpPr/>
            <p:nvPr/>
          </p:nvSpPr>
          <p:spPr>
            <a:xfrm>
              <a:off x="51386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1EA0918-F352-2C41-93D6-A18FD0BE24B1}"/>
                </a:ext>
              </a:extLst>
            </p:cNvPr>
            <p:cNvSpPr/>
            <p:nvPr/>
          </p:nvSpPr>
          <p:spPr>
            <a:xfrm>
              <a:off x="536472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D950FDCF-F3A1-654B-AD07-9CC1C6BEB1F2}"/>
                </a:ext>
              </a:extLst>
            </p:cNvPr>
            <p:cNvSpPr/>
            <p:nvPr/>
          </p:nvSpPr>
          <p:spPr>
            <a:xfrm>
              <a:off x="54720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5C9C154A-711B-DF49-A53E-1199A619BEBD}"/>
                </a:ext>
              </a:extLst>
            </p:cNvPr>
            <p:cNvSpPr/>
            <p:nvPr/>
          </p:nvSpPr>
          <p:spPr>
            <a:xfrm>
              <a:off x="5613840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85B8A0E-3978-DC40-944D-84A1452AF3B2}"/>
                </a:ext>
              </a:extLst>
            </p:cNvPr>
            <p:cNvSpPr/>
            <p:nvPr/>
          </p:nvSpPr>
          <p:spPr>
            <a:xfrm>
              <a:off x="571968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C076B31A-F56D-D442-A072-1C071122C091}"/>
                </a:ext>
              </a:extLst>
            </p:cNvPr>
            <p:cNvSpPr/>
            <p:nvPr/>
          </p:nvSpPr>
          <p:spPr>
            <a:xfrm>
              <a:off x="584496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524C2E0-8C84-E945-AED7-1AFAE3629CF1}"/>
                </a:ext>
              </a:extLst>
            </p:cNvPr>
            <p:cNvSpPr/>
            <p:nvPr/>
          </p:nvSpPr>
          <p:spPr>
            <a:xfrm>
              <a:off x="6009840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5D9DD841-0EC3-7240-8785-62B3195F25C1}"/>
                </a:ext>
              </a:extLst>
            </p:cNvPr>
            <p:cNvSpPr/>
            <p:nvPr/>
          </p:nvSpPr>
          <p:spPr>
            <a:xfrm>
              <a:off x="6105599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A948357-EA44-FD41-A949-38C4B73BE540}"/>
                </a:ext>
              </a:extLst>
            </p:cNvPr>
            <p:cNvSpPr/>
            <p:nvPr/>
          </p:nvSpPr>
          <p:spPr>
            <a:xfrm>
              <a:off x="6307200" y="472320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178BFD1F-77DE-A74A-94B7-E13249B13D23}"/>
                </a:ext>
              </a:extLst>
            </p:cNvPr>
            <p:cNvSpPr/>
            <p:nvPr/>
          </p:nvSpPr>
          <p:spPr>
            <a:xfrm>
              <a:off x="66117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0" y="534"/>
                    <a:pt x="170" y="580"/>
                  </a:cubicBezTo>
                  <a:cubicBezTo>
                    <a:pt x="170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CEBBF7C7-A0D0-CD4D-9F8F-0F812BC52E49}"/>
                </a:ext>
              </a:extLst>
            </p:cNvPr>
            <p:cNvSpPr/>
            <p:nvPr/>
          </p:nvSpPr>
          <p:spPr>
            <a:xfrm>
              <a:off x="68558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2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EE207AC8-FA87-DC47-9DE7-DD083664BFC8}"/>
                </a:ext>
              </a:extLst>
            </p:cNvPr>
            <p:cNvSpPr/>
            <p:nvPr/>
          </p:nvSpPr>
          <p:spPr>
            <a:xfrm>
              <a:off x="708120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BE5F4951-A3D2-FC42-8F05-819AE09AAE41}"/>
                </a:ext>
              </a:extLst>
            </p:cNvPr>
            <p:cNvSpPr/>
            <p:nvPr/>
          </p:nvSpPr>
          <p:spPr>
            <a:xfrm>
              <a:off x="71892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8D3147A-B36C-3241-9499-AC1E844BC958}"/>
                </a:ext>
              </a:extLst>
            </p:cNvPr>
            <p:cNvSpPr/>
            <p:nvPr/>
          </p:nvSpPr>
          <p:spPr>
            <a:xfrm>
              <a:off x="7347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200E9034-CC39-424F-8D1E-19268E7DBAA3}"/>
                </a:ext>
              </a:extLst>
            </p:cNvPr>
            <p:cNvSpPr/>
            <p:nvPr/>
          </p:nvSpPr>
          <p:spPr>
            <a:xfrm>
              <a:off x="747288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66DC2F38-32BB-4F49-B031-50CF65111374}"/>
                </a:ext>
              </a:extLst>
            </p:cNvPr>
            <p:cNvSpPr/>
            <p:nvPr/>
          </p:nvSpPr>
          <p:spPr>
            <a:xfrm>
              <a:off x="764496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6B631FE5-8C16-2A40-B985-0F0DAE860833}"/>
                </a:ext>
              </a:extLst>
            </p:cNvPr>
            <p:cNvSpPr/>
            <p:nvPr/>
          </p:nvSpPr>
          <p:spPr>
            <a:xfrm>
              <a:off x="7760880" y="4444560"/>
              <a:ext cx="120600" cy="56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6" h="1582">
                  <a:moveTo>
                    <a:pt x="336" y="790"/>
                  </a:moveTo>
                  <a:cubicBezTo>
                    <a:pt x="336" y="538"/>
                    <a:pt x="276" y="270"/>
                    <a:pt x="102" y="72"/>
                  </a:cubicBezTo>
                  <a:cubicBezTo>
                    <a:pt x="90" y="58"/>
                    <a:pt x="58" y="24"/>
                    <a:pt x="36" y="6"/>
                  </a:cubicBezTo>
                  <a:cubicBezTo>
                    <a:pt x="30" y="0"/>
                    <a:pt x="28" y="0"/>
                    <a:pt x="16" y="0"/>
                  </a:cubicBezTo>
                  <a:cubicBezTo>
                    <a:pt x="8" y="0"/>
                    <a:pt x="0" y="0"/>
                    <a:pt x="0" y="8"/>
                  </a:cubicBezTo>
                  <a:cubicBezTo>
                    <a:pt x="0" y="12"/>
                    <a:pt x="4" y="16"/>
                    <a:pt x="6" y="18"/>
                  </a:cubicBezTo>
                  <a:cubicBezTo>
                    <a:pt x="36" y="48"/>
                    <a:pt x="84" y="96"/>
                    <a:pt x="138" y="194"/>
                  </a:cubicBezTo>
                  <a:cubicBezTo>
                    <a:pt x="234" y="362"/>
                    <a:pt x="268" y="580"/>
                    <a:pt x="268" y="790"/>
                  </a:cubicBezTo>
                  <a:cubicBezTo>
                    <a:pt x="268" y="1172"/>
                    <a:pt x="162" y="1406"/>
                    <a:pt x="4" y="1566"/>
                  </a:cubicBezTo>
                  <a:cubicBezTo>
                    <a:pt x="2" y="1568"/>
                    <a:pt x="0" y="1572"/>
                    <a:pt x="0" y="1574"/>
                  </a:cubicBezTo>
                  <a:cubicBezTo>
                    <a:pt x="0" y="1582"/>
                    <a:pt x="8" y="1582"/>
                    <a:pt x="16" y="1582"/>
                  </a:cubicBezTo>
                  <a:cubicBezTo>
                    <a:pt x="28" y="1582"/>
                    <a:pt x="30" y="1582"/>
                    <a:pt x="38" y="1576"/>
                  </a:cubicBezTo>
                  <a:cubicBezTo>
                    <a:pt x="122" y="1504"/>
                    <a:pt x="216" y="1382"/>
                    <a:pt x="278" y="1196"/>
                  </a:cubicBezTo>
                  <a:cubicBezTo>
                    <a:pt x="316" y="1076"/>
                    <a:pt x="336" y="932"/>
                    <a:pt x="336" y="7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9647E7C-4DF5-654E-9786-333EDD6FAF66}"/>
                </a:ext>
              </a:extLst>
            </p:cNvPr>
            <p:cNvSpPr/>
            <p:nvPr/>
          </p:nvSpPr>
          <p:spPr>
            <a:xfrm>
              <a:off x="8015759" y="4592160"/>
              <a:ext cx="23364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0" h="632">
                  <a:moveTo>
                    <a:pt x="646" y="20"/>
                  </a:moveTo>
                  <a:cubicBezTo>
                    <a:pt x="648" y="16"/>
                    <a:pt x="650" y="10"/>
                    <a:pt x="650" y="8"/>
                  </a:cubicBezTo>
                  <a:cubicBezTo>
                    <a:pt x="650" y="0"/>
                    <a:pt x="650" y="0"/>
                    <a:pt x="630" y="0"/>
                  </a:cubicBezTo>
                  <a:lnTo>
                    <a:pt x="22" y="0"/>
                  </a:lnTo>
                  <a:cubicBezTo>
                    <a:pt x="0" y="0"/>
                    <a:pt x="0" y="0"/>
                    <a:pt x="0" y="8"/>
                  </a:cubicBezTo>
                  <a:cubicBezTo>
                    <a:pt x="0" y="10"/>
                    <a:pt x="2" y="16"/>
                    <a:pt x="4" y="20"/>
                  </a:cubicBezTo>
                  <a:lnTo>
                    <a:pt x="302" y="614"/>
                  </a:lnTo>
                  <a:cubicBezTo>
                    <a:pt x="308" y="626"/>
                    <a:pt x="310" y="632"/>
                    <a:pt x="326" y="632"/>
                  </a:cubicBezTo>
                  <a:cubicBezTo>
                    <a:pt x="340" y="632"/>
                    <a:pt x="342" y="626"/>
                    <a:pt x="350" y="614"/>
                  </a:cubicBezTo>
                  <a:close/>
                  <a:moveTo>
                    <a:pt x="110" y="64"/>
                  </a:moveTo>
                  <a:lnTo>
                    <a:pt x="594" y="64"/>
                  </a:lnTo>
                  <a:lnTo>
                    <a:pt x="352" y="5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5577FE51-4F2C-1E4B-A971-DD9DD4D8A86F}"/>
                </a:ext>
              </a:extLst>
            </p:cNvPr>
            <p:cNvSpPr/>
            <p:nvPr/>
          </p:nvSpPr>
          <p:spPr>
            <a:xfrm>
              <a:off x="8274239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85A9A322-19C9-0E4E-9620-431A87886739}"/>
                </a:ext>
              </a:extLst>
            </p:cNvPr>
            <p:cNvSpPr/>
            <p:nvPr/>
          </p:nvSpPr>
          <p:spPr>
            <a:xfrm>
              <a:off x="84837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2842FC66-AF3F-4A4B-A691-072F191C02ED}"/>
                </a:ext>
              </a:extLst>
            </p:cNvPr>
            <p:cNvSpPr/>
            <p:nvPr/>
          </p:nvSpPr>
          <p:spPr>
            <a:xfrm>
              <a:off x="87278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DA2B251-F8B6-3046-8D88-D28F414A5839}"/>
                </a:ext>
              </a:extLst>
            </p:cNvPr>
            <p:cNvSpPr/>
            <p:nvPr/>
          </p:nvSpPr>
          <p:spPr>
            <a:xfrm>
              <a:off x="895320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D037879-E089-B94D-8A49-891C282C5F20}"/>
                </a:ext>
              </a:extLst>
            </p:cNvPr>
            <p:cNvSpPr/>
            <p:nvPr/>
          </p:nvSpPr>
          <p:spPr>
            <a:xfrm>
              <a:off x="90612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392F0291-5B45-D24A-9D3F-A46816B7900A}"/>
                </a:ext>
              </a:extLst>
            </p:cNvPr>
            <p:cNvSpPr/>
            <p:nvPr/>
          </p:nvSpPr>
          <p:spPr>
            <a:xfrm>
              <a:off x="9219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2221F604-77A4-0B48-9081-739829FCA239}"/>
                </a:ext>
              </a:extLst>
            </p:cNvPr>
            <p:cNvSpPr/>
            <p:nvPr/>
          </p:nvSpPr>
          <p:spPr>
            <a:xfrm>
              <a:off x="9345599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07F18078-5D68-654B-B225-91C59DF58E46}"/>
                </a:ext>
              </a:extLst>
            </p:cNvPr>
            <p:cNvSpPr/>
            <p:nvPr/>
          </p:nvSpPr>
          <p:spPr>
            <a:xfrm>
              <a:off x="951696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4FDD0A3A-0FEB-B04B-AA79-254E86A577DD}"/>
              </a:ext>
            </a:extLst>
          </p:cNvPr>
          <p:cNvSpPr txBox="1"/>
          <p:nvPr/>
        </p:nvSpPr>
        <p:spPr>
          <a:xfrm>
            <a:off x="2743199" y="5392800"/>
            <a:ext cx="3942980" cy="47425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1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Does this look familiar?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40EB20D0-3F55-A44A-AE47-760C98785A18}"/>
              </a:ext>
            </a:extLst>
          </p:cNvPr>
          <p:cNvSpPr txBox="1"/>
          <p:nvPr/>
        </p:nvSpPr>
        <p:spPr>
          <a:xfrm>
            <a:off x="1070679" y="6164280"/>
            <a:ext cx="7939266" cy="115270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 is exactly the same equation for TD with (linear) function approximation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Recall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this is </a:t>
            </a:r>
            <a:r>
              <a:rPr lang="en-US" sz="18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semi-gradient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rather than the gradient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semi-gradient descent may not converge in the off-policy case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this is often more convenient (i</a:t>
            </a: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.e., people do it anyway)</a:t>
            </a: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7" name="Title 106">
            <a:extLst>
              <a:ext uri="{FF2B5EF4-FFF2-40B4-BE49-F238E27FC236}">
                <a16:creationId xmlns:a16="http://schemas.microsoft.com/office/drawing/2014/main" id="{352FEC81-118F-9044-BAC3-BF75F5C128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Q-function updates in DQN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8BEBE75-2DD0-E54F-B69A-D346F804EDB9}"/>
              </a:ext>
            </a:extLst>
          </p:cNvPr>
          <p:cNvSpPr txBox="1"/>
          <p:nvPr/>
        </p:nvSpPr>
        <p:spPr>
          <a:xfrm>
            <a:off x="822960" y="1391040"/>
            <a:ext cx="24012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Use this loss function: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5551640-5A7D-6E43-BE09-CC5FA0CC46CB}"/>
              </a:ext>
            </a:extLst>
          </p:cNvPr>
          <p:cNvSpPr txBox="1"/>
          <p:nvPr/>
        </p:nvSpPr>
        <p:spPr>
          <a:xfrm>
            <a:off x="5087880" y="1573920"/>
            <a:ext cx="7642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target</a:t>
            </a:r>
          </a:p>
        </p:txBody>
      </p:sp>
      <p:grpSp>
        <p:nvGrpSpPr>
          <p:cNvPr id="4" name="Group 3" descr="28§display§L(s,a,s';w)=\frac{1}{2} \left(&#10;r + \gamma \max_{a'} Q_w(s',a') - Q_w(s,a)&#10;\right)^2§svg§600§FALSE" title="TexMaths">
            <a:extLst>
              <a:ext uri="{FF2B5EF4-FFF2-40B4-BE49-F238E27FC236}">
                <a16:creationId xmlns:a16="http://schemas.microsoft.com/office/drawing/2014/main" id="{29169A92-9D94-3B4A-9F94-3A5A330B2B97}"/>
              </a:ext>
            </a:extLst>
          </p:cNvPr>
          <p:cNvGrpSpPr/>
          <p:nvPr/>
        </p:nvGrpSpPr>
        <p:grpSpPr>
          <a:xfrm>
            <a:off x="347040" y="2030400"/>
            <a:ext cx="9596880" cy="910800"/>
            <a:chOff x="347040" y="2030400"/>
            <a:chExt cx="9596880" cy="910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7651E10-D92C-8D4C-A97E-01C34503D6EA}"/>
                </a:ext>
              </a:extLst>
            </p:cNvPr>
            <p:cNvSpPr/>
            <p:nvPr/>
          </p:nvSpPr>
          <p:spPr>
            <a:xfrm>
              <a:off x="347040" y="2037599"/>
              <a:ext cx="9596880" cy="902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59" h="2509">
                  <a:moveTo>
                    <a:pt x="13330" y="2509"/>
                  </a:moveTo>
                  <a:lnTo>
                    <a:pt x="0" y="2509"/>
                  </a:lnTo>
                  <a:lnTo>
                    <a:pt x="0" y="0"/>
                  </a:lnTo>
                  <a:lnTo>
                    <a:pt x="26659" y="0"/>
                  </a:lnTo>
                  <a:lnTo>
                    <a:pt x="26659" y="25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E3F248D-CA8C-4C45-85C0-D33F731F8F51}"/>
                </a:ext>
              </a:extLst>
            </p:cNvPr>
            <p:cNvSpPr/>
            <p:nvPr/>
          </p:nvSpPr>
          <p:spPr>
            <a:xfrm>
              <a:off x="363600" y="2333880"/>
              <a:ext cx="2559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2" h="843">
                  <a:moveTo>
                    <a:pt x="396" y="95"/>
                  </a:moveTo>
                  <a:cubicBezTo>
                    <a:pt x="407" y="53"/>
                    <a:pt x="410" y="39"/>
                    <a:pt x="519" y="39"/>
                  </a:cubicBezTo>
                  <a:cubicBezTo>
                    <a:pt x="557" y="39"/>
                    <a:pt x="565" y="39"/>
                    <a:pt x="565" y="14"/>
                  </a:cubicBezTo>
                  <a:cubicBezTo>
                    <a:pt x="565" y="0"/>
                    <a:pt x="552" y="0"/>
                    <a:pt x="546" y="0"/>
                  </a:cubicBezTo>
                  <a:cubicBezTo>
                    <a:pt x="509" y="0"/>
                    <a:pt x="410" y="3"/>
                    <a:pt x="372" y="3"/>
                  </a:cubicBezTo>
                  <a:cubicBezTo>
                    <a:pt x="337" y="3"/>
                    <a:pt x="249" y="0"/>
                    <a:pt x="214" y="0"/>
                  </a:cubicBezTo>
                  <a:cubicBezTo>
                    <a:pt x="206" y="0"/>
                    <a:pt x="193" y="0"/>
                    <a:pt x="193" y="25"/>
                  </a:cubicBezTo>
                  <a:cubicBezTo>
                    <a:pt x="193" y="39"/>
                    <a:pt x="204" y="39"/>
                    <a:pt x="225" y="39"/>
                  </a:cubicBezTo>
                  <a:cubicBezTo>
                    <a:pt x="228" y="39"/>
                    <a:pt x="249" y="39"/>
                    <a:pt x="270" y="42"/>
                  </a:cubicBezTo>
                  <a:cubicBezTo>
                    <a:pt x="292" y="42"/>
                    <a:pt x="303" y="45"/>
                    <a:pt x="303" y="62"/>
                  </a:cubicBezTo>
                  <a:cubicBezTo>
                    <a:pt x="303" y="64"/>
                    <a:pt x="300" y="70"/>
                    <a:pt x="297" y="84"/>
                  </a:cubicBezTo>
                  <a:lnTo>
                    <a:pt x="139" y="748"/>
                  </a:lnTo>
                  <a:cubicBezTo>
                    <a:pt x="129" y="795"/>
                    <a:pt x="126" y="804"/>
                    <a:pt x="32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1" y="843"/>
                    <a:pt x="32" y="843"/>
                  </a:cubicBezTo>
                  <a:lnTo>
                    <a:pt x="578" y="843"/>
                  </a:lnTo>
                  <a:cubicBezTo>
                    <a:pt x="608" y="843"/>
                    <a:pt x="608" y="843"/>
                    <a:pt x="616" y="823"/>
                  </a:cubicBezTo>
                  <a:lnTo>
                    <a:pt x="710" y="554"/>
                  </a:lnTo>
                  <a:cubicBezTo>
                    <a:pt x="712" y="543"/>
                    <a:pt x="712" y="540"/>
                    <a:pt x="712" y="538"/>
                  </a:cubicBezTo>
                  <a:cubicBezTo>
                    <a:pt x="712" y="532"/>
                    <a:pt x="710" y="524"/>
                    <a:pt x="699" y="524"/>
                  </a:cubicBezTo>
                  <a:cubicBezTo>
                    <a:pt x="688" y="524"/>
                    <a:pt x="688" y="532"/>
                    <a:pt x="680" y="552"/>
                  </a:cubicBezTo>
                  <a:cubicBezTo>
                    <a:pt x="640" y="664"/>
                    <a:pt x="586" y="804"/>
                    <a:pt x="383" y="804"/>
                  </a:cubicBezTo>
                  <a:lnTo>
                    <a:pt x="270" y="804"/>
                  </a:lnTo>
                  <a:cubicBezTo>
                    <a:pt x="254" y="804"/>
                    <a:pt x="252" y="804"/>
                    <a:pt x="246" y="804"/>
                  </a:cubicBezTo>
                  <a:cubicBezTo>
                    <a:pt x="233" y="804"/>
                    <a:pt x="230" y="801"/>
                    <a:pt x="230" y="792"/>
                  </a:cubicBezTo>
                  <a:cubicBezTo>
                    <a:pt x="230" y="787"/>
                    <a:pt x="230" y="784"/>
                    <a:pt x="236" y="7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D10514B-2956-7441-8800-7BED584870BA}"/>
                </a:ext>
              </a:extLst>
            </p:cNvPr>
            <p:cNvSpPr/>
            <p:nvPr/>
          </p:nvSpPr>
          <p:spPr>
            <a:xfrm>
              <a:off x="675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B38D4A2-40A7-1549-A0EA-78F5AF900E5C}"/>
                </a:ext>
              </a:extLst>
            </p:cNvPr>
            <p:cNvSpPr/>
            <p:nvPr/>
          </p:nvSpPr>
          <p:spPr>
            <a:xfrm>
              <a:off x="820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BE7E2EB-FEE2-6042-A1B6-EF27F9FE4370}"/>
                </a:ext>
              </a:extLst>
            </p:cNvPr>
            <p:cNvSpPr/>
            <p:nvPr/>
          </p:nvSpPr>
          <p:spPr>
            <a:xfrm>
              <a:off x="103248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414760D-88ED-9242-9FB0-F431F3154B88}"/>
                </a:ext>
              </a:extLst>
            </p:cNvPr>
            <p:cNvSpPr/>
            <p:nvPr/>
          </p:nvSpPr>
          <p:spPr>
            <a:xfrm>
              <a:off x="1200959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4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2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4E2692A-6B28-6E40-AAD4-F0FDEE60D9D6}"/>
                </a:ext>
              </a:extLst>
            </p:cNvPr>
            <p:cNvSpPr/>
            <p:nvPr/>
          </p:nvSpPr>
          <p:spPr>
            <a:xfrm>
              <a:off x="14432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B95335A-A345-4246-A5BA-C553C6B0402B}"/>
                </a:ext>
              </a:extLst>
            </p:cNvPr>
            <p:cNvSpPr/>
            <p:nvPr/>
          </p:nvSpPr>
          <p:spPr>
            <a:xfrm>
              <a:off x="161676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2AEACF0-9A3B-8D40-A3A4-F25BB59C92F9}"/>
                </a:ext>
              </a:extLst>
            </p:cNvPr>
            <p:cNvSpPr/>
            <p:nvPr/>
          </p:nvSpPr>
          <p:spPr>
            <a:xfrm>
              <a:off x="18064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E143D1E-681F-3049-A98A-5D5680DE44BD}"/>
                </a:ext>
              </a:extLst>
            </p:cNvPr>
            <p:cNvSpPr/>
            <p:nvPr/>
          </p:nvSpPr>
          <p:spPr>
            <a:xfrm>
              <a:off x="1947240" y="2445840"/>
              <a:ext cx="4680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" h="770">
                  <a:moveTo>
                    <a:pt x="129" y="64"/>
                  </a:moveTo>
                  <a:cubicBezTo>
                    <a:pt x="129" y="31"/>
                    <a:pt x="99" y="0"/>
                    <a:pt x="64" y="0"/>
                  </a:cubicBezTo>
                  <a:cubicBezTo>
                    <a:pt x="29" y="0"/>
                    <a:pt x="0" y="31"/>
                    <a:pt x="0" y="64"/>
                  </a:cubicBezTo>
                  <a:cubicBezTo>
                    <a:pt x="0" y="101"/>
                    <a:pt x="29" y="132"/>
                    <a:pt x="64" y="132"/>
                  </a:cubicBezTo>
                  <a:cubicBezTo>
                    <a:pt x="99" y="132"/>
                    <a:pt x="129" y="101"/>
                    <a:pt x="129" y="64"/>
                  </a:cubicBezTo>
                  <a:close/>
                  <a:moveTo>
                    <a:pt x="104" y="518"/>
                  </a:moveTo>
                  <a:cubicBezTo>
                    <a:pt x="104" y="554"/>
                    <a:pt x="104" y="650"/>
                    <a:pt x="27" y="742"/>
                  </a:cubicBezTo>
                  <a:cubicBezTo>
                    <a:pt x="19" y="750"/>
                    <a:pt x="19" y="753"/>
                    <a:pt x="19" y="756"/>
                  </a:cubicBezTo>
                  <a:cubicBezTo>
                    <a:pt x="19" y="764"/>
                    <a:pt x="24" y="770"/>
                    <a:pt x="32" y="770"/>
                  </a:cubicBezTo>
                  <a:cubicBezTo>
                    <a:pt x="46" y="770"/>
                    <a:pt x="131" y="672"/>
                    <a:pt x="131" y="529"/>
                  </a:cubicBezTo>
                  <a:cubicBezTo>
                    <a:pt x="131" y="493"/>
                    <a:pt x="129" y="400"/>
                    <a:pt x="64" y="400"/>
                  </a:cubicBezTo>
                  <a:cubicBezTo>
                    <a:pt x="21" y="400"/>
                    <a:pt x="0" y="434"/>
                    <a:pt x="0" y="468"/>
                  </a:cubicBezTo>
                  <a:cubicBezTo>
                    <a:pt x="0" y="498"/>
                    <a:pt x="21" y="532"/>
                    <a:pt x="64" y="532"/>
                  </a:cubicBezTo>
                  <a:cubicBezTo>
                    <a:pt x="70" y="532"/>
                    <a:pt x="72" y="532"/>
                    <a:pt x="72" y="532"/>
                  </a:cubicBezTo>
                  <a:cubicBezTo>
                    <a:pt x="83" y="529"/>
                    <a:pt x="94" y="526"/>
                    <a:pt x="104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427545E-088E-CF4B-A072-3563EF14B67C}"/>
                </a:ext>
              </a:extLst>
            </p:cNvPr>
            <p:cNvSpPr/>
            <p:nvPr/>
          </p:nvSpPr>
          <p:spPr>
            <a:xfrm>
              <a:off x="2111039" y="2440800"/>
              <a:ext cx="281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560">
                  <a:moveTo>
                    <a:pt x="511" y="126"/>
                  </a:moveTo>
                  <a:cubicBezTo>
                    <a:pt x="517" y="101"/>
                    <a:pt x="528" y="53"/>
                    <a:pt x="528" y="48"/>
                  </a:cubicBezTo>
                  <a:cubicBezTo>
                    <a:pt x="528" y="25"/>
                    <a:pt x="511" y="14"/>
                    <a:pt x="495" y="14"/>
                  </a:cubicBezTo>
                  <a:cubicBezTo>
                    <a:pt x="479" y="14"/>
                    <a:pt x="458" y="22"/>
                    <a:pt x="450" y="48"/>
                  </a:cubicBezTo>
                  <a:cubicBezTo>
                    <a:pt x="447" y="56"/>
                    <a:pt x="391" y="294"/>
                    <a:pt x="383" y="325"/>
                  </a:cubicBezTo>
                  <a:cubicBezTo>
                    <a:pt x="375" y="361"/>
                    <a:pt x="372" y="384"/>
                    <a:pt x="372" y="406"/>
                  </a:cubicBezTo>
                  <a:cubicBezTo>
                    <a:pt x="372" y="420"/>
                    <a:pt x="372" y="423"/>
                    <a:pt x="375" y="428"/>
                  </a:cubicBezTo>
                  <a:cubicBezTo>
                    <a:pt x="348" y="496"/>
                    <a:pt x="311" y="532"/>
                    <a:pt x="265" y="532"/>
                  </a:cubicBezTo>
                  <a:cubicBezTo>
                    <a:pt x="171" y="532"/>
                    <a:pt x="171" y="442"/>
                    <a:pt x="171" y="420"/>
                  </a:cubicBezTo>
                  <a:cubicBezTo>
                    <a:pt x="171" y="381"/>
                    <a:pt x="177" y="333"/>
                    <a:pt x="233" y="179"/>
                  </a:cubicBezTo>
                  <a:cubicBezTo>
                    <a:pt x="246" y="143"/>
                    <a:pt x="252" y="126"/>
                    <a:pt x="252" y="101"/>
                  </a:cubicBezTo>
                  <a:cubicBezTo>
                    <a:pt x="252" y="45"/>
                    <a:pt x="214" y="0"/>
                    <a:pt x="155" y="0"/>
                  </a:cubicBezTo>
                  <a:cubicBezTo>
                    <a:pt x="43" y="0"/>
                    <a:pt x="0" y="179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2" y="179"/>
                  </a:cubicBezTo>
                  <a:cubicBezTo>
                    <a:pt x="64" y="64"/>
                    <a:pt x="110" y="28"/>
                    <a:pt x="153" y="28"/>
                  </a:cubicBezTo>
                  <a:cubicBezTo>
                    <a:pt x="163" y="28"/>
                    <a:pt x="182" y="28"/>
                    <a:pt x="182" y="67"/>
                  </a:cubicBezTo>
                  <a:cubicBezTo>
                    <a:pt x="182" y="98"/>
                    <a:pt x="169" y="134"/>
                    <a:pt x="161" y="154"/>
                  </a:cubicBezTo>
                  <a:cubicBezTo>
                    <a:pt x="110" y="300"/>
                    <a:pt x="94" y="358"/>
                    <a:pt x="94" y="403"/>
                  </a:cubicBezTo>
                  <a:cubicBezTo>
                    <a:pt x="94" y="518"/>
                    <a:pt x="174" y="560"/>
                    <a:pt x="262" y="560"/>
                  </a:cubicBezTo>
                  <a:cubicBezTo>
                    <a:pt x="281" y="560"/>
                    <a:pt x="337" y="560"/>
                    <a:pt x="386" y="473"/>
                  </a:cubicBezTo>
                  <a:cubicBezTo>
                    <a:pt x="415" y="552"/>
                    <a:pt x="498" y="560"/>
                    <a:pt x="533" y="560"/>
                  </a:cubicBezTo>
                  <a:cubicBezTo>
                    <a:pt x="621" y="560"/>
                    <a:pt x="672" y="482"/>
                    <a:pt x="704" y="409"/>
                  </a:cubicBezTo>
                  <a:cubicBezTo>
                    <a:pt x="744" y="311"/>
                    <a:pt x="782" y="146"/>
                    <a:pt x="782" y="87"/>
                  </a:cubicBezTo>
                  <a:cubicBezTo>
                    <a:pt x="782" y="20"/>
                    <a:pt x="750" y="0"/>
                    <a:pt x="728" y="0"/>
                  </a:cubicBezTo>
                  <a:cubicBezTo>
                    <a:pt x="699" y="0"/>
                    <a:pt x="669" y="31"/>
                    <a:pt x="669" y="59"/>
                  </a:cubicBezTo>
                  <a:cubicBezTo>
                    <a:pt x="669" y="76"/>
                    <a:pt x="677" y="84"/>
                    <a:pt x="688" y="92"/>
                  </a:cubicBezTo>
                  <a:cubicBezTo>
                    <a:pt x="702" y="106"/>
                    <a:pt x="731" y="137"/>
                    <a:pt x="731" y="199"/>
                  </a:cubicBezTo>
                  <a:cubicBezTo>
                    <a:pt x="731" y="241"/>
                    <a:pt x="696" y="361"/>
                    <a:pt x="667" y="423"/>
                  </a:cubicBezTo>
                  <a:cubicBezTo>
                    <a:pt x="635" y="490"/>
                    <a:pt x="594" y="532"/>
                    <a:pt x="536" y="532"/>
                  </a:cubicBezTo>
                  <a:cubicBezTo>
                    <a:pt x="479" y="532"/>
                    <a:pt x="450" y="496"/>
                    <a:pt x="450" y="426"/>
                  </a:cubicBezTo>
                  <a:cubicBezTo>
                    <a:pt x="450" y="392"/>
                    <a:pt x="458" y="353"/>
                    <a:pt x="461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5ACE48A-2389-A340-9BE4-5CFDCF150CCF}"/>
                </a:ext>
              </a:extLst>
            </p:cNvPr>
            <p:cNvSpPr/>
            <p:nvPr/>
          </p:nvSpPr>
          <p:spPr>
            <a:xfrm>
              <a:off x="2436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82DC402-D256-364E-B2AA-F1217C9CE1A0}"/>
                </a:ext>
              </a:extLst>
            </p:cNvPr>
            <p:cNvSpPr/>
            <p:nvPr/>
          </p:nvSpPr>
          <p:spPr>
            <a:xfrm>
              <a:off x="2717280" y="2473920"/>
              <a:ext cx="2822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291">
                  <a:moveTo>
                    <a:pt x="744" y="50"/>
                  </a:moveTo>
                  <a:cubicBezTo>
                    <a:pt x="763" y="50"/>
                    <a:pt x="785" y="50"/>
                    <a:pt x="785" y="25"/>
                  </a:cubicBezTo>
                  <a:cubicBezTo>
                    <a:pt x="785" y="0"/>
                    <a:pt x="763" y="0"/>
                    <a:pt x="747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0"/>
                    <a:pt x="21" y="50"/>
                    <a:pt x="40" y="50"/>
                  </a:cubicBezTo>
                  <a:close/>
                  <a:moveTo>
                    <a:pt x="747" y="291"/>
                  </a:moveTo>
                  <a:cubicBezTo>
                    <a:pt x="763" y="291"/>
                    <a:pt x="785" y="291"/>
                    <a:pt x="785" y="266"/>
                  </a:cubicBezTo>
                  <a:cubicBezTo>
                    <a:pt x="785" y="241"/>
                    <a:pt x="763" y="241"/>
                    <a:pt x="744" y="241"/>
                  </a:cubicBezTo>
                  <a:lnTo>
                    <a:pt x="40" y="241"/>
                  </a:lnTo>
                  <a:cubicBezTo>
                    <a:pt x="21" y="241"/>
                    <a:pt x="0" y="241"/>
                    <a:pt x="0" y="266"/>
                  </a:cubicBezTo>
                  <a:cubicBezTo>
                    <a:pt x="0" y="291"/>
                    <a:pt x="21" y="291"/>
                    <a:pt x="40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F858308-3DC2-FC45-8188-1F980247F181}"/>
                </a:ext>
              </a:extLst>
            </p:cNvPr>
            <p:cNvSpPr/>
            <p:nvPr/>
          </p:nvSpPr>
          <p:spPr>
            <a:xfrm>
              <a:off x="3228480" y="2041560"/>
              <a:ext cx="1404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823">
                  <a:moveTo>
                    <a:pt x="244" y="31"/>
                  </a:moveTo>
                  <a:cubicBezTo>
                    <a:pt x="244" y="3"/>
                    <a:pt x="244" y="0"/>
                    <a:pt x="214" y="0"/>
                  </a:cubicBezTo>
                  <a:cubicBezTo>
                    <a:pt x="142" y="78"/>
                    <a:pt x="37" y="78"/>
                    <a:pt x="0" y="78"/>
                  </a:cubicBezTo>
                  <a:lnTo>
                    <a:pt x="0" y="118"/>
                  </a:lnTo>
                  <a:cubicBezTo>
                    <a:pt x="24" y="118"/>
                    <a:pt x="94" y="118"/>
                    <a:pt x="155" y="84"/>
                  </a:cubicBezTo>
                  <a:lnTo>
                    <a:pt x="155" y="725"/>
                  </a:lnTo>
                  <a:cubicBezTo>
                    <a:pt x="155" y="770"/>
                    <a:pt x="153" y="784"/>
                    <a:pt x="46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48" y="818"/>
                    <a:pt x="153" y="818"/>
                    <a:pt x="198" y="818"/>
                  </a:cubicBezTo>
                  <a:cubicBezTo>
                    <a:pt x="246" y="818"/>
                    <a:pt x="348" y="818"/>
                    <a:pt x="391" y="823"/>
                  </a:cubicBezTo>
                  <a:lnTo>
                    <a:pt x="391" y="784"/>
                  </a:lnTo>
                  <a:lnTo>
                    <a:pt x="353" y="784"/>
                  </a:lnTo>
                  <a:cubicBezTo>
                    <a:pt x="246" y="784"/>
                    <a:pt x="244" y="770"/>
                    <a:pt x="244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79242DC-1836-494D-B98A-BC56FA7ED72D}"/>
                </a:ext>
              </a:extLst>
            </p:cNvPr>
            <p:cNvSpPr/>
            <p:nvPr/>
          </p:nvSpPr>
          <p:spPr>
            <a:xfrm>
              <a:off x="3190680" y="2516040"/>
              <a:ext cx="21276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53">
                  <a:moveTo>
                    <a:pt x="295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92" y="0"/>
                  </a:lnTo>
                  <a:lnTo>
                    <a:pt x="592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F866B8D-8118-174D-9FFD-43B576E5690B}"/>
                </a:ext>
              </a:extLst>
            </p:cNvPr>
            <p:cNvSpPr/>
            <p:nvPr/>
          </p:nvSpPr>
          <p:spPr>
            <a:xfrm>
              <a:off x="3211920" y="2645280"/>
              <a:ext cx="16920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1" h="823">
                  <a:moveTo>
                    <a:pt x="91" y="728"/>
                  </a:moveTo>
                  <a:lnTo>
                    <a:pt x="217" y="599"/>
                  </a:lnTo>
                  <a:cubicBezTo>
                    <a:pt x="402" y="428"/>
                    <a:pt x="471" y="364"/>
                    <a:pt x="471" y="241"/>
                  </a:cubicBezTo>
                  <a:cubicBezTo>
                    <a:pt x="471" y="98"/>
                    <a:pt x="367" y="0"/>
                    <a:pt x="222" y="0"/>
                  </a:cubicBezTo>
                  <a:cubicBezTo>
                    <a:pt x="88" y="0"/>
                    <a:pt x="0" y="115"/>
                    <a:pt x="0" y="224"/>
                  </a:cubicBezTo>
                  <a:cubicBezTo>
                    <a:pt x="0" y="291"/>
                    <a:pt x="59" y="291"/>
                    <a:pt x="62" y="291"/>
                  </a:cubicBezTo>
                  <a:cubicBezTo>
                    <a:pt x="83" y="291"/>
                    <a:pt x="123" y="277"/>
                    <a:pt x="123" y="227"/>
                  </a:cubicBezTo>
                  <a:cubicBezTo>
                    <a:pt x="123" y="196"/>
                    <a:pt x="102" y="162"/>
                    <a:pt x="62" y="162"/>
                  </a:cubicBezTo>
                  <a:cubicBezTo>
                    <a:pt x="51" y="162"/>
                    <a:pt x="51" y="162"/>
                    <a:pt x="46" y="165"/>
                  </a:cubicBezTo>
                  <a:cubicBezTo>
                    <a:pt x="72" y="84"/>
                    <a:pt x="137" y="39"/>
                    <a:pt x="206" y="39"/>
                  </a:cubicBezTo>
                  <a:cubicBezTo>
                    <a:pt x="313" y="39"/>
                    <a:pt x="364" y="137"/>
                    <a:pt x="364" y="241"/>
                  </a:cubicBezTo>
                  <a:cubicBezTo>
                    <a:pt x="364" y="339"/>
                    <a:pt x="305" y="437"/>
                    <a:pt x="241" y="512"/>
                  </a:cubicBezTo>
                  <a:lnTo>
                    <a:pt x="13" y="776"/>
                  </a:lnTo>
                  <a:cubicBezTo>
                    <a:pt x="0" y="790"/>
                    <a:pt x="0" y="792"/>
                    <a:pt x="0" y="823"/>
                  </a:cubicBezTo>
                  <a:lnTo>
                    <a:pt x="439" y="823"/>
                  </a:lnTo>
                  <a:lnTo>
                    <a:pt x="471" y="608"/>
                  </a:lnTo>
                  <a:lnTo>
                    <a:pt x="442" y="608"/>
                  </a:lnTo>
                  <a:cubicBezTo>
                    <a:pt x="436" y="644"/>
                    <a:pt x="428" y="700"/>
                    <a:pt x="418" y="717"/>
                  </a:cubicBezTo>
                  <a:cubicBezTo>
                    <a:pt x="407" y="728"/>
                    <a:pt x="329" y="728"/>
                    <a:pt x="305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D431F62-0450-6441-835A-75BDC5A519B3}"/>
                </a:ext>
              </a:extLst>
            </p:cNvPr>
            <p:cNvSpPr/>
            <p:nvPr/>
          </p:nvSpPr>
          <p:spPr>
            <a:xfrm>
              <a:off x="360036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396" y="2203"/>
                  </a:moveTo>
                  <a:cubicBezTo>
                    <a:pt x="399" y="2203"/>
                    <a:pt x="410" y="2215"/>
                    <a:pt x="410" y="2215"/>
                  </a:cubicBezTo>
                  <a:lnTo>
                    <a:pt x="436" y="2215"/>
                  </a:lnTo>
                  <a:cubicBezTo>
                    <a:pt x="439" y="2215"/>
                    <a:pt x="450" y="2215"/>
                    <a:pt x="450" y="2203"/>
                  </a:cubicBezTo>
                  <a:cubicBezTo>
                    <a:pt x="450" y="2198"/>
                    <a:pt x="447" y="2195"/>
                    <a:pt x="444" y="2192"/>
                  </a:cubicBezTo>
                  <a:cubicBezTo>
                    <a:pt x="402" y="2147"/>
                    <a:pt x="337" y="2080"/>
                    <a:pt x="265" y="1946"/>
                  </a:cubicBezTo>
                  <a:cubicBezTo>
                    <a:pt x="137" y="1708"/>
                    <a:pt x="91" y="1403"/>
                    <a:pt x="91" y="1109"/>
                  </a:cubicBezTo>
                  <a:cubicBezTo>
                    <a:pt x="91" y="563"/>
                    <a:pt x="238" y="241"/>
                    <a:pt x="447" y="22"/>
                  </a:cubicBezTo>
                  <a:cubicBezTo>
                    <a:pt x="450" y="20"/>
                    <a:pt x="450" y="14"/>
                    <a:pt x="450" y="11"/>
                  </a:cubicBezTo>
                  <a:cubicBezTo>
                    <a:pt x="450" y="0"/>
                    <a:pt x="442" y="0"/>
                    <a:pt x="428" y="0"/>
                  </a:cubicBezTo>
                  <a:cubicBezTo>
                    <a:pt x="412" y="0"/>
                    <a:pt x="410" y="0"/>
                    <a:pt x="399" y="11"/>
                  </a:cubicBezTo>
                  <a:cubicBezTo>
                    <a:pt x="287" y="112"/>
                    <a:pt x="161" y="283"/>
                    <a:pt x="78" y="543"/>
                  </a:cubicBezTo>
                  <a:cubicBezTo>
                    <a:pt x="27" y="706"/>
                    <a:pt x="0" y="902"/>
                    <a:pt x="0" y="1106"/>
                  </a:cubicBezTo>
                  <a:cubicBezTo>
                    <a:pt x="0" y="1400"/>
                    <a:pt x="51" y="1730"/>
                    <a:pt x="236" y="2016"/>
                  </a:cubicBezTo>
                  <a:cubicBezTo>
                    <a:pt x="268" y="2063"/>
                    <a:pt x="313" y="2114"/>
                    <a:pt x="313" y="2114"/>
                  </a:cubicBezTo>
                  <a:cubicBezTo>
                    <a:pt x="324" y="2131"/>
                    <a:pt x="340" y="2150"/>
                    <a:pt x="351" y="2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EE1B353-0EFB-2B45-B5D3-5B43E1C586AB}"/>
                </a:ext>
              </a:extLst>
            </p:cNvPr>
            <p:cNvSpPr/>
            <p:nvPr/>
          </p:nvSpPr>
          <p:spPr>
            <a:xfrm>
              <a:off x="3789360" y="2440800"/>
              <a:ext cx="173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" h="560">
                  <a:moveTo>
                    <a:pt x="70" y="473"/>
                  </a:moveTo>
                  <a:cubicBezTo>
                    <a:pt x="67" y="493"/>
                    <a:pt x="59" y="521"/>
                    <a:pt x="59" y="526"/>
                  </a:cubicBezTo>
                  <a:cubicBezTo>
                    <a:pt x="59" y="549"/>
                    <a:pt x="75" y="560"/>
                    <a:pt x="94" y="560"/>
                  </a:cubicBezTo>
                  <a:cubicBezTo>
                    <a:pt x="107" y="560"/>
                    <a:pt x="129" y="549"/>
                    <a:pt x="137" y="526"/>
                  </a:cubicBezTo>
                  <a:cubicBezTo>
                    <a:pt x="139" y="521"/>
                    <a:pt x="179" y="353"/>
                    <a:pt x="185" y="330"/>
                  </a:cubicBezTo>
                  <a:cubicBezTo>
                    <a:pt x="193" y="288"/>
                    <a:pt x="214" y="202"/>
                    <a:pt x="222" y="168"/>
                  </a:cubicBezTo>
                  <a:cubicBezTo>
                    <a:pt x="228" y="154"/>
                    <a:pt x="260" y="95"/>
                    <a:pt x="289" y="67"/>
                  </a:cubicBezTo>
                  <a:cubicBezTo>
                    <a:pt x="297" y="59"/>
                    <a:pt x="332" y="28"/>
                    <a:pt x="383" y="28"/>
                  </a:cubicBezTo>
                  <a:cubicBezTo>
                    <a:pt x="415" y="28"/>
                    <a:pt x="431" y="42"/>
                    <a:pt x="434" y="42"/>
                  </a:cubicBezTo>
                  <a:cubicBezTo>
                    <a:pt x="396" y="48"/>
                    <a:pt x="372" y="78"/>
                    <a:pt x="372" y="109"/>
                  </a:cubicBezTo>
                  <a:cubicBezTo>
                    <a:pt x="372" y="129"/>
                    <a:pt x="386" y="154"/>
                    <a:pt x="418" y="154"/>
                  </a:cubicBezTo>
                  <a:cubicBezTo>
                    <a:pt x="447" y="154"/>
                    <a:pt x="482" y="126"/>
                    <a:pt x="482" y="81"/>
                  </a:cubicBezTo>
                  <a:cubicBezTo>
                    <a:pt x="482" y="36"/>
                    <a:pt x="444" y="0"/>
                    <a:pt x="383" y="0"/>
                  </a:cubicBezTo>
                  <a:cubicBezTo>
                    <a:pt x="305" y="0"/>
                    <a:pt x="254" y="62"/>
                    <a:pt x="233" y="95"/>
                  </a:cubicBezTo>
                  <a:cubicBezTo>
                    <a:pt x="222" y="39"/>
                    <a:pt x="179" y="0"/>
                    <a:pt x="123" y="0"/>
                  </a:cubicBezTo>
                  <a:cubicBezTo>
                    <a:pt x="70" y="0"/>
                    <a:pt x="48" y="48"/>
                    <a:pt x="37" y="70"/>
                  </a:cubicBezTo>
                  <a:cubicBezTo>
                    <a:pt x="16" y="112"/>
                    <a:pt x="0" y="188"/>
                    <a:pt x="0" y="190"/>
                  </a:cubicBezTo>
                  <a:cubicBezTo>
                    <a:pt x="0" y="202"/>
                    <a:pt x="11" y="202"/>
                    <a:pt x="13" y="202"/>
                  </a:cubicBezTo>
                  <a:cubicBezTo>
                    <a:pt x="27" y="202"/>
                    <a:pt x="27" y="202"/>
                    <a:pt x="35" y="174"/>
                  </a:cubicBezTo>
                  <a:cubicBezTo>
                    <a:pt x="54" y="87"/>
                    <a:pt x="78" y="28"/>
                    <a:pt x="120" y="28"/>
                  </a:cubicBezTo>
                  <a:cubicBezTo>
                    <a:pt x="142" y="28"/>
                    <a:pt x="158" y="36"/>
                    <a:pt x="158" y="84"/>
                  </a:cubicBezTo>
                  <a:cubicBezTo>
                    <a:pt x="158" y="109"/>
                    <a:pt x="153" y="123"/>
                    <a:pt x="139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134920C-6472-DA4D-8907-62E7A86BB06F}"/>
                </a:ext>
              </a:extLst>
            </p:cNvPr>
            <p:cNvSpPr/>
            <p:nvPr/>
          </p:nvSpPr>
          <p:spPr>
            <a:xfrm>
              <a:off x="4096800" y="2378160"/>
              <a:ext cx="2822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5" h="823">
                  <a:moveTo>
                    <a:pt x="418" y="437"/>
                  </a:moveTo>
                  <a:lnTo>
                    <a:pt x="747" y="437"/>
                  </a:lnTo>
                  <a:cubicBezTo>
                    <a:pt x="763" y="437"/>
                    <a:pt x="785" y="437"/>
                    <a:pt x="785" y="412"/>
                  </a:cubicBezTo>
                  <a:cubicBezTo>
                    <a:pt x="785" y="386"/>
                    <a:pt x="763" y="386"/>
                    <a:pt x="747" y="386"/>
                  </a:cubicBezTo>
                  <a:lnTo>
                    <a:pt x="418" y="386"/>
                  </a:lnTo>
                  <a:lnTo>
                    <a:pt x="418" y="42"/>
                  </a:lnTo>
                  <a:cubicBezTo>
                    <a:pt x="418" y="22"/>
                    <a:pt x="418" y="0"/>
                    <a:pt x="394" y="0"/>
                  </a:cubicBezTo>
                  <a:cubicBezTo>
                    <a:pt x="370" y="0"/>
                    <a:pt x="370" y="22"/>
                    <a:pt x="370" y="42"/>
                  </a:cubicBezTo>
                  <a:lnTo>
                    <a:pt x="370" y="386"/>
                  </a:lnTo>
                  <a:lnTo>
                    <a:pt x="40" y="386"/>
                  </a:lnTo>
                  <a:cubicBezTo>
                    <a:pt x="21" y="386"/>
                    <a:pt x="0" y="386"/>
                    <a:pt x="0" y="412"/>
                  </a:cubicBezTo>
                  <a:cubicBezTo>
                    <a:pt x="0" y="437"/>
                    <a:pt x="21" y="437"/>
                    <a:pt x="40" y="437"/>
                  </a:cubicBezTo>
                  <a:lnTo>
                    <a:pt x="370" y="437"/>
                  </a:lnTo>
                  <a:lnTo>
                    <a:pt x="370" y="781"/>
                  </a:lnTo>
                  <a:cubicBezTo>
                    <a:pt x="370" y="798"/>
                    <a:pt x="370" y="823"/>
                    <a:pt x="394" y="823"/>
                  </a:cubicBezTo>
                  <a:cubicBezTo>
                    <a:pt x="418" y="823"/>
                    <a:pt x="418" y="798"/>
                    <a:pt x="418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D17967AB-3DBA-7640-A139-AF33BA9C056F}"/>
                </a:ext>
              </a:extLst>
            </p:cNvPr>
            <p:cNvSpPr/>
            <p:nvPr/>
          </p:nvSpPr>
          <p:spPr>
            <a:xfrm>
              <a:off x="4502520" y="2440800"/>
              <a:ext cx="223200" cy="291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1" h="812">
                  <a:moveTo>
                    <a:pt x="27" y="232"/>
                  </a:moveTo>
                  <a:cubicBezTo>
                    <a:pt x="72" y="90"/>
                    <a:pt x="201" y="90"/>
                    <a:pt x="214" y="90"/>
                  </a:cubicBezTo>
                  <a:cubicBezTo>
                    <a:pt x="394" y="90"/>
                    <a:pt x="407" y="305"/>
                    <a:pt x="407" y="403"/>
                  </a:cubicBezTo>
                  <a:cubicBezTo>
                    <a:pt x="407" y="479"/>
                    <a:pt x="402" y="498"/>
                    <a:pt x="391" y="524"/>
                  </a:cubicBezTo>
                  <a:cubicBezTo>
                    <a:pt x="367" y="613"/>
                    <a:pt x="332" y="756"/>
                    <a:pt x="332" y="790"/>
                  </a:cubicBezTo>
                  <a:cubicBezTo>
                    <a:pt x="332" y="804"/>
                    <a:pt x="337" y="812"/>
                    <a:pt x="345" y="812"/>
                  </a:cubicBezTo>
                  <a:cubicBezTo>
                    <a:pt x="361" y="812"/>
                    <a:pt x="372" y="784"/>
                    <a:pt x="383" y="736"/>
                  </a:cubicBezTo>
                  <a:cubicBezTo>
                    <a:pt x="412" y="633"/>
                    <a:pt x="423" y="563"/>
                    <a:pt x="428" y="524"/>
                  </a:cubicBezTo>
                  <a:cubicBezTo>
                    <a:pt x="431" y="510"/>
                    <a:pt x="431" y="493"/>
                    <a:pt x="436" y="476"/>
                  </a:cubicBezTo>
                  <a:cubicBezTo>
                    <a:pt x="474" y="356"/>
                    <a:pt x="552" y="171"/>
                    <a:pt x="597" y="73"/>
                  </a:cubicBezTo>
                  <a:cubicBezTo>
                    <a:pt x="605" y="59"/>
                    <a:pt x="621" y="31"/>
                    <a:pt x="621" y="25"/>
                  </a:cubicBezTo>
                  <a:cubicBezTo>
                    <a:pt x="621" y="14"/>
                    <a:pt x="608" y="14"/>
                    <a:pt x="605" y="14"/>
                  </a:cubicBezTo>
                  <a:cubicBezTo>
                    <a:pt x="602" y="14"/>
                    <a:pt x="594" y="14"/>
                    <a:pt x="592" y="22"/>
                  </a:cubicBezTo>
                  <a:cubicBezTo>
                    <a:pt x="530" y="140"/>
                    <a:pt x="482" y="263"/>
                    <a:pt x="436" y="386"/>
                  </a:cubicBezTo>
                  <a:cubicBezTo>
                    <a:pt x="434" y="350"/>
                    <a:pt x="434" y="255"/>
                    <a:pt x="388" y="134"/>
                  </a:cubicBezTo>
                  <a:cubicBezTo>
                    <a:pt x="359" y="62"/>
                    <a:pt x="311" y="0"/>
                    <a:pt x="230" y="0"/>
                  </a:cubicBezTo>
                  <a:cubicBezTo>
                    <a:pt x="83" y="0"/>
                    <a:pt x="0" y="188"/>
                    <a:pt x="0" y="227"/>
                  </a:cubicBezTo>
                  <a:cubicBezTo>
                    <a:pt x="0" y="238"/>
                    <a:pt x="11" y="238"/>
                    <a:pt x="21" y="2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4A744C4-3A09-5748-9F68-B7668A65BB3B}"/>
                </a:ext>
              </a:extLst>
            </p:cNvPr>
            <p:cNvSpPr/>
            <p:nvPr/>
          </p:nvSpPr>
          <p:spPr>
            <a:xfrm>
              <a:off x="4821840" y="2440800"/>
              <a:ext cx="3312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1" h="546">
                  <a:moveTo>
                    <a:pt x="91" y="120"/>
                  </a:moveTo>
                  <a:lnTo>
                    <a:pt x="91" y="454"/>
                  </a:lnTo>
                  <a:cubicBezTo>
                    <a:pt x="91" y="507"/>
                    <a:pt x="78" y="507"/>
                    <a:pt x="0" y="507"/>
                  </a:cubicBezTo>
                  <a:lnTo>
                    <a:pt x="0" y="546"/>
                  </a:lnTo>
                  <a:cubicBezTo>
                    <a:pt x="40" y="546"/>
                    <a:pt x="102" y="543"/>
                    <a:pt x="134" y="543"/>
                  </a:cubicBezTo>
                  <a:cubicBezTo>
                    <a:pt x="163" y="543"/>
                    <a:pt x="225" y="546"/>
                    <a:pt x="265" y="546"/>
                  </a:cubicBezTo>
                  <a:lnTo>
                    <a:pt x="265" y="507"/>
                  </a:lnTo>
                  <a:cubicBezTo>
                    <a:pt x="187" y="507"/>
                    <a:pt x="174" y="507"/>
                    <a:pt x="174" y="454"/>
                  </a:cubicBezTo>
                  <a:lnTo>
                    <a:pt x="174" y="224"/>
                  </a:lnTo>
                  <a:cubicBezTo>
                    <a:pt x="174" y="95"/>
                    <a:pt x="257" y="28"/>
                    <a:pt x="332" y="28"/>
                  </a:cubicBezTo>
                  <a:cubicBezTo>
                    <a:pt x="407" y="28"/>
                    <a:pt x="420" y="95"/>
                    <a:pt x="420" y="165"/>
                  </a:cubicBezTo>
                  <a:lnTo>
                    <a:pt x="420" y="454"/>
                  </a:lnTo>
                  <a:cubicBezTo>
                    <a:pt x="420" y="507"/>
                    <a:pt x="407" y="507"/>
                    <a:pt x="327" y="507"/>
                  </a:cubicBezTo>
                  <a:lnTo>
                    <a:pt x="327" y="546"/>
                  </a:lnTo>
                  <a:cubicBezTo>
                    <a:pt x="370" y="546"/>
                    <a:pt x="428" y="543"/>
                    <a:pt x="461" y="543"/>
                  </a:cubicBezTo>
                  <a:cubicBezTo>
                    <a:pt x="493" y="543"/>
                    <a:pt x="554" y="546"/>
                    <a:pt x="594" y="546"/>
                  </a:cubicBezTo>
                  <a:lnTo>
                    <a:pt x="594" y="507"/>
                  </a:lnTo>
                  <a:cubicBezTo>
                    <a:pt x="514" y="507"/>
                    <a:pt x="501" y="507"/>
                    <a:pt x="501" y="454"/>
                  </a:cubicBezTo>
                  <a:lnTo>
                    <a:pt x="501" y="224"/>
                  </a:lnTo>
                  <a:cubicBezTo>
                    <a:pt x="501" y="95"/>
                    <a:pt x="586" y="28"/>
                    <a:pt x="661" y="28"/>
                  </a:cubicBezTo>
                  <a:cubicBezTo>
                    <a:pt x="734" y="28"/>
                    <a:pt x="747" y="95"/>
                    <a:pt x="747" y="165"/>
                  </a:cubicBezTo>
                  <a:lnTo>
                    <a:pt x="747" y="454"/>
                  </a:lnTo>
                  <a:cubicBezTo>
                    <a:pt x="747" y="507"/>
                    <a:pt x="734" y="507"/>
                    <a:pt x="656" y="507"/>
                  </a:cubicBezTo>
                  <a:lnTo>
                    <a:pt x="656" y="546"/>
                  </a:lnTo>
                  <a:cubicBezTo>
                    <a:pt x="696" y="546"/>
                    <a:pt x="758" y="543"/>
                    <a:pt x="790" y="543"/>
                  </a:cubicBezTo>
                  <a:cubicBezTo>
                    <a:pt x="819" y="543"/>
                    <a:pt x="881" y="546"/>
                    <a:pt x="921" y="546"/>
                  </a:cubicBezTo>
                  <a:lnTo>
                    <a:pt x="921" y="507"/>
                  </a:lnTo>
                  <a:cubicBezTo>
                    <a:pt x="860" y="507"/>
                    <a:pt x="830" y="507"/>
                    <a:pt x="830" y="470"/>
                  </a:cubicBezTo>
                  <a:lnTo>
                    <a:pt x="830" y="235"/>
                  </a:lnTo>
                  <a:cubicBezTo>
                    <a:pt x="830" y="129"/>
                    <a:pt x="830" y="90"/>
                    <a:pt x="793" y="45"/>
                  </a:cubicBezTo>
                  <a:cubicBezTo>
                    <a:pt x="777" y="25"/>
                    <a:pt x="736" y="0"/>
                    <a:pt x="669" y="0"/>
                  </a:cubicBezTo>
                  <a:cubicBezTo>
                    <a:pt x="570" y="0"/>
                    <a:pt x="517" y="73"/>
                    <a:pt x="498" y="120"/>
                  </a:cubicBezTo>
                  <a:cubicBezTo>
                    <a:pt x="482" y="14"/>
                    <a:pt x="394" y="0"/>
                    <a:pt x="340" y="0"/>
                  </a:cubicBezTo>
                  <a:cubicBezTo>
                    <a:pt x="254" y="0"/>
                    <a:pt x="198" y="53"/>
                    <a:pt x="166" y="129"/>
                  </a:cubicBezTo>
                  <a:lnTo>
                    <a:pt x="166" y="0"/>
                  </a:lnTo>
                  <a:lnTo>
                    <a:pt x="0" y="14"/>
                  </a:lnTo>
                  <a:lnTo>
                    <a:pt x="0" y="53"/>
                  </a:lnTo>
                  <a:cubicBezTo>
                    <a:pt x="83" y="53"/>
                    <a:pt x="91" y="62"/>
                    <a:pt x="91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DF5EC94-5684-1040-911C-4A1C4A858E51}"/>
                </a:ext>
              </a:extLst>
            </p:cNvPr>
            <p:cNvSpPr/>
            <p:nvPr/>
          </p:nvSpPr>
          <p:spPr>
            <a:xfrm>
              <a:off x="5177520" y="2437560"/>
              <a:ext cx="19152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3" h="568">
                  <a:moveTo>
                    <a:pt x="345" y="459"/>
                  </a:moveTo>
                  <a:cubicBezTo>
                    <a:pt x="348" y="510"/>
                    <a:pt x="380" y="560"/>
                    <a:pt x="436" y="560"/>
                  </a:cubicBezTo>
                  <a:cubicBezTo>
                    <a:pt x="461" y="560"/>
                    <a:pt x="533" y="543"/>
                    <a:pt x="533" y="442"/>
                  </a:cubicBezTo>
                  <a:lnTo>
                    <a:pt x="533" y="375"/>
                  </a:lnTo>
                  <a:lnTo>
                    <a:pt x="503" y="375"/>
                  </a:lnTo>
                  <a:lnTo>
                    <a:pt x="503" y="442"/>
                  </a:lnTo>
                  <a:cubicBezTo>
                    <a:pt x="503" y="515"/>
                    <a:pt x="474" y="524"/>
                    <a:pt x="461" y="524"/>
                  </a:cubicBezTo>
                  <a:cubicBezTo>
                    <a:pt x="423" y="524"/>
                    <a:pt x="418" y="468"/>
                    <a:pt x="418" y="462"/>
                  </a:cubicBezTo>
                  <a:lnTo>
                    <a:pt x="418" y="213"/>
                  </a:lnTo>
                  <a:cubicBezTo>
                    <a:pt x="418" y="162"/>
                    <a:pt x="418" y="115"/>
                    <a:pt x="375" y="67"/>
                  </a:cubicBezTo>
                  <a:cubicBezTo>
                    <a:pt x="329" y="20"/>
                    <a:pt x="270" y="0"/>
                    <a:pt x="214" y="0"/>
                  </a:cubicBezTo>
                  <a:cubicBezTo>
                    <a:pt x="115" y="0"/>
                    <a:pt x="35" y="59"/>
                    <a:pt x="35" y="140"/>
                  </a:cubicBezTo>
                  <a:cubicBezTo>
                    <a:pt x="35" y="176"/>
                    <a:pt x="59" y="199"/>
                    <a:pt x="88" y="199"/>
                  </a:cubicBezTo>
                  <a:cubicBezTo>
                    <a:pt x="123" y="199"/>
                    <a:pt x="142" y="174"/>
                    <a:pt x="142" y="140"/>
                  </a:cubicBezTo>
                  <a:cubicBezTo>
                    <a:pt x="142" y="126"/>
                    <a:pt x="137" y="84"/>
                    <a:pt x="83" y="84"/>
                  </a:cubicBezTo>
                  <a:cubicBezTo>
                    <a:pt x="115" y="42"/>
                    <a:pt x="171" y="28"/>
                    <a:pt x="212" y="28"/>
                  </a:cubicBezTo>
                  <a:cubicBezTo>
                    <a:pt x="268" y="28"/>
                    <a:pt x="335" y="76"/>
                    <a:pt x="335" y="185"/>
                  </a:cubicBezTo>
                  <a:lnTo>
                    <a:pt x="335" y="232"/>
                  </a:lnTo>
                  <a:cubicBezTo>
                    <a:pt x="276" y="235"/>
                    <a:pt x="193" y="238"/>
                    <a:pt x="118" y="274"/>
                  </a:cubicBezTo>
                  <a:cubicBezTo>
                    <a:pt x="29" y="316"/>
                    <a:pt x="0" y="381"/>
                    <a:pt x="0" y="437"/>
                  </a:cubicBezTo>
                  <a:cubicBezTo>
                    <a:pt x="0" y="538"/>
                    <a:pt x="115" y="568"/>
                    <a:pt x="190" y="568"/>
                  </a:cubicBezTo>
                  <a:cubicBezTo>
                    <a:pt x="268" y="568"/>
                    <a:pt x="321" y="518"/>
                    <a:pt x="345" y="459"/>
                  </a:cubicBezTo>
                  <a:close/>
                  <a:moveTo>
                    <a:pt x="335" y="258"/>
                  </a:moveTo>
                  <a:lnTo>
                    <a:pt x="335" y="381"/>
                  </a:lnTo>
                  <a:cubicBezTo>
                    <a:pt x="335" y="498"/>
                    <a:pt x="252" y="540"/>
                    <a:pt x="198" y="540"/>
                  </a:cubicBezTo>
                  <a:cubicBezTo>
                    <a:pt x="139" y="540"/>
                    <a:pt x="91" y="496"/>
                    <a:pt x="91" y="434"/>
                  </a:cubicBezTo>
                  <a:cubicBezTo>
                    <a:pt x="91" y="367"/>
                    <a:pt x="142" y="263"/>
                    <a:pt x="335" y="2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1174C44-66DA-D642-9883-89A0D9752311}"/>
                </a:ext>
              </a:extLst>
            </p:cNvPr>
            <p:cNvSpPr/>
            <p:nvPr/>
          </p:nvSpPr>
          <p:spPr>
            <a:xfrm>
              <a:off x="5375160" y="2445840"/>
              <a:ext cx="21348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4" h="532">
                  <a:moveTo>
                    <a:pt x="324" y="244"/>
                  </a:moveTo>
                  <a:cubicBezTo>
                    <a:pt x="361" y="196"/>
                    <a:pt x="404" y="134"/>
                    <a:pt x="434" y="104"/>
                  </a:cubicBezTo>
                  <a:cubicBezTo>
                    <a:pt x="471" y="59"/>
                    <a:pt x="519" y="39"/>
                    <a:pt x="573" y="39"/>
                  </a:cubicBezTo>
                  <a:lnTo>
                    <a:pt x="573" y="0"/>
                  </a:lnTo>
                  <a:cubicBezTo>
                    <a:pt x="544" y="3"/>
                    <a:pt x="509" y="3"/>
                    <a:pt x="477" y="3"/>
                  </a:cubicBezTo>
                  <a:cubicBezTo>
                    <a:pt x="442" y="3"/>
                    <a:pt x="380" y="0"/>
                    <a:pt x="364" y="0"/>
                  </a:cubicBezTo>
                  <a:lnTo>
                    <a:pt x="364" y="39"/>
                  </a:lnTo>
                  <a:cubicBezTo>
                    <a:pt x="388" y="42"/>
                    <a:pt x="399" y="56"/>
                    <a:pt x="399" y="76"/>
                  </a:cubicBezTo>
                  <a:cubicBezTo>
                    <a:pt x="399" y="95"/>
                    <a:pt x="386" y="112"/>
                    <a:pt x="380" y="120"/>
                  </a:cubicBezTo>
                  <a:lnTo>
                    <a:pt x="308" y="216"/>
                  </a:lnTo>
                  <a:lnTo>
                    <a:pt x="214" y="92"/>
                  </a:lnTo>
                  <a:cubicBezTo>
                    <a:pt x="204" y="78"/>
                    <a:pt x="204" y="76"/>
                    <a:pt x="204" y="70"/>
                  </a:cubicBezTo>
                  <a:cubicBezTo>
                    <a:pt x="204" y="50"/>
                    <a:pt x="222" y="39"/>
                    <a:pt x="246" y="39"/>
                  </a:cubicBezTo>
                  <a:lnTo>
                    <a:pt x="246" y="0"/>
                  </a:lnTo>
                  <a:cubicBezTo>
                    <a:pt x="214" y="0"/>
                    <a:pt x="137" y="3"/>
                    <a:pt x="118" y="3"/>
                  </a:cubicBezTo>
                  <a:cubicBezTo>
                    <a:pt x="94" y="3"/>
                    <a:pt x="37" y="3"/>
                    <a:pt x="5" y="0"/>
                  </a:cubicBezTo>
                  <a:lnTo>
                    <a:pt x="5" y="39"/>
                  </a:lnTo>
                  <a:cubicBezTo>
                    <a:pt x="88" y="39"/>
                    <a:pt x="91" y="39"/>
                    <a:pt x="145" y="115"/>
                  </a:cubicBezTo>
                  <a:lnTo>
                    <a:pt x="262" y="274"/>
                  </a:lnTo>
                  <a:lnTo>
                    <a:pt x="150" y="420"/>
                  </a:lnTo>
                  <a:cubicBezTo>
                    <a:pt x="94" y="493"/>
                    <a:pt x="24" y="496"/>
                    <a:pt x="0" y="496"/>
                  </a:cubicBezTo>
                  <a:lnTo>
                    <a:pt x="0" y="532"/>
                  </a:lnTo>
                  <a:cubicBezTo>
                    <a:pt x="29" y="529"/>
                    <a:pt x="67" y="529"/>
                    <a:pt x="99" y="529"/>
                  </a:cubicBezTo>
                  <a:cubicBezTo>
                    <a:pt x="131" y="529"/>
                    <a:pt x="182" y="532"/>
                    <a:pt x="212" y="532"/>
                  </a:cubicBezTo>
                  <a:lnTo>
                    <a:pt x="212" y="496"/>
                  </a:lnTo>
                  <a:cubicBezTo>
                    <a:pt x="185" y="490"/>
                    <a:pt x="177" y="476"/>
                    <a:pt x="177" y="456"/>
                  </a:cubicBezTo>
                  <a:cubicBezTo>
                    <a:pt x="177" y="428"/>
                    <a:pt x="212" y="389"/>
                    <a:pt x="281" y="300"/>
                  </a:cubicBezTo>
                  <a:lnTo>
                    <a:pt x="372" y="423"/>
                  </a:lnTo>
                  <a:cubicBezTo>
                    <a:pt x="383" y="437"/>
                    <a:pt x="396" y="456"/>
                    <a:pt x="396" y="465"/>
                  </a:cubicBezTo>
                  <a:cubicBezTo>
                    <a:pt x="396" y="476"/>
                    <a:pt x="386" y="493"/>
                    <a:pt x="353" y="496"/>
                  </a:cubicBezTo>
                  <a:lnTo>
                    <a:pt x="353" y="532"/>
                  </a:lnTo>
                  <a:cubicBezTo>
                    <a:pt x="391" y="532"/>
                    <a:pt x="455" y="529"/>
                    <a:pt x="482" y="529"/>
                  </a:cubicBezTo>
                  <a:cubicBezTo>
                    <a:pt x="514" y="529"/>
                    <a:pt x="560" y="529"/>
                    <a:pt x="594" y="532"/>
                  </a:cubicBezTo>
                  <a:lnTo>
                    <a:pt x="594" y="496"/>
                  </a:lnTo>
                  <a:cubicBezTo>
                    <a:pt x="533" y="496"/>
                    <a:pt x="511" y="493"/>
                    <a:pt x="485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0E3EF9-F750-4E4B-91A0-586EFF3B17CA}"/>
                </a:ext>
              </a:extLst>
            </p:cNvPr>
            <p:cNvSpPr/>
            <p:nvPr/>
          </p:nvSpPr>
          <p:spPr>
            <a:xfrm>
              <a:off x="5070600" y="2785320"/>
              <a:ext cx="15192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392">
                  <a:moveTo>
                    <a:pt x="300" y="50"/>
                  </a:moveTo>
                  <a:cubicBezTo>
                    <a:pt x="281" y="22"/>
                    <a:pt x="254" y="0"/>
                    <a:pt x="214" y="0"/>
                  </a:cubicBezTo>
                  <a:cubicBezTo>
                    <a:pt x="107" y="0"/>
                    <a:pt x="0" y="123"/>
                    <a:pt x="0" y="246"/>
                  </a:cubicBezTo>
                  <a:cubicBezTo>
                    <a:pt x="0" y="330"/>
                    <a:pt x="54" y="392"/>
                    <a:pt x="126" y="392"/>
                  </a:cubicBezTo>
                  <a:cubicBezTo>
                    <a:pt x="169" y="392"/>
                    <a:pt x="209" y="364"/>
                    <a:pt x="244" y="330"/>
                  </a:cubicBezTo>
                  <a:cubicBezTo>
                    <a:pt x="260" y="384"/>
                    <a:pt x="305" y="392"/>
                    <a:pt x="329" y="392"/>
                  </a:cubicBezTo>
                  <a:cubicBezTo>
                    <a:pt x="359" y="392"/>
                    <a:pt x="378" y="372"/>
                    <a:pt x="394" y="344"/>
                  </a:cubicBezTo>
                  <a:cubicBezTo>
                    <a:pt x="412" y="311"/>
                    <a:pt x="423" y="263"/>
                    <a:pt x="423" y="258"/>
                  </a:cubicBezTo>
                  <a:cubicBezTo>
                    <a:pt x="423" y="246"/>
                    <a:pt x="412" y="246"/>
                    <a:pt x="410" y="246"/>
                  </a:cubicBezTo>
                  <a:cubicBezTo>
                    <a:pt x="399" y="246"/>
                    <a:pt x="396" y="252"/>
                    <a:pt x="391" y="274"/>
                  </a:cubicBezTo>
                  <a:cubicBezTo>
                    <a:pt x="380" y="316"/>
                    <a:pt x="364" y="367"/>
                    <a:pt x="329" y="367"/>
                  </a:cubicBezTo>
                  <a:cubicBezTo>
                    <a:pt x="308" y="367"/>
                    <a:pt x="303" y="347"/>
                    <a:pt x="303" y="325"/>
                  </a:cubicBezTo>
                  <a:cubicBezTo>
                    <a:pt x="303" y="311"/>
                    <a:pt x="311" y="277"/>
                    <a:pt x="316" y="255"/>
                  </a:cubicBezTo>
                  <a:cubicBezTo>
                    <a:pt x="321" y="232"/>
                    <a:pt x="329" y="196"/>
                    <a:pt x="335" y="176"/>
                  </a:cubicBezTo>
                  <a:lnTo>
                    <a:pt x="351" y="112"/>
                  </a:lnTo>
                  <a:cubicBezTo>
                    <a:pt x="356" y="90"/>
                    <a:pt x="364" y="48"/>
                    <a:pt x="364" y="45"/>
                  </a:cubicBezTo>
                  <a:cubicBezTo>
                    <a:pt x="364" y="25"/>
                    <a:pt x="351" y="17"/>
                    <a:pt x="337" y="17"/>
                  </a:cubicBezTo>
                  <a:cubicBezTo>
                    <a:pt x="324" y="17"/>
                    <a:pt x="305" y="28"/>
                    <a:pt x="300" y="50"/>
                  </a:cubicBezTo>
                  <a:close/>
                  <a:moveTo>
                    <a:pt x="246" y="274"/>
                  </a:moveTo>
                  <a:cubicBezTo>
                    <a:pt x="241" y="300"/>
                    <a:pt x="222" y="316"/>
                    <a:pt x="204" y="333"/>
                  </a:cubicBezTo>
                  <a:cubicBezTo>
                    <a:pt x="195" y="339"/>
                    <a:pt x="163" y="367"/>
                    <a:pt x="129" y="367"/>
                  </a:cubicBezTo>
                  <a:cubicBezTo>
                    <a:pt x="96" y="367"/>
                    <a:pt x="67" y="344"/>
                    <a:pt x="67" y="283"/>
                  </a:cubicBezTo>
                  <a:cubicBezTo>
                    <a:pt x="67" y="238"/>
                    <a:pt x="91" y="140"/>
                    <a:pt x="110" y="106"/>
                  </a:cubicBezTo>
                  <a:cubicBezTo>
                    <a:pt x="147" y="36"/>
                    <a:pt x="190" y="25"/>
                    <a:pt x="214" y="25"/>
                  </a:cubicBezTo>
                  <a:cubicBezTo>
                    <a:pt x="270" y="25"/>
                    <a:pt x="287" y="90"/>
                    <a:pt x="287" y="101"/>
                  </a:cubicBezTo>
                  <a:cubicBezTo>
                    <a:pt x="287" y="104"/>
                    <a:pt x="287" y="109"/>
                    <a:pt x="284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34F1E36-B9C8-464D-9F17-BE20C3823372}"/>
                </a:ext>
              </a:extLst>
            </p:cNvPr>
            <p:cNvSpPr/>
            <p:nvPr/>
          </p:nvSpPr>
          <p:spPr>
            <a:xfrm>
              <a:off x="5255640" y="2709719"/>
              <a:ext cx="59400" cy="115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22">
                  <a:moveTo>
                    <a:pt x="161" y="59"/>
                  </a:moveTo>
                  <a:cubicBezTo>
                    <a:pt x="161" y="59"/>
                    <a:pt x="166" y="45"/>
                    <a:pt x="166" y="36"/>
                  </a:cubicBezTo>
                  <a:cubicBezTo>
                    <a:pt x="166" y="14"/>
                    <a:pt x="147" y="0"/>
                    <a:pt x="129" y="0"/>
                  </a:cubicBezTo>
                  <a:cubicBezTo>
                    <a:pt x="104" y="0"/>
                    <a:pt x="96" y="20"/>
                    <a:pt x="94" y="28"/>
                  </a:cubicBezTo>
                  <a:lnTo>
                    <a:pt x="3" y="297"/>
                  </a:lnTo>
                  <a:cubicBezTo>
                    <a:pt x="0" y="305"/>
                    <a:pt x="0" y="305"/>
                    <a:pt x="0" y="308"/>
                  </a:cubicBezTo>
                  <a:cubicBezTo>
                    <a:pt x="0" y="316"/>
                    <a:pt x="24" y="322"/>
                    <a:pt x="27" y="322"/>
                  </a:cubicBezTo>
                  <a:cubicBezTo>
                    <a:pt x="32" y="322"/>
                    <a:pt x="32" y="319"/>
                    <a:pt x="35" y="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19AF4A7-50D2-5D42-BBAF-36F264A60B6F}"/>
                </a:ext>
              </a:extLst>
            </p:cNvPr>
            <p:cNvSpPr/>
            <p:nvPr/>
          </p:nvSpPr>
          <p:spPr>
            <a:xfrm>
              <a:off x="568727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B5AB1491-793B-4A49-B110-9DA3691487FB}"/>
                </a:ext>
              </a:extLst>
            </p:cNvPr>
            <p:cNvSpPr/>
            <p:nvPr/>
          </p:nvSpPr>
          <p:spPr>
            <a:xfrm>
              <a:off x="601416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46FEB66-EC86-1D49-9E17-C97534152EC8}"/>
                </a:ext>
              </a:extLst>
            </p:cNvPr>
            <p:cNvSpPr/>
            <p:nvPr/>
          </p:nvSpPr>
          <p:spPr>
            <a:xfrm>
              <a:off x="631584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66FF6344-6FBA-484E-8BCB-D1AE1A655DAF}"/>
                </a:ext>
              </a:extLst>
            </p:cNvPr>
            <p:cNvSpPr/>
            <p:nvPr/>
          </p:nvSpPr>
          <p:spPr>
            <a:xfrm>
              <a:off x="6460559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67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3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831CBCA-EEB2-E34A-AEF2-FCCC742F8D16}"/>
                </a:ext>
              </a:extLst>
            </p:cNvPr>
            <p:cNvSpPr/>
            <p:nvPr/>
          </p:nvSpPr>
          <p:spPr>
            <a:xfrm>
              <a:off x="6650280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6F25527-2CD3-D648-9E41-D6F393C2C0CF}"/>
                </a:ext>
              </a:extLst>
            </p:cNvPr>
            <p:cNvSpPr/>
            <p:nvPr/>
          </p:nvSpPr>
          <p:spPr>
            <a:xfrm>
              <a:off x="67910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AC58358C-375B-164B-882B-B915459D4E26}"/>
                </a:ext>
              </a:extLst>
            </p:cNvPr>
            <p:cNvSpPr/>
            <p:nvPr/>
          </p:nvSpPr>
          <p:spPr>
            <a:xfrm>
              <a:off x="695988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9884EB9-7482-244C-862A-882777DFC0D6}"/>
                </a:ext>
              </a:extLst>
            </p:cNvPr>
            <p:cNvSpPr/>
            <p:nvPr/>
          </p:nvSpPr>
          <p:spPr>
            <a:xfrm>
              <a:off x="7179479" y="2280240"/>
              <a:ext cx="7488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448">
                  <a:moveTo>
                    <a:pt x="201" y="76"/>
                  </a:moveTo>
                  <a:cubicBezTo>
                    <a:pt x="209" y="62"/>
                    <a:pt x="209" y="53"/>
                    <a:pt x="209" y="48"/>
                  </a:cubicBezTo>
                  <a:cubicBezTo>
                    <a:pt x="209" y="20"/>
                    <a:pt x="185" y="0"/>
                    <a:pt x="161" y="0"/>
                  </a:cubicBezTo>
                  <a:cubicBezTo>
                    <a:pt x="129" y="0"/>
                    <a:pt x="118" y="28"/>
                    <a:pt x="115" y="42"/>
                  </a:cubicBezTo>
                  <a:lnTo>
                    <a:pt x="5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7" y="448"/>
                    <a:pt x="32" y="448"/>
                  </a:cubicBezTo>
                  <a:cubicBezTo>
                    <a:pt x="37" y="448"/>
                    <a:pt x="40" y="448"/>
                    <a:pt x="46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AE03370-99DC-DA4C-A5CC-E8771959F90F}"/>
                </a:ext>
              </a:extLst>
            </p:cNvPr>
            <p:cNvSpPr/>
            <p:nvPr/>
          </p:nvSpPr>
          <p:spPr>
            <a:xfrm>
              <a:off x="7308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534C6848-7BBE-2B40-9860-BA7E40A6CADA}"/>
                </a:ext>
              </a:extLst>
            </p:cNvPr>
            <p:cNvSpPr/>
            <p:nvPr/>
          </p:nvSpPr>
          <p:spPr>
            <a:xfrm>
              <a:off x="7577640" y="2516040"/>
              <a:ext cx="25884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0" h="53">
                  <a:moveTo>
                    <a:pt x="680" y="53"/>
                  </a:moveTo>
                  <a:cubicBezTo>
                    <a:pt x="699" y="53"/>
                    <a:pt x="720" y="53"/>
                    <a:pt x="720" y="25"/>
                  </a:cubicBezTo>
                  <a:cubicBezTo>
                    <a:pt x="720" y="0"/>
                    <a:pt x="699" y="0"/>
                    <a:pt x="680" y="0"/>
                  </a:cubicBezTo>
                  <a:lnTo>
                    <a:pt x="40" y="0"/>
                  </a:lnTo>
                  <a:cubicBezTo>
                    <a:pt x="21" y="0"/>
                    <a:pt x="0" y="0"/>
                    <a:pt x="0" y="25"/>
                  </a:cubicBezTo>
                  <a:cubicBezTo>
                    <a:pt x="0" y="53"/>
                    <a:pt x="21" y="53"/>
                    <a:pt x="40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21D53870-C697-314F-8199-D223554A4737}"/>
                </a:ext>
              </a:extLst>
            </p:cNvPr>
            <p:cNvSpPr/>
            <p:nvPr/>
          </p:nvSpPr>
          <p:spPr>
            <a:xfrm>
              <a:off x="7985519" y="2323800"/>
              <a:ext cx="293760" cy="39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7" h="1109">
                  <a:moveTo>
                    <a:pt x="458" y="862"/>
                  </a:moveTo>
                  <a:cubicBezTo>
                    <a:pt x="643" y="790"/>
                    <a:pt x="817" y="568"/>
                    <a:pt x="817" y="330"/>
                  </a:cubicBezTo>
                  <a:cubicBezTo>
                    <a:pt x="817" y="134"/>
                    <a:pt x="691" y="0"/>
                    <a:pt x="514" y="0"/>
                  </a:cubicBezTo>
                  <a:cubicBezTo>
                    <a:pt x="260" y="0"/>
                    <a:pt x="0" y="280"/>
                    <a:pt x="0" y="568"/>
                  </a:cubicBezTo>
                  <a:cubicBezTo>
                    <a:pt x="0" y="773"/>
                    <a:pt x="131" y="896"/>
                    <a:pt x="303" y="896"/>
                  </a:cubicBezTo>
                  <a:cubicBezTo>
                    <a:pt x="332" y="896"/>
                    <a:pt x="372" y="890"/>
                    <a:pt x="418" y="879"/>
                  </a:cubicBezTo>
                  <a:cubicBezTo>
                    <a:pt x="412" y="955"/>
                    <a:pt x="412" y="958"/>
                    <a:pt x="412" y="974"/>
                  </a:cubicBezTo>
                  <a:cubicBezTo>
                    <a:pt x="412" y="1014"/>
                    <a:pt x="412" y="1109"/>
                    <a:pt x="511" y="1109"/>
                  </a:cubicBezTo>
                  <a:cubicBezTo>
                    <a:pt x="651" y="1109"/>
                    <a:pt x="707" y="882"/>
                    <a:pt x="707" y="871"/>
                  </a:cubicBezTo>
                  <a:cubicBezTo>
                    <a:pt x="707" y="860"/>
                    <a:pt x="699" y="857"/>
                    <a:pt x="696" y="857"/>
                  </a:cubicBezTo>
                  <a:cubicBezTo>
                    <a:pt x="685" y="857"/>
                    <a:pt x="683" y="862"/>
                    <a:pt x="680" y="871"/>
                  </a:cubicBezTo>
                  <a:cubicBezTo>
                    <a:pt x="653" y="958"/>
                    <a:pt x="584" y="988"/>
                    <a:pt x="544" y="988"/>
                  </a:cubicBezTo>
                  <a:cubicBezTo>
                    <a:pt x="487" y="988"/>
                    <a:pt x="471" y="955"/>
                    <a:pt x="458" y="862"/>
                  </a:cubicBezTo>
                  <a:close/>
                  <a:moveTo>
                    <a:pt x="236" y="851"/>
                  </a:moveTo>
                  <a:cubicBezTo>
                    <a:pt x="145" y="815"/>
                    <a:pt x="104" y="717"/>
                    <a:pt x="104" y="608"/>
                  </a:cubicBezTo>
                  <a:cubicBezTo>
                    <a:pt x="104" y="521"/>
                    <a:pt x="134" y="347"/>
                    <a:pt x="225" y="213"/>
                  </a:cubicBezTo>
                  <a:cubicBezTo>
                    <a:pt x="311" y="87"/>
                    <a:pt x="420" y="31"/>
                    <a:pt x="509" y="31"/>
                  </a:cubicBezTo>
                  <a:cubicBezTo>
                    <a:pt x="627" y="31"/>
                    <a:pt x="712" y="126"/>
                    <a:pt x="712" y="291"/>
                  </a:cubicBezTo>
                  <a:cubicBezTo>
                    <a:pt x="712" y="414"/>
                    <a:pt x="651" y="703"/>
                    <a:pt x="453" y="820"/>
                  </a:cubicBezTo>
                  <a:cubicBezTo>
                    <a:pt x="447" y="776"/>
                    <a:pt x="436" y="686"/>
                    <a:pt x="348" y="686"/>
                  </a:cubicBezTo>
                  <a:cubicBezTo>
                    <a:pt x="287" y="686"/>
                    <a:pt x="230" y="748"/>
                    <a:pt x="230" y="812"/>
                  </a:cubicBezTo>
                  <a:cubicBezTo>
                    <a:pt x="230" y="837"/>
                    <a:pt x="236" y="851"/>
                    <a:pt x="236" y="851"/>
                  </a:cubicBezTo>
                  <a:close/>
                  <a:moveTo>
                    <a:pt x="308" y="865"/>
                  </a:moveTo>
                  <a:cubicBezTo>
                    <a:pt x="292" y="865"/>
                    <a:pt x="254" y="865"/>
                    <a:pt x="254" y="812"/>
                  </a:cubicBezTo>
                  <a:cubicBezTo>
                    <a:pt x="254" y="764"/>
                    <a:pt x="300" y="714"/>
                    <a:pt x="348" y="714"/>
                  </a:cubicBezTo>
                  <a:cubicBezTo>
                    <a:pt x="399" y="714"/>
                    <a:pt x="420" y="745"/>
                    <a:pt x="420" y="818"/>
                  </a:cubicBezTo>
                  <a:cubicBezTo>
                    <a:pt x="420" y="837"/>
                    <a:pt x="420" y="837"/>
                    <a:pt x="410" y="843"/>
                  </a:cubicBezTo>
                  <a:cubicBezTo>
                    <a:pt x="378" y="857"/>
                    <a:pt x="343" y="865"/>
                    <a:pt x="308" y="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46544E8-79C7-434D-8189-6EE956AA27DC}"/>
                </a:ext>
              </a:extLst>
            </p:cNvPr>
            <p:cNvSpPr/>
            <p:nvPr/>
          </p:nvSpPr>
          <p:spPr>
            <a:xfrm>
              <a:off x="8312400" y="2565719"/>
              <a:ext cx="2174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5" h="392">
                  <a:moveTo>
                    <a:pt x="396" y="106"/>
                  </a:moveTo>
                  <a:cubicBezTo>
                    <a:pt x="402" y="84"/>
                    <a:pt x="412" y="42"/>
                    <a:pt x="412" y="36"/>
                  </a:cubicBezTo>
                  <a:cubicBezTo>
                    <a:pt x="412" y="20"/>
                    <a:pt x="399" y="8"/>
                    <a:pt x="386" y="8"/>
                  </a:cubicBezTo>
                  <a:cubicBezTo>
                    <a:pt x="370" y="8"/>
                    <a:pt x="353" y="20"/>
                    <a:pt x="348" y="34"/>
                  </a:cubicBezTo>
                  <a:cubicBezTo>
                    <a:pt x="345" y="42"/>
                    <a:pt x="337" y="78"/>
                    <a:pt x="332" y="101"/>
                  </a:cubicBezTo>
                  <a:cubicBezTo>
                    <a:pt x="321" y="148"/>
                    <a:pt x="321" y="151"/>
                    <a:pt x="308" y="199"/>
                  </a:cubicBezTo>
                  <a:cubicBezTo>
                    <a:pt x="297" y="246"/>
                    <a:pt x="297" y="255"/>
                    <a:pt x="295" y="280"/>
                  </a:cubicBezTo>
                  <a:cubicBezTo>
                    <a:pt x="300" y="297"/>
                    <a:pt x="292" y="314"/>
                    <a:pt x="273" y="339"/>
                  </a:cubicBezTo>
                  <a:cubicBezTo>
                    <a:pt x="262" y="353"/>
                    <a:pt x="244" y="367"/>
                    <a:pt x="217" y="367"/>
                  </a:cubicBezTo>
                  <a:cubicBezTo>
                    <a:pt x="185" y="367"/>
                    <a:pt x="142" y="356"/>
                    <a:pt x="142" y="288"/>
                  </a:cubicBezTo>
                  <a:cubicBezTo>
                    <a:pt x="142" y="244"/>
                    <a:pt x="166" y="179"/>
                    <a:pt x="182" y="134"/>
                  </a:cubicBezTo>
                  <a:cubicBezTo>
                    <a:pt x="195" y="98"/>
                    <a:pt x="198" y="90"/>
                    <a:pt x="198" y="76"/>
                  </a:cubicBezTo>
                  <a:cubicBezTo>
                    <a:pt x="198" y="34"/>
                    <a:pt x="166" y="0"/>
                    <a:pt x="120" y="0"/>
                  </a:cubicBezTo>
                  <a:cubicBezTo>
                    <a:pt x="37" y="0"/>
                    <a:pt x="0" y="118"/>
                    <a:pt x="0" y="134"/>
                  </a:cubicBezTo>
                  <a:cubicBezTo>
                    <a:pt x="0" y="146"/>
                    <a:pt x="11" y="146"/>
                    <a:pt x="13" y="146"/>
                  </a:cubicBezTo>
                  <a:cubicBezTo>
                    <a:pt x="27" y="146"/>
                    <a:pt x="27" y="140"/>
                    <a:pt x="29" y="132"/>
                  </a:cubicBezTo>
                  <a:cubicBezTo>
                    <a:pt x="51" y="59"/>
                    <a:pt x="86" y="25"/>
                    <a:pt x="118" y="25"/>
                  </a:cubicBezTo>
                  <a:cubicBezTo>
                    <a:pt x="131" y="25"/>
                    <a:pt x="139" y="34"/>
                    <a:pt x="139" y="56"/>
                  </a:cubicBezTo>
                  <a:cubicBezTo>
                    <a:pt x="139" y="76"/>
                    <a:pt x="131" y="95"/>
                    <a:pt x="129" y="106"/>
                  </a:cubicBezTo>
                  <a:cubicBezTo>
                    <a:pt x="80" y="232"/>
                    <a:pt x="80" y="249"/>
                    <a:pt x="80" y="277"/>
                  </a:cubicBezTo>
                  <a:cubicBezTo>
                    <a:pt x="80" y="378"/>
                    <a:pt x="169" y="392"/>
                    <a:pt x="214" y="392"/>
                  </a:cubicBezTo>
                  <a:cubicBezTo>
                    <a:pt x="230" y="392"/>
                    <a:pt x="270" y="392"/>
                    <a:pt x="308" y="333"/>
                  </a:cubicBezTo>
                  <a:cubicBezTo>
                    <a:pt x="327" y="372"/>
                    <a:pt x="372" y="392"/>
                    <a:pt x="423" y="392"/>
                  </a:cubicBezTo>
                  <a:cubicBezTo>
                    <a:pt x="495" y="392"/>
                    <a:pt x="533" y="325"/>
                    <a:pt x="549" y="288"/>
                  </a:cubicBezTo>
                  <a:cubicBezTo>
                    <a:pt x="584" y="216"/>
                    <a:pt x="605" y="109"/>
                    <a:pt x="605" y="67"/>
                  </a:cubicBezTo>
                  <a:cubicBezTo>
                    <a:pt x="605" y="3"/>
                    <a:pt x="570" y="0"/>
                    <a:pt x="565" y="0"/>
                  </a:cubicBezTo>
                  <a:cubicBezTo>
                    <a:pt x="544" y="0"/>
                    <a:pt x="519" y="22"/>
                    <a:pt x="519" y="45"/>
                  </a:cubicBezTo>
                  <a:cubicBezTo>
                    <a:pt x="519" y="62"/>
                    <a:pt x="528" y="67"/>
                    <a:pt x="536" y="73"/>
                  </a:cubicBezTo>
                  <a:cubicBezTo>
                    <a:pt x="554" y="90"/>
                    <a:pt x="565" y="115"/>
                    <a:pt x="565" y="143"/>
                  </a:cubicBezTo>
                  <a:cubicBezTo>
                    <a:pt x="565" y="154"/>
                    <a:pt x="530" y="367"/>
                    <a:pt x="426" y="367"/>
                  </a:cubicBezTo>
                  <a:cubicBezTo>
                    <a:pt x="359" y="367"/>
                    <a:pt x="359" y="305"/>
                    <a:pt x="359" y="291"/>
                  </a:cubicBezTo>
                  <a:cubicBezTo>
                    <a:pt x="359" y="266"/>
                    <a:pt x="361" y="252"/>
                    <a:pt x="37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896A6EB0-A257-3549-9D6B-7F9B2AB4783F}"/>
                </a:ext>
              </a:extLst>
            </p:cNvPr>
            <p:cNvSpPr/>
            <p:nvPr/>
          </p:nvSpPr>
          <p:spPr>
            <a:xfrm>
              <a:off x="861480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1221"/>
                  </a:moveTo>
                  <a:cubicBezTo>
                    <a:pt x="276" y="1218"/>
                    <a:pt x="276" y="1215"/>
                    <a:pt x="254" y="1193"/>
                  </a:cubicBezTo>
                  <a:cubicBezTo>
                    <a:pt x="107" y="1039"/>
                    <a:pt x="70" y="806"/>
                    <a:pt x="70" y="616"/>
                  </a:cubicBezTo>
                  <a:cubicBezTo>
                    <a:pt x="70" y="403"/>
                    <a:pt x="115" y="188"/>
                    <a:pt x="260" y="34"/>
                  </a:cubicBezTo>
                  <a:cubicBezTo>
                    <a:pt x="276" y="20"/>
                    <a:pt x="276" y="17"/>
                    <a:pt x="276" y="11"/>
                  </a:cubicBezTo>
                  <a:cubicBezTo>
                    <a:pt x="276" y="3"/>
                    <a:pt x="270" y="0"/>
                    <a:pt x="262" y="0"/>
                  </a:cubicBezTo>
                  <a:cubicBezTo>
                    <a:pt x="252" y="0"/>
                    <a:pt x="145" y="84"/>
                    <a:pt x="75" y="241"/>
                  </a:cubicBezTo>
                  <a:cubicBezTo>
                    <a:pt x="13" y="375"/>
                    <a:pt x="0" y="512"/>
                    <a:pt x="0" y="616"/>
                  </a:cubicBezTo>
                  <a:cubicBezTo>
                    <a:pt x="0" y="714"/>
                    <a:pt x="13" y="862"/>
                    <a:pt x="78" y="1002"/>
                  </a:cubicBezTo>
                  <a:cubicBezTo>
                    <a:pt x="150" y="1154"/>
                    <a:pt x="252" y="1232"/>
                    <a:pt x="262" y="1232"/>
                  </a:cubicBezTo>
                  <a:cubicBezTo>
                    <a:pt x="270" y="1232"/>
                    <a:pt x="276" y="1229"/>
                    <a:pt x="276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069FA0B-AD7F-D04B-ACAF-002AFDD30081}"/>
                </a:ext>
              </a:extLst>
            </p:cNvPr>
            <p:cNvSpPr/>
            <p:nvPr/>
          </p:nvSpPr>
          <p:spPr>
            <a:xfrm>
              <a:off x="8758440" y="2440800"/>
              <a:ext cx="156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560">
                  <a:moveTo>
                    <a:pt x="402" y="84"/>
                  </a:moveTo>
                  <a:cubicBezTo>
                    <a:pt x="370" y="84"/>
                    <a:pt x="345" y="112"/>
                    <a:pt x="345" y="140"/>
                  </a:cubicBezTo>
                  <a:cubicBezTo>
                    <a:pt x="345" y="157"/>
                    <a:pt x="356" y="176"/>
                    <a:pt x="380" y="176"/>
                  </a:cubicBezTo>
                  <a:cubicBezTo>
                    <a:pt x="407" y="176"/>
                    <a:pt x="436" y="154"/>
                    <a:pt x="436" y="106"/>
                  </a:cubicBezTo>
                  <a:cubicBezTo>
                    <a:pt x="436" y="50"/>
                    <a:pt x="386" y="0"/>
                    <a:pt x="295" y="0"/>
                  </a:cubicBezTo>
                  <a:cubicBezTo>
                    <a:pt x="139" y="0"/>
                    <a:pt x="94" y="126"/>
                    <a:pt x="94" y="179"/>
                  </a:cubicBezTo>
                  <a:cubicBezTo>
                    <a:pt x="94" y="277"/>
                    <a:pt x="182" y="297"/>
                    <a:pt x="217" y="302"/>
                  </a:cubicBezTo>
                  <a:cubicBezTo>
                    <a:pt x="278" y="316"/>
                    <a:pt x="340" y="328"/>
                    <a:pt x="340" y="398"/>
                  </a:cubicBezTo>
                  <a:cubicBezTo>
                    <a:pt x="340" y="428"/>
                    <a:pt x="313" y="532"/>
                    <a:pt x="171" y="532"/>
                  </a:cubicBezTo>
                  <a:cubicBezTo>
                    <a:pt x="155" y="532"/>
                    <a:pt x="62" y="532"/>
                    <a:pt x="35" y="468"/>
                  </a:cubicBezTo>
                  <a:cubicBezTo>
                    <a:pt x="80" y="473"/>
                    <a:pt x="110" y="437"/>
                    <a:pt x="110" y="400"/>
                  </a:cubicBezTo>
                  <a:cubicBezTo>
                    <a:pt x="110" y="372"/>
                    <a:pt x="91" y="358"/>
                    <a:pt x="67" y="358"/>
                  </a:cubicBezTo>
                  <a:cubicBezTo>
                    <a:pt x="35" y="358"/>
                    <a:pt x="0" y="384"/>
                    <a:pt x="0" y="440"/>
                  </a:cubicBezTo>
                  <a:cubicBezTo>
                    <a:pt x="0" y="510"/>
                    <a:pt x="67" y="560"/>
                    <a:pt x="169" y="560"/>
                  </a:cubicBezTo>
                  <a:cubicBezTo>
                    <a:pt x="361" y="560"/>
                    <a:pt x="407" y="412"/>
                    <a:pt x="407" y="356"/>
                  </a:cubicBezTo>
                  <a:cubicBezTo>
                    <a:pt x="407" y="311"/>
                    <a:pt x="386" y="280"/>
                    <a:pt x="370" y="263"/>
                  </a:cubicBezTo>
                  <a:cubicBezTo>
                    <a:pt x="337" y="230"/>
                    <a:pt x="305" y="224"/>
                    <a:pt x="252" y="213"/>
                  </a:cubicBezTo>
                  <a:cubicBezTo>
                    <a:pt x="209" y="202"/>
                    <a:pt x="163" y="193"/>
                    <a:pt x="163" y="137"/>
                  </a:cubicBezTo>
                  <a:cubicBezTo>
                    <a:pt x="163" y="104"/>
                    <a:pt x="190" y="28"/>
                    <a:pt x="295" y="28"/>
                  </a:cubicBezTo>
                  <a:cubicBezTo>
                    <a:pt x="324" y="28"/>
                    <a:pt x="383" y="36"/>
                    <a:pt x="402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32BBA296-7B8E-1645-B477-BA7272289F92}"/>
                </a:ext>
              </a:extLst>
            </p:cNvPr>
            <p:cNvSpPr/>
            <p:nvPr/>
          </p:nvSpPr>
          <p:spPr>
            <a:xfrm>
              <a:off x="8970840" y="2588760"/>
              <a:ext cx="4968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370">
                  <a:moveTo>
                    <a:pt x="139" y="129"/>
                  </a:moveTo>
                  <a:cubicBezTo>
                    <a:pt x="139" y="48"/>
                    <a:pt x="110" y="0"/>
                    <a:pt x="64" y="0"/>
                  </a:cubicBezTo>
                  <a:cubicBezTo>
                    <a:pt x="24" y="0"/>
                    <a:pt x="0" y="31"/>
                    <a:pt x="0" y="64"/>
                  </a:cubicBezTo>
                  <a:cubicBezTo>
                    <a:pt x="0" y="98"/>
                    <a:pt x="24" y="132"/>
                    <a:pt x="64" y="132"/>
                  </a:cubicBezTo>
                  <a:cubicBezTo>
                    <a:pt x="78" y="132"/>
                    <a:pt x="94" y="126"/>
                    <a:pt x="104" y="115"/>
                  </a:cubicBezTo>
                  <a:cubicBezTo>
                    <a:pt x="110" y="112"/>
                    <a:pt x="110" y="112"/>
                    <a:pt x="112" y="112"/>
                  </a:cubicBezTo>
                  <a:cubicBezTo>
                    <a:pt x="112" y="112"/>
                    <a:pt x="115" y="112"/>
                    <a:pt x="115" y="129"/>
                  </a:cubicBezTo>
                  <a:cubicBezTo>
                    <a:pt x="115" y="221"/>
                    <a:pt x="72" y="297"/>
                    <a:pt x="32" y="336"/>
                  </a:cubicBezTo>
                  <a:cubicBezTo>
                    <a:pt x="19" y="350"/>
                    <a:pt x="19" y="353"/>
                    <a:pt x="19" y="356"/>
                  </a:cubicBezTo>
                  <a:cubicBezTo>
                    <a:pt x="19" y="367"/>
                    <a:pt x="24" y="370"/>
                    <a:pt x="32" y="370"/>
                  </a:cubicBezTo>
                  <a:cubicBezTo>
                    <a:pt x="46" y="370"/>
                    <a:pt x="139" y="274"/>
                    <a:pt x="139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C831A951-7644-4B47-86C9-77B2838C59CC}"/>
                </a:ext>
              </a:extLst>
            </p:cNvPr>
            <p:cNvSpPr/>
            <p:nvPr/>
          </p:nvSpPr>
          <p:spPr>
            <a:xfrm>
              <a:off x="9139320" y="2440800"/>
              <a:ext cx="194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1" h="560">
                  <a:moveTo>
                    <a:pt x="394" y="78"/>
                  </a:moveTo>
                  <a:cubicBezTo>
                    <a:pt x="372" y="34"/>
                    <a:pt x="337" y="0"/>
                    <a:pt x="284" y="0"/>
                  </a:cubicBezTo>
                  <a:cubicBezTo>
                    <a:pt x="147" y="0"/>
                    <a:pt x="0" y="182"/>
                    <a:pt x="0" y="361"/>
                  </a:cubicBezTo>
                  <a:cubicBezTo>
                    <a:pt x="0" y="479"/>
                    <a:pt x="64" y="560"/>
                    <a:pt x="158" y="560"/>
                  </a:cubicBezTo>
                  <a:cubicBezTo>
                    <a:pt x="182" y="560"/>
                    <a:pt x="241" y="554"/>
                    <a:pt x="311" y="468"/>
                  </a:cubicBezTo>
                  <a:cubicBezTo>
                    <a:pt x="321" y="518"/>
                    <a:pt x="361" y="560"/>
                    <a:pt x="418" y="560"/>
                  </a:cubicBezTo>
                  <a:cubicBezTo>
                    <a:pt x="461" y="560"/>
                    <a:pt x="487" y="532"/>
                    <a:pt x="506" y="493"/>
                  </a:cubicBezTo>
                  <a:cubicBezTo>
                    <a:pt x="525" y="448"/>
                    <a:pt x="541" y="372"/>
                    <a:pt x="541" y="370"/>
                  </a:cubicBezTo>
                  <a:cubicBezTo>
                    <a:pt x="541" y="358"/>
                    <a:pt x="530" y="358"/>
                    <a:pt x="528" y="358"/>
                  </a:cubicBezTo>
                  <a:cubicBezTo>
                    <a:pt x="517" y="358"/>
                    <a:pt x="514" y="361"/>
                    <a:pt x="511" y="381"/>
                  </a:cubicBezTo>
                  <a:cubicBezTo>
                    <a:pt x="490" y="459"/>
                    <a:pt x="469" y="532"/>
                    <a:pt x="420" y="532"/>
                  </a:cubicBezTo>
                  <a:cubicBezTo>
                    <a:pt x="388" y="532"/>
                    <a:pt x="386" y="501"/>
                    <a:pt x="386" y="476"/>
                  </a:cubicBezTo>
                  <a:cubicBezTo>
                    <a:pt x="386" y="448"/>
                    <a:pt x="388" y="440"/>
                    <a:pt x="402" y="384"/>
                  </a:cubicBezTo>
                  <a:cubicBezTo>
                    <a:pt x="415" y="333"/>
                    <a:pt x="415" y="319"/>
                    <a:pt x="426" y="274"/>
                  </a:cubicBezTo>
                  <a:lnTo>
                    <a:pt x="469" y="101"/>
                  </a:lnTo>
                  <a:cubicBezTo>
                    <a:pt x="477" y="64"/>
                    <a:pt x="477" y="64"/>
                    <a:pt x="477" y="59"/>
                  </a:cubicBezTo>
                  <a:cubicBezTo>
                    <a:pt x="477" y="36"/>
                    <a:pt x="463" y="25"/>
                    <a:pt x="444" y="25"/>
                  </a:cubicBezTo>
                  <a:cubicBezTo>
                    <a:pt x="415" y="25"/>
                    <a:pt x="396" y="53"/>
                    <a:pt x="394" y="78"/>
                  </a:cubicBezTo>
                  <a:close/>
                  <a:moveTo>
                    <a:pt x="316" y="400"/>
                  </a:moveTo>
                  <a:cubicBezTo>
                    <a:pt x="311" y="423"/>
                    <a:pt x="311" y="423"/>
                    <a:pt x="295" y="445"/>
                  </a:cubicBezTo>
                  <a:cubicBezTo>
                    <a:pt x="241" y="512"/>
                    <a:pt x="193" y="532"/>
                    <a:pt x="161" y="532"/>
                  </a:cubicBezTo>
                  <a:cubicBezTo>
                    <a:pt x="102" y="532"/>
                    <a:pt x="83" y="465"/>
                    <a:pt x="83" y="417"/>
                  </a:cubicBezTo>
                  <a:cubicBezTo>
                    <a:pt x="83" y="356"/>
                    <a:pt x="120" y="202"/>
                    <a:pt x="150" y="146"/>
                  </a:cubicBezTo>
                  <a:cubicBezTo>
                    <a:pt x="185" y="73"/>
                    <a:pt x="238" y="28"/>
                    <a:pt x="287" y="28"/>
                  </a:cubicBezTo>
                  <a:cubicBezTo>
                    <a:pt x="364" y="28"/>
                    <a:pt x="380" y="129"/>
                    <a:pt x="380" y="137"/>
                  </a:cubicBezTo>
                  <a:cubicBezTo>
                    <a:pt x="380" y="143"/>
                    <a:pt x="378" y="151"/>
                    <a:pt x="37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F3578589-C6AE-9840-B5D2-37EFE39B9553}"/>
                </a:ext>
              </a:extLst>
            </p:cNvPr>
            <p:cNvSpPr/>
            <p:nvPr/>
          </p:nvSpPr>
          <p:spPr>
            <a:xfrm>
              <a:off x="9369720" y="2304720"/>
              <a:ext cx="990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" h="1232">
                  <a:moveTo>
                    <a:pt x="276" y="616"/>
                  </a:moveTo>
                  <a:cubicBezTo>
                    <a:pt x="276" y="521"/>
                    <a:pt x="262" y="372"/>
                    <a:pt x="198" y="232"/>
                  </a:cubicBezTo>
                  <a:cubicBezTo>
                    <a:pt x="126" y="81"/>
                    <a:pt x="24" y="0"/>
                    <a:pt x="11" y="0"/>
                  </a:cubicBezTo>
                  <a:cubicBezTo>
                    <a:pt x="5" y="0"/>
                    <a:pt x="0" y="6"/>
                    <a:pt x="0" y="11"/>
                  </a:cubicBezTo>
                  <a:cubicBezTo>
                    <a:pt x="0" y="17"/>
                    <a:pt x="0" y="20"/>
                    <a:pt x="21" y="42"/>
                  </a:cubicBezTo>
                  <a:cubicBezTo>
                    <a:pt x="139" y="162"/>
                    <a:pt x="206" y="358"/>
                    <a:pt x="206" y="616"/>
                  </a:cubicBezTo>
                  <a:cubicBezTo>
                    <a:pt x="206" y="826"/>
                    <a:pt x="163" y="1044"/>
                    <a:pt x="16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5" y="1232"/>
                    <a:pt x="11" y="1232"/>
                  </a:cubicBezTo>
                  <a:cubicBezTo>
                    <a:pt x="24" y="1232"/>
                    <a:pt x="131" y="1148"/>
                    <a:pt x="201" y="991"/>
                  </a:cubicBezTo>
                  <a:cubicBezTo>
                    <a:pt x="262" y="857"/>
                    <a:pt x="276" y="720"/>
                    <a:pt x="27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05A645E5-EECB-3A45-B800-717CB5B72BD3}"/>
                </a:ext>
              </a:extLst>
            </p:cNvPr>
            <p:cNvSpPr/>
            <p:nvPr/>
          </p:nvSpPr>
          <p:spPr>
            <a:xfrm>
              <a:off x="9524880" y="2127240"/>
              <a:ext cx="161640" cy="797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0" h="2215">
                  <a:moveTo>
                    <a:pt x="450" y="1106"/>
                  </a:moveTo>
                  <a:cubicBezTo>
                    <a:pt x="450" y="753"/>
                    <a:pt x="370" y="378"/>
                    <a:pt x="137" y="101"/>
                  </a:cubicBezTo>
                  <a:cubicBezTo>
                    <a:pt x="120" y="81"/>
                    <a:pt x="78" y="34"/>
                    <a:pt x="48" y="8"/>
                  </a:cubicBezTo>
                  <a:cubicBezTo>
                    <a:pt x="40" y="0"/>
                    <a:pt x="37" y="0"/>
                    <a:pt x="21" y="0"/>
                  </a:cubicBezTo>
                  <a:cubicBezTo>
                    <a:pt x="11" y="0"/>
                    <a:pt x="0" y="0"/>
                    <a:pt x="0" y="11"/>
                  </a:cubicBezTo>
                  <a:cubicBezTo>
                    <a:pt x="0" y="17"/>
                    <a:pt x="5" y="22"/>
                    <a:pt x="8" y="25"/>
                  </a:cubicBezTo>
                  <a:cubicBezTo>
                    <a:pt x="48" y="67"/>
                    <a:pt x="112" y="134"/>
                    <a:pt x="185" y="272"/>
                  </a:cubicBezTo>
                  <a:cubicBezTo>
                    <a:pt x="313" y="507"/>
                    <a:pt x="359" y="812"/>
                    <a:pt x="359" y="1106"/>
                  </a:cubicBezTo>
                  <a:cubicBezTo>
                    <a:pt x="359" y="1641"/>
                    <a:pt x="217" y="1968"/>
                    <a:pt x="5" y="2192"/>
                  </a:cubicBezTo>
                  <a:cubicBezTo>
                    <a:pt x="3" y="2195"/>
                    <a:pt x="0" y="2201"/>
                    <a:pt x="0" y="2203"/>
                  </a:cubicBezTo>
                  <a:cubicBezTo>
                    <a:pt x="0" y="2215"/>
                    <a:pt x="11" y="2215"/>
                    <a:pt x="21" y="2215"/>
                  </a:cubicBezTo>
                  <a:cubicBezTo>
                    <a:pt x="37" y="2215"/>
                    <a:pt x="40" y="2215"/>
                    <a:pt x="51" y="2206"/>
                  </a:cubicBezTo>
                  <a:cubicBezTo>
                    <a:pt x="163" y="2105"/>
                    <a:pt x="289" y="1935"/>
                    <a:pt x="372" y="1674"/>
                  </a:cubicBezTo>
                  <a:cubicBezTo>
                    <a:pt x="423" y="1506"/>
                    <a:pt x="450" y="1305"/>
                    <a:pt x="450" y="1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3D0669F8-01E8-4E46-82A5-A0973EE0FD05}"/>
                </a:ext>
              </a:extLst>
            </p:cNvPr>
            <p:cNvSpPr/>
            <p:nvPr/>
          </p:nvSpPr>
          <p:spPr>
            <a:xfrm>
              <a:off x="9793800" y="2030400"/>
              <a:ext cx="13176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7" h="574">
                  <a:moveTo>
                    <a:pt x="367" y="417"/>
                  </a:moveTo>
                  <a:lnTo>
                    <a:pt x="337" y="417"/>
                  </a:lnTo>
                  <a:cubicBezTo>
                    <a:pt x="335" y="437"/>
                    <a:pt x="327" y="487"/>
                    <a:pt x="316" y="496"/>
                  </a:cubicBezTo>
                  <a:cubicBezTo>
                    <a:pt x="311" y="501"/>
                    <a:pt x="246" y="501"/>
                    <a:pt x="236" y="501"/>
                  </a:cubicBezTo>
                  <a:lnTo>
                    <a:pt x="83" y="501"/>
                  </a:lnTo>
                  <a:cubicBezTo>
                    <a:pt x="169" y="420"/>
                    <a:pt x="198" y="398"/>
                    <a:pt x="249" y="356"/>
                  </a:cubicBezTo>
                  <a:cubicBezTo>
                    <a:pt x="311" y="305"/>
                    <a:pt x="367" y="252"/>
                    <a:pt x="367" y="168"/>
                  </a:cubicBezTo>
                  <a:cubicBezTo>
                    <a:pt x="367" y="64"/>
                    <a:pt x="278" y="0"/>
                    <a:pt x="171" y="0"/>
                  </a:cubicBezTo>
                  <a:cubicBezTo>
                    <a:pt x="70" y="0"/>
                    <a:pt x="0" y="76"/>
                    <a:pt x="0" y="154"/>
                  </a:cubicBezTo>
                  <a:cubicBezTo>
                    <a:pt x="0" y="199"/>
                    <a:pt x="35" y="204"/>
                    <a:pt x="43" y="204"/>
                  </a:cubicBezTo>
                  <a:cubicBezTo>
                    <a:pt x="64" y="204"/>
                    <a:pt x="88" y="188"/>
                    <a:pt x="88" y="157"/>
                  </a:cubicBezTo>
                  <a:cubicBezTo>
                    <a:pt x="88" y="143"/>
                    <a:pt x="83" y="112"/>
                    <a:pt x="40" y="112"/>
                  </a:cubicBezTo>
                  <a:cubicBezTo>
                    <a:pt x="64" y="50"/>
                    <a:pt x="120" y="31"/>
                    <a:pt x="161" y="31"/>
                  </a:cubicBezTo>
                  <a:cubicBezTo>
                    <a:pt x="244" y="31"/>
                    <a:pt x="287" y="98"/>
                    <a:pt x="287" y="168"/>
                  </a:cubicBezTo>
                  <a:cubicBezTo>
                    <a:pt x="287" y="244"/>
                    <a:pt x="236" y="302"/>
                    <a:pt x="209" y="336"/>
                  </a:cubicBezTo>
                  <a:lnTo>
                    <a:pt x="8" y="540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43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9" name="Freeform 48">
            <a:extLst>
              <a:ext uri="{FF2B5EF4-FFF2-40B4-BE49-F238E27FC236}">
                <a16:creationId xmlns:a16="http://schemas.microsoft.com/office/drawing/2014/main" id="{3AD28BFB-8043-1B4D-B95F-82DEB295D6B6}"/>
              </a:ext>
            </a:extLst>
          </p:cNvPr>
          <p:cNvSpPr/>
          <p:nvPr/>
        </p:nvSpPr>
        <p:spPr>
          <a:xfrm>
            <a:off x="3762000" y="2011680"/>
            <a:ext cx="3736080" cy="10972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3465A4"/>
            </a:solidFill>
            <a:custDash>
              <a:ds d="197000" sp="197000"/>
            </a:custDash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03D8184-B284-754B-B4E7-43B99ED063DF}"/>
              </a:ext>
            </a:extLst>
          </p:cNvPr>
          <p:cNvSpPr txBox="1"/>
          <p:nvPr/>
        </p:nvSpPr>
        <p:spPr>
          <a:xfrm>
            <a:off x="822960" y="3749040"/>
            <a:ext cx="720036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We’re going to optimize this loss function using the following gradient:</a:t>
            </a:r>
          </a:p>
        </p:txBody>
      </p:sp>
      <p:grpSp>
        <p:nvGrpSpPr>
          <p:cNvPr id="52" name="Group 51" descr="20§display§\nabla_w L(s,a,s';w) \approx -\left(&#10;r + \gamma \max_{a'} Q_w(s',a') - Q_w(s,a)&#10;\right) \nabla_w Q_w(s,a)§svg§600§FALSE" title="TexMaths">
            <a:extLst>
              <a:ext uri="{FF2B5EF4-FFF2-40B4-BE49-F238E27FC236}">
                <a16:creationId xmlns:a16="http://schemas.microsoft.com/office/drawing/2014/main" id="{2DDEB303-D79A-DD40-80CF-3FB66781CB58}"/>
              </a:ext>
            </a:extLst>
          </p:cNvPr>
          <p:cNvGrpSpPr/>
          <p:nvPr/>
        </p:nvGrpSpPr>
        <p:grpSpPr>
          <a:xfrm>
            <a:off x="427680" y="4444560"/>
            <a:ext cx="9194760" cy="570600"/>
            <a:chOff x="427680" y="4444560"/>
            <a:chExt cx="9194760" cy="570600"/>
          </a:xfrm>
        </p:grpSpPr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B9C1631-CF1D-9E41-BDB2-B8A435A5D9D5}"/>
                </a:ext>
              </a:extLst>
            </p:cNvPr>
            <p:cNvSpPr/>
            <p:nvPr/>
          </p:nvSpPr>
          <p:spPr>
            <a:xfrm>
              <a:off x="427680" y="4444560"/>
              <a:ext cx="9194760" cy="567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42" h="1578">
                  <a:moveTo>
                    <a:pt x="12770" y="1578"/>
                  </a:moveTo>
                  <a:lnTo>
                    <a:pt x="0" y="1578"/>
                  </a:lnTo>
                  <a:lnTo>
                    <a:pt x="0" y="0"/>
                  </a:lnTo>
                  <a:lnTo>
                    <a:pt x="25542" y="0"/>
                  </a:lnTo>
                  <a:lnTo>
                    <a:pt x="25542" y="15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EE05159C-2B8A-5145-BD23-CEAA9DC8FA9D}"/>
                </a:ext>
              </a:extLst>
            </p:cNvPr>
            <p:cNvSpPr/>
            <p:nvPr/>
          </p:nvSpPr>
          <p:spPr>
            <a:xfrm>
              <a:off x="442800" y="4592160"/>
              <a:ext cx="23364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0" h="632">
                  <a:moveTo>
                    <a:pt x="646" y="20"/>
                  </a:moveTo>
                  <a:cubicBezTo>
                    <a:pt x="648" y="16"/>
                    <a:pt x="650" y="10"/>
                    <a:pt x="650" y="8"/>
                  </a:cubicBezTo>
                  <a:cubicBezTo>
                    <a:pt x="650" y="0"/>
                    <a:pt x="650" y="0"/>
                    <a:pt x="630" y="0"/>
                  </a:cubicBezTo>
                  <a:lnTo>
                    <a:pt x="22" y="0"/>
                  </a:lnTo>
                  <a:cubicBezTo>
                    <a:pt x="0" y="0"/>
                    <a:pt x="0" y="0"/>
                    <a:pt x="0" y="8"/>
                  </a:cubicBezTo>
                  <a:cubicBezTo>
                    <a:pt x="0" y="10"/>
                    <a:pt x="2" y="16"/>
                    <a:pt x="4" y="20"/>
                  </a:cubicBezTo>
                  <a:lnTo>
                    <a:pt x="302" y="614"/>
                  </a:lnTo>
                  <a:cubicBezTo>
                    <a:pt x="308" y="626"/>
                    <a:pt x="310" y="632"/>
                    <a:pt x="326" y="632"/>
                  </a:cubicBezTo>
                  <a:cubicBezTo>
                    <a:pt x="340" y="632"/>
                    <a:pt x="342" y="626"/>
                    <a:pt x="350" y="614"/>
                  </a:cubicBezTo>
                  <a:close/>
                  <a:moveTo>
                    <a:pt x="110" y="64"/>
                  </a:moveTo>
                  <a:lnTo>
                    <a:pt x="594" y="64"/>
                  </a:lnTo>
                  <a:lnTo>
                    <a:pt x="352" y="5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2DC010F9-4D73-8241-B804-B662AED9800D}"/>
                </a:ext>
              </a:extLst>
            </p:cNvPr>
            <p:cNvSpPr/>
            <p:nvPr/>
          </p:nvSpPr>
          <p:spPr>
            <a:xfrm>
              <a:off x="70056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19BC8DD-DCBB-C14C-BD2C-47C52736F7DA}"/>
                </a:ext>
              </a:extLst>
            </p:cNvPr>
            <p:cNvSpPr/>
            <p:nvPr/>
          </p:nvSpPr>
          <p:spPr>
            <a:xfrm>
              <a:off x="907200" y="4592160"/>
              <a:ext cx="191160" cy="21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2" h="602">
                  <a:moveTo>
                    <a:pt x="296" y="68"/>
                  </a:moveTo>
                  <a:cubicBezTo>
                    <a:pt x="304" y="38"/>
                    <a:pt x="306" y="28"/>
                    <a:pt x="388" y="28"/>
                  </a:cubicBezTo>
                  <a:cubicBezTo>
                    <a:pt x="416" y="28"/>
                    <a:pt x="422" y="28"/>
                    <a:pt x="422" y="10"/>
                  </a:cubicBezTo>
                  <a:cubicBezTo>
                    <a:pt x="422" y="0"/>
                    <a:pt x="412" y="0"/>
                    <a:pt x="408" y="0"/>
                  </a:cubicBezTo>
                  <a:cubicBezTo>
                    <a:pt x="380" y="0"/>
                    <a:pt x="306" y="2"/>
                    <a:pt x="278" y="2"/>
                  </a:cubicBezTo>
                  <a:cubicBezTo>
                    <a:pt x="252" y="2"/>
                    <a:pt x="186" y="0"/>
                    <a:pt x="160" y="0"/>
                  </a:cubicBezTo>
                  <a:cubicBezTo>
                    <a:pt x="154" y="0"/>
                    <a:pt x="144" y="0"/>
                    <a:pt x="144" y="18"/>
                  </a:cubicBezTo>
                  <a:cubicBezTo>
                    <a:pt x="144" y="28"/>
                    <a:pt x="152" y="28"/>
                    <a:pt x="168" y="28"/>
                  </a:cubicBezTo>
                  <a:cubicBezTo>
                    <a:pt x="170" y="28"/>
                    <a:pt x="186" y="28"/>
                    <a:pt x="202" y="30"/>
                  </a:cubicBezTo>
                  <a:cubicBezTo>
                    <a:pt x="218" y="30"/>
                    <a:pt x="226" y="32"/>
                    <a:pt x="226" y="44"/>
                  </a:cubicBezTo>
                  <a:cubicBezTo>
                    <a:pt x="226" y="46"/>
                    <a:pt x="224" y="50"/>
                    <a:pt x="222" y="60"/>
                  </a:cubicBezTo>
                  <a:lnTo>
                    <a:pt x="104" y="534"/>
                  </a:lnTo>
                  <a:cubicBezTo>
                    <a:pt x="96" y="568"/>
                    <a:pt x="94" y="574"/>
                    <a:pt x="24" y="574"/>
                  </a:cubicBezTo>
                  <a:cubicBezTo>
                    <a:pt x="8" y="574"/>
                    <a:pt x="0" y="574"/>
                    <a:pt x="0" y="592"/>
                  </a:cubicBezTo>
                  <a:cubicBezTo>
                    <a:pt x="0" y="602"/>
                    <a:pt x="8" y="602"/>
                    <a:pt x="24" y="602"/>
                  </a:cubicBezTo>
                  <a:lnTo>
                    <a:pt x="432" y="602"/>
                  </a:lnTo>
                  <a:cubicBezTo>
                    <a:pt x="454" y="602"/>
                    <a:pt x="454" y="602"/>
                    <a:pt x="460" y="588"/>
                  </a:cubicBezTo>
                  <a:lnTo>
                    <a:pt x="530" y="396"/>
                  </a:lnTo>
                  <a:cubicBezTo>
                    <a:pt x="532" y="388"/>
                    <a:pt x="532" y="386"/>
                    <a:pt x="532" y="384"/>
                  </a:cubicBezTo>
                  <a:cubicBezTo>
                    <a:pt x="532" y="380"/>
                    <a:pt x="530" y="374"/>
                    <a:pt x="522" y="374"/>
                  </a:cubicBezTo>
                  <a:cubicBezTo>
                    <a:pt x="514" y="374"/>
                    <a:pt x="514" y="380"/>
                    <a:pt x="508" y="394"/>
                  </a:cubicBezTo>
                  <a:cubicBezTo>
                    <a:pt x="478" y="474"/>
                    <a:pt x="438" y="574"/>
                    <a:pt x="286" y="574"/>
                  </a:cubicBezTo>
                  <a:lnTo>
                    <a:pt x="202" y="574"/>
                  </a:lnTo>
                  <a:cubicBezTo>
                    <a:pt x="190" y="574"/>
                    <a:pt x="188" y="574"/>
                    <a:pt x="184" y="574"/>
                  </a:cubicBezTo>
                  <a:cubicBezTo>
                    <a:pt x="174" y="574"/>
                    <a:pt x="172" y="572"/>
                    <a:pt x="172" y="566"/>
                  </a:cubicBezTo>
                  <a:cubicBezTo>
                    <a:pt x="172" y="562"/>
                    <a:pt x="172" y="560"/>
                    <a:pt x="176" y="5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90769667-63A6-4D41-A275-B3D372182A59}"/>
                </a:ext>
              </a:extLst>
            </p:cNvPr>
            <p:cNvSpPr/>
            <p:nvPr/>
          </p:nvSpPr>
          <p:spPr>
            <a:xfrm>
              <a:off x="114048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8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8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D63A064-2E4E-6F45-AD7A-95BC3E68C109}"/>
                </a:ext>
              </a:extLst>
            </p:cNvPr>
            <p:cNvSpPr/>
            <p:nvPr/>
          </p:nvSpPr>
          <p:spPr>
            <a:xfrm>
              <a:off x="124848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8595F04B-B2BE-044D-81F4-F4386394AE77}"/>
                </a:ext>
              </a:extLst>
            </p:cNvPr>
            <p:cNvSpPr/>
            <p:nvPr/>
          </p:nvSpPr>
          <p:spPr>
            <a:xfrm>
              <a:off x="140688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E19AC688-BE2D-BC47-992D-2F7A7D88C33E}"/>
                </a:ext>
              </a:extLst>
            </p:cNvPr>
            <p:cNvSpPr/>
            <p:nvPr/>
          </p:nvSpPr>
          <p:spPr>
            <a:xfrm>
              <a:off x="153288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69578223-8230-5449-986F-F476D55F8B22}"/>
                </a:ext>
              </a:extLst>
            </p:cNvPr>
            <p:cNvSpPr/>
            <p:nvPr/>
          </p:nvSpPr>
          <p:spPr>
            <a:xfrm>
              <a:off x="1713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DB55E53-D462-FE4A-9943-4B316D4F4EFC}"/>
                </a:ext>
              </a:extLst>
            </p:cNvPr>
            <p:cNvSpPr/>
            <p:nvPr/>
          </p:nvSpPr>
          <p:spPr>
            <a:xfrm>
              <a:off x="1843199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09A2DC9-08F3-C540-8A36-9DB95C7F11F1}"/>
                </a:ext>
              </a:extLst>
            </p:cNvPr>
            <p:cNvSpPr/>
            <p:nvPr/>
          </p:nvSpPr>
          <p:spPr>
            <a:xfrm>
              <a:off x="1985039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FDC4213E-C76E-1348-BDA5-7BD80F5A38F8}"/>
                </a:ext>
              </a:extLst>
            </p:cNvPr>
            <p:cNvSpPr/>
            <p:nvPr/>
          </p:nvSpPr>
          <p:spPr>
            <a:xfrm>
              <a:off x="2090880" y="4672080"/>
              <a:ext cx="34920" cy="19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" h="550">
                  <a:moveTo>
                    <a:pt x="96" y="46"/>
                  </a:moveTo>
                  <a:cubicBezTo>
                    <a:pt x="96" y="22"/>
                    <a:pt x="74" y="0"/>
                    <a:pt x="48" y="0"/>
                  </a:cubicBezTo>
                  <a:cubicBezTo>
                    <a:pt x="22" y="0"/>
                    <a:pt x="0" y="22"/>
                    <a:pt x="0" y="46"/>
                  </a:cubicBezTo>
                  <a:cubicBezTo>
                    <a:pt x="0" y="72"/>
                    <a:pt x="22" y="94"/>
                    <a:pt x="48" y="94"/>
                  </a:cubicBezTo>
                  <a:cubicBezTo>
                    <a:pt x="74" y="94"/>
                    <a:pt x="96" y="72"/>
                    <a:pt x="96" y="46"/>
                  </a:cubicBezTo>
                  <a:close/>
                  <a:moveTo>
                    <a:pt x="78" y="370"/>
                  </a:moveTo>
                  <a:cubicBezTo>
                    <a:pt x="78" y="396"/>
                    <a:pt x="78" y="464"/>
                    <a:pt x="20" y="530"/>
                  </a:cubicBezTo>
                  <a:cubicBezTo>
                    <a:pt x="14" y="536"/>
                    <a:pt x="14" y="538"/>
                    <a:pt x="14" y="540"/>
                  </a:cubicBezTo>
                  <a:cubicBezTo>
                    <a:pt x="14" y="546"/>
                    <a:pt x="18" y="550"/>
                    <a:pt x="24" y="550"/>
                  </a:cubicBezTo>
                  <a:cubicBezTo>
                    <a:pt x="34" y="550"/>
                    <a:pt x="98" y="480"/>
                    <a:pt x="98" y="378"/>
                  </a:cubicBezTo>
                  <a:cubicBezTo>
                    <a:pt x="98" y="352"/>
                    <a:pt x="96" y="286"/>
                    <a:pt x="48" y="286"/>
                  </a:cubicBezTo>
                  <a:cubicBezTo>
                    <a:pt x="16" y="286"/>
                    <a:pt x="0" y="310"/>
                    <a:pt x="0" y="334"/>
                  </a:cubicBezTo>
                  <a:cubicBezTo>
                    <a:pt x="0" y="356"/>
                    <a:pt x="16" y="380"/>
                    <a:pt x="48" y="380"/>
                  </a:cubicBezTo>
                  <a:cubicBezTo>
                    <a:pt x="52" y="380"/>
                    <a:pt x="54" y="380"/>
                    <a:pt x="54" y="380"/>
                  </a:cubicBezTo>
                  <a:cubicBezTo>
                    <a:pt x="60" y="378"/>
                    <a:pt x="70" y="376"/>
                    <a:pt x="78" y="3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AC946A6-FFA9-CC43-B8B4-4677707A9B72}"/>
                </a:ext>
              </a:extLst>
            </p:cNvPr>
            <p:cNvSpPr/>
            <p:nvPr/>
          </p:nvSpPr>
          <p:spPr>
            <a:xfrm>
              <a:off x="2212560" y="4668480"/>
              <a:ext cx="2098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400">
                  <a:moveTo>
                    <a:pt x="382" y="90"/>
                  </a:moveTo>
                  <a:cubicBezTo>
                    <a:pt x="386" y="72"/>
                    <a:pt x="396" y="38"/>
                    <a:pt x="396" y="34"/>
                  </a:cubicBezTo>
                  <a:cubicBezTo>
                    <a:pt x="396" y="18"/>
                    <a:pt x="382" y="10"/>
                    <a:pt x="370" y="10"/>
                  </a:cubicBezTo>
                  <a:cubicBezTo>
                    <a:pt x="358" y="10"/>
                    <a:pt x="344" y="16"/>
                    <a:pt x="336" y="34"/>
                  </a:cubicBezTo>
                  <a:cubicBezTo>
                    <a:pt x="334" y="40"/>
                    <a:pt x="292" y="210"/>
                    <a:pt x="286" y="232"/>
                  </a:cubicBezTo>
                  <a:cubicBezTo>
                    <a:pt x="280" y="258"/>
                    <a:pt x="278" y="274"/>
                    <a:pt x="278" y="290"/>
                  </a:cubicBezTo>
                  <a:cubicBezTo>
                    <a:pt x="278" y="300"/>
                    <a:pt x="278" y="302"/>
                    <a:pt x="280" y="306"/>
                  </a:cubicBezTo>
                  <a:cubicBezTo>
                    <a:pt x="260" y="354"/>
                    <a:pt x="232" y="380"/>
                    <a:pt x="198" y="380"/>
                  </a:cubicBezTo>
                  <a:cubicBezTo>
                    <a:pt x="128" y="380"/>
                    <a:pt x="128" y="316"/>
                    <a:pt x="128" y="300"/>
                  </a:cubicBezTo>
                  <a:cubicBezTo>
                    <a:pt x="128" y="272"/>
                    <a:pt x="132" y="238"/>
                    <a:pt x="174" y="128"/>
                  </a:cubicBezTo>
                  <a:cubicBezTo>
                    <a:pt x="184" y="102"/>
                    <a:pt x="188" y="90"/>
                    <a:pt x="188" y="72"/>
                  </a:cubicBezTo>
                  <a:cubicBezTo>
                    <a:pt x="188" y="32"/>
                    <a:pt x="160" y="0"/>
                    <a:pt x="116" y="0"/>
                  </a:cubicBezTo>
                  <a:cubicBezTo>
                    <a:pt x="32" y="0"/>
                    <a:pt x="0" y="128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4" y="128"/>
                  </a:cubicBezTo>
                  <a:cubicBezTo>
                    <a:pt x="48" y="46"/>
                    <a:pt x="82" y="20"/>
                    <a:pt x="114" y="20"/>
                  </a:cubicBezTo>
                  <a:cubicBezTo>
                    <a:pt x="122" y="20"/>
                    <a:pt x="136" y="20"/>
                    <a:pt x="136" y="48"/>
                  </a:cubicBezTo>
                  <a:cubicBezTo>
                    <a:pt x="136" y="70"/>
                    <a:pt x="126" y="96"/>
                    <a:pt x="120" y="110"/>
                  </a:cubicBezTo>
                  <a:cubicBezTo>
                    <a:pt x="82" y="214"/>
                    <a:pt x="70" y="256"/>
                    <a:pt x="70" y="288"/>
                  </a:cubicBezTo>
                  <a:cubicBezTo>
                    <a:pt x="70" y="370"/>
                    <a:pt x="130" y="400"/>
                    <a:pt x="196" y="400"/>
                  </a:cubicBezTo>
                  <a:cubicBezTo>
                    <a:pt x="210" y="400"/>
                    <a:pt x="252" y="400"/>
                    <a:pt x="288" y="338"/>
                  </a:cubicBezTo>
                  <a:cubicBezTo>
                    <a:pt x="310" y="394"/>
                    <a:pt x="372" y="400"/>
                    <a:pt x="398" y="400"/>
                  </a:cubicBezTo>
                  <a:cubicBezTo>
                    <a:pt x="464" y="400"/>
                    <a:pt x="502" y="344"/>
                    <a:pt x="526" y="292"/>
                  </a:cubicBezTo>
                  <a:cubicBezTo>
                    <a:pt x="556" y="222"/>
                    <a:pt x="584" y="104"/>
                    <a:pt x="584" y="62"/>
                  </a:cubicBezTo>
                  <a:cubicBezTo>
                    <a:pt x="584" y="14"/>
                    <a:pt x="560" y="0"/>
                    <a:pt x="544" y="0"/>
                  </a:cubicBezTo>
                  <a:cubicBezTo>
                    <a:pt x="522" y="0"/>
                    <a:pt x="500" y="22"/>
                    <a:pt x="500" y="42"/>
                  </a:cubicBezTo>
                  <a:cubicBezTo>
                    <a:pt x="500" y="54"/>
                    <a:pt x="506" y="60"/>
                    <a:pt x="514" y="66"/>
                  </a:cubicBezTo>
                  <a:cubicBezTo>
                    <a:pt x="524" y="76"/>
                    <a:pt x="546" y="98"/>
                    <a:pt x="546" y="142"/>
                  </a:cubicBezTo>
                  <a:cubicBezTo>
                    <a:pt x="546" y="172"/>
                    <a:pt x="520" y="258"/>
                    <a:pt x="498" y="302"/>
                  </a:cubicBezTo>
                  <a:cubicBezTo>
                    <a:pt x="474" y="350"/>
                    <a:pt x="444" y="380"/>
                    <a:pt x="400" y="380"/>
                  </a:cubicBezTo>
                  <a:cubicBezTo>
                    <a:pt x="358" y="380"/>
                    <a:pt x="336" y="354"/>
                    <a:pt x="336" y="304"/>
                  </a:cubicBezTo>
                  <a:cubicBezTo>
                    <a:pt x="336" y="280"/>
                    <a:pt x="342" y="252"/>
                    <a:pt x="344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8856C449-3F86-1048-9648-6287D891D63A}"/>
                </a:ext>
              </a:extLst>
            </p:cNvPr>
            <p:cNvSpPr/>
            <p:nvPr/>
          </p:nvSpPr>
          <p:spPr>
            <a:xfrm>
              <a:off x="2455919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F7D06201-E294-3747-8D48-D0D710CB375E}"/>
                </a:ext>
              </a:extLst>
            </p:cNvPr>
            <p:cNvSpPr/>
            <p:nvPr/>
          </p:nvSpPr>
          <p:spPr>
            <a:xfrm>
              <a:off x="2665440" y="4655520"/>
              <a:ext cx="211320" cy="13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8" h="378">
                  <a:moveTo>
                    <a:pt x="588" y="28"/>
                  </a:moveTo>
                  <a:cubicBezTo>
                    <a:pt x="588" y="8"/>
                    <a:pt x="582" y="0"/>
                    <a:pt x="576" y="0"/>
                  </a:cubicBezTo>
                  <a:cubicBezTo>
                    <a:pt x="572" y="0"/>
                    <a:pt x="564" y="4"/>
                    <a:pt x="564" y="24"/>
                  </a:cubicBezTo>
                  <a:cubicBezTo>
                    <a:pt x="560" y="86"/>
                    <a:pt x="498" y="122"/>
                    <a:pt x="440" y="122"/>
                  </a:cubicBezTo>
                  <a:cubicBezTo>
                    <a:pt x="390" y="122"/>
                    <a:pt x="346" y="94"/>
                    <a:pt x="300" y="64"/>
                  </a:cubicBezTo>
                  <a:cubicBezTo>
                    <a:pt x="252" y="32"/>
                    <a:pt x="204" y="0"/>
                    <a:pt x="148" y="0"/>
                  </a:cubicBezTo>
                  <a:cubicBezTo>
                    <a:pt x="66" y="0"/>
                    <a:pt x="0" y="62"/>
                    <a:pt x="0" y="144"/>
                  </a:cubicBezTo>
                  <a:cubicBezTo>
                    <a:pt x="0" y="164"/>
                    <a:pt x="6" y="170"/>
                    <a:pt x="12" y="170"/>
                  </a:cubicBezTo>
                  <a:cubicBezTo>
                    <a:pt x="22" y="170"/>
                    <a:pt x="24" y="154"/>
                    <a:pt x="24" y="150"/>
                  </a:cubicBezTo>
                  <a:cubicBezTo>
                    <a:pt x="30" y="76"/>
                    <a:pt x="102" y="50"/>
                    <a:pt x="148" y="50"/>
                  </a:cubicBezTo>
                  <a:cubicBezTo>
                    <a:pt x="198" y="50"/>
                    <a:pt x="242" y="76"/>
                    <a:pt x="288" y="108"/>
                  </a:cubicBezTo>
                  <a:cubicBezTo>
                    <a:pt x="336" y="140"/>
                    <a:pt x="384" y="172"/>
                    <a:pt x="440" y="172"/>
                  </a:cubicBezTo>
                  <a:cubicBezTo>
                    <a:pt x="522" y="172"/>
                    <a:pt x="588" y="108"/>
                    <a:pt x="588" y="28"/>
                  </a:cubicBezTo>
                  <a:close/>
                  <a:moveTo>
                    <a:pt x="588" y="234"/>
                  </a:moveTo>
                  <a:cubicBezTo>
                    <a:pt x="588" y="208"/>
                    <a:pt x="578" y="206"/>
                    <a:pt x="576" y="206"/>
                  </a:cubicBezTo>
                  <a:cubicBezTo>
                    <a:pt x="572" y="206"/>
                    <a:pt x="564" y="212"/>
                    <a:pt x="564" y="230"/>
                  </a:cubicBezTo>
                  <a:cubicBezTo>
                    <a:pt x="560" y="292"/>
                    <a:pt x="498" y="328"/>
                    <a:pt x="440" y="328"/>
                  </a:cubicBezTo>
                  <a:cubicBezTo>
                    <a:pt x="390" y="328"/>
                    <a:pt x="346" y="300"/>
                    <a:pt x="300" y="270"/>
                  </a:cubicBezTo>
                  <a:cubicBezTo>
                    <a:pt x="252" y="238"/>
                    <a:pt x="204" y="206"/>
                    <a:pt x="148" y="206"/>
                  </a:cubicBezTo>
                  <a:cubicBezTo>
                    <a:pt x="66" y="206"/>
                    <a:pt x="0" y="268"/>
                    <a:pt x="0" y="350"/>
                  </a:cubicBezTo>
                  <a:cubicBezTo>
                    <a:pt x="0" y="370"/>
                    <a:pt x="6" y="376"/>
                    <a:pt x="12" y="376"/>
                  </a:cubicBezTo>
                  <a:cubicBezTo>
                    <a:pt x="22" y="376"/>
                    <a:pt x="24" y="360"/>
                    <a:pt x="24" y="356"/>
                  </a:cubicBezTo>
                  <a:cubicBezTo>
                    <a:pt x="30" y="282"/>
                    <a:pt x="102" y="256"/>
                    <a:pt x="148" y="256"/>
                  </a:cubicBezTo>
                  <a:cubicBezTo>
                    <a:pt x="198" y="256"/>
                    <a:pt x="242" y="282"/>
                    <a:pt x="288" y="314"/>
                  </a:cubicBezTo>
                  <a:cubicBezTo>
                    <a:pt x="336" y="346"/>
                    <a:pt x="384" y="378"/>
                    <a:pt x="440" y="378"/>
                  </a:cubicBezTo>
                  <a:cubicBezTo>
                    <a:pt x="524" y="378"/>
                    <a:pt x="588" y="312"/>
                    <a:pt x="588" y="2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2DD3F355-E23E-804E-84B4-8EE77B8D29E5}"/>
                </a:ext>
              </a:extLst>
            </p:cNvPr>
            <p:cNvSpPr/>
            <p:nvPr/>
          </p:nvSpPr>
          <p:spPr>
            <a:xfrm>
              <a:off x="3007440" y="472320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A804DD5A-6A17-6B44-8A66-4F821BF0990C}"/>
                </a:ext>
              </a:extLst>
            </p:cNvPr>
            <p:cNvSpPr/>
            <p:nvPr/>
          </p:nvSpPr>
          <p:spPr>
            <a:xfrm>
              <a:off x="3335760" y="4444560"/>
              <a:ext cx="120600" cy="56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6" h="1582">
                  <a:moveTo>
                    <a:pt x="296" y="1574"/>
                  </a:moveTo>
                  <a:cubicBezTo>
                    <a:pt x="298" y="1574"/>
                    <a:pt x="306" y="1582"/>
                    <a:pt x="306" y="1582"/>
                  </a:cubicBezTo>
                  <a:lnTo>
                    <a:pt x="326" y="1582"/>
                  </a:lnTo>
                  <a:cubicBezTo>
                    <a:pt x="328" y="1582"/>
                    <a:pt x="336" y="1582"/>
                    <a:pt x="336" y="1574"/>
                  </a:cubicBezTo>
                  <a:cubicBezTo>
                    <a:pt x="336" y="1570"/>
                    <a:pt x="334" y="1568"/>
                    <a:pt x="332" y="1566"/>
                  </a:cubicBezTo>
                  <a:cubicBezTo>
                    <a:pt x="300" y="1534"/>
                    <a:pt x="252" y="1486"/>
                    <a:pt x="198" y="1390"/>
                  </a:cubicBezTo>
                  <a:cubicBezTo>
                    <a:pt x="102" y="1220"/>
                    <a:pt x="68" y="1002"/>
                    <a:pt x="68" y="792"/>
                  </a:cubicBezTo>
                  <a:cubicBezTo>
                    <a:pt x="68" y="402"/>
                    <a:pt x="178" y="172"/>
                    <a:pt x="334" y="16"/>
                  </a:cubicBezTo>
                  <a:cubicBezTo>
                    <a:pt x="336" y="14"/>
                    <a:pt x="336" y="10"/>
                    <a:pt x="336" y="8"/>
                  </a:cubicBezTo>
                  <a:cubicBezTo>
                    <a:pt x="336" y="0"/>
                    <a:pt x="330" y="0"/>
                    <a:pt x="320" y="0"/>
                  </a:cubicBezTo>
                  <a:cubicBezTo>
                    <a:pt x="308" y="0"/>
                    <a:pt x="306" y="0"/>
                    <a:pt x="298" y="8"/>
                  </a:cubicBezTo>
                  <a:cubicBezTo>
                    <a:pt x="214" y="80"/>
                    <a:pt x="120" y="202"/>
                    <a:pt x="58" y="388"/>
                  </a:cubicBezTo>
                  <a:cubicBezTo>
                    <a:pt x="20" y="504"/>
                    <a:pt x="0" y="644"/>
                    <a:pt x="0" y="790"/>
                  </a:cubicBezTo>
                  <a:cubicBezTo>
                    <a:pt x="0" y="1000"/>
                    <a:pt x="38" y="1236"/>
                    <a:pt x="176" y="1440"/>
                  </a:cubicBezTo>
                  <a:cubicBezTo>
                    <a:pt x="200" y="1474"/>
                    <a:pt x="234" y="1510"/>
                    <a:pt x="234" y="1510"/>
                  </a:cubicBezTo>
                  <a:cubicBezTo>
                    <a:pt x="242" y="1522"/>
                    <a:pt x="254" y="1536"/>
                    <a:pt x="262" y="15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B260EDA-22B8-0F41-B191-36A3DDF6FD83}"/>
                </a:ext>
              </a:extLst>
            </p:cNvPr>
            <p:cNvSpPr/>
            <p:nvPr/>
          </p:nvSpPr>
          <p:spPr>
            <a:xfrm>
              <a:off x="3476880" y="4668480"/>
              <a:ext cx="12924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00">
                  <a:moveTo>
                    <a:pt x="52" y="338"/>
                  </a:moveTo>
                  <a:cubicBezTo>
                    <a:pt x="50" y="352"/>
                    <a:pt x="44" y="372"/>
                    <a:pt x="44" y="376"/>
                  </a:cubicBezTo>
                  <a:cubicBezTo>
                    <a:pt x="44" y="392"/>
                    <a:pt x="56" y="400"/>
                    <a:pt x="70" y="400"/>
                  </a:cubicBezTo>
                  <a:cubicBezTo>
                    <a:pt x="80" y="400"/>
                    <a:pt x="96" y="392"/>
                    <a:pt x="102" y="376"/>
                  </a:cubicBezTo>
                  <a:cubicBezTo>
                    <a:pt x="104" y="372"/>
                    <a:pt x="134" y="252"/>
                    <a:pt x="138" y="236"/>
                  </a:cubicBezTo>
                  <a:cubicBezTo>
                    <a:pt x="144" y="206"/>
                    <a:pt x="160" y="144"/>
                    <a:pt x="166" y="120"/>
                  </a:cubicBezTo>
                  <a:cubicBezTo>
                    <a:pt x="170" y="110"/>
                    <a:pt x="194" y="68"/>
                    <a:pt x="216" y="48"/>
                  </a:cubicBezTo>
                  <a:cubicBezTo>
                    <a:pt x="222" y="42"/>
                    <a:pt x="248" y="20"/>
                    <a:pt x="286" y="20"/>
                  </a:cubicBezTo>
                  <a:cubicBezTo>
                    <a:pt x="310" y="20"/>
                    <a:pt x="322" y="30"/>
                    <a:pt x="324" y="30"/>
                  </a:cubicBezTo>
                  <a:cubicBezTo>
                    <a:pt x="296" y="34"/>
                    <a:pt x="278" y="56"/>
                    <a:pt x="278" y="78"/>
                  </a:cubicBezTo>
                  <a:cubicBezTo>
                    <a:pt x="278" y="92"/>
                    <a:pt x="288" y="110"/>
                    <a:pt x="312" y="110"/>
                  </a:cubicBezTo>
                  <a:cubicBezTo>
                    <a:pt x="334" y="110"/>
                    <a:pt x="360" y="90"/>
                    <a:pt x="360" y="58"/>
                  </a:cubicBezTo>
                  <a:cubicBezTo>
                    <a:pt x="360" y="26"/>
                    <a:pt x="332" y="0"/>
                    <a:pt x="286" y="0"/>
                  </a:cubicBezTo>
                  <a:cubicBezTo>
                    <a:pt x="228" y="0"/>
                    <a:pt x="190" y="44"/>
                    <a:pt x="174" y="68"/>
                  </a:cubicBezTo>
                  <a:cubicBezTo>
                    <a:pt x="166" y="28"/>
                    <a:pt x="134" y="0"/>
                    <a:pt x="92" y="0"/>
                  </a:cubicBezTo>
                  <a:cubicBezTo>
                    <a:pt x="52" y="0"/>
                    <a:pt x="36" y="34"/>
                    <a:pt x="28" y="50"/>
                  </a:cubicBezTo>
                  <a:cubicBezTo>
                    <a:pt x="12" y="80"/>
                    <a:pt x="0" y="134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6" y="124"/>
                  </a:cubicBezTo>
                  <a:cubicBezTo>
                    <a:pt x="40" y="62"/>
                    <a:pt x="58" y="20"/>
                    <a:pt x="90" y="20"/>
                  </a:cubicBezTo>
                  <a:cubicBezTo>
                    <a:pt x="106" y="20"/>
                    <a:pt x="118" y="26"/>
                    <a:pt x="118" y="60"/>
                  </a:cubicBezTo>
                  <a:cubicBezTo>
                    <a:pt x="118" y="78"/>
                    <a:pt x="114" y="88"/>
                    <a:pt x="104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002A69B1-3DD3-D049-89CB-C8D8B07811CE}"/>
                </a:ext>
              </a:extLst>
            </p:cNvPr>
            <p:cNvSpPr/>
            <p:nvPr/>
          </p:nvSpPr>
          <p:spPr>
            <a:xfrm>
              <a:off x="3706560" y="462384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42C09CCA-E221-264F-A349-492AC7901D14}"/>
                </a:ext>
              </a:extLst>
            </p:cNvPr>
            <p:cNvSpPr/>
            <p:nvPr/>
          </p:nvSpPr>
          <p:spPr>
            <a:xfrm>
              <a:off x="4010399" y="466848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4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4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4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AB542F4C-E68D-554A-B926-E85D7452B724}"/>
                </a:ext>
              </a:extLst>
            </p:cNvPr>
            <p:cNvSpPr/>
            <p:nvPr/>
          </p:nvSpPr>
          <p:spPr>
            <a:xfrm>
              <a:off x="4248000" y="4668480"/>
              <a:ext cx="24732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8" h="390">
                  <a:moveTo>
                    <a:pt x="68" y="86"/>
                  </a:moveTo>
                  <a:lnTo>
                    <a:pt x="68" y="324"/>
                  </a:lnTo>
                  <a:cubicBezTo>
                    <a:pt x="68" y="362"/>
                    <a:pt x="60" y="362"/>
                    <a:pt x="0" y="362"/>
                  </a:cubicBezTo>
                  <a:lnTo>
                    <a:pt x="0" y="390"/>
                  </a:lnTo>
                  <a:cubicBezTo>
                    <a:pt x="30" y="390"/>
                    <a:pt x="76" y="388"/>
                    <a:pt x="100" y="388"/>
                  </a:cubicBezTo>
                  <a:cubicBezTo>
                    <a:pt x="122" y="388"/>
                    <a:pt x="168" y="390"/>
                    <a:pt x="198" y="390"/>
                  </a:cubicBezTo>
                  <a:lnTo>
                    <a:pt x="198" y="362"/>
                  </a:lnTo>
                  <a:cubicBezTo>
                    <a:pt x="140" y="362"/>
                    <a:pt x="130" y="362"/>
                    <a:pt x="130" y="324"/>
                  </a:cubicBezTo>
                  <a:lnTo>
                    <a:pt x="130" y="160"/>
                  </a:lnTo>
                  <a:cubicBezTo>
                    <a:pt x="130" y="68"/>
                    <a:pt x="192" y="20"/>
                    <a:pt x="248" y="20"/>
                  </a:cubicBezTo>
                  <a:cubicBezTo>
                    <a:pt x="304" y="20"/>
                    <a:pt x="314" y="68"/>
                    <a:pt x="314" y="118"/>
                  </a:cubicBezTo>
                  <a:lnTo>
                    <a:pt x="314" y="324"/>
                  </a:lnTo>
                  <a:cubicBezTo>
                    <a:pt x="314" y="362"/>
                    <a:pt x="304" y="362"/>
                    <a:pt x="246" y="362"/>
                  </a:cubicBezTo>
                  <a:lnTo>
                    <a:pt x="246" y="390"/>
                  </a:lnTo>
                  <a:cubicBezTo>
                    <a:pt x="276" y="390"/>
                    <a:pt x="320" y="388"/>
                    <a:pt x="344" y="388"/>
                  </a:cubicBezTo>
                  <a:cubicBezTo>
                    <a:pt x="368" y="388"/>
                    <a:pt x="414" y="390"/>
                    <a:pt x="444" y="390"/>
                  </a:cubicBezTo>
                  <a:lnTo>
                    <a:pt x="444" y="362"/>
                  </a:lnTo>
                  <a:cubicBezTo>
                    <a:pt x="384" y="362"/>
                    <a:pt x="374" y="362"/>
                    <a:pt x="374" y="324"/>
                  </a:cubicBezTo>
                  <a:lnTo>
                    <a:pt x="374" y="160"/>
                  </a:lnTo>
                  <a:cubicBezTo>
                    <a:pt x="374" y="68"/>
                    <a:pt x="438" y="20"/>
                    <a:pt x="494" y="20"/>
                  </a:cubicBezTo>
                  <a:cubicBezTo>
                    <a:pt x="550" y="20"/>
                    <a:pt x="558" y="68"/>
                    <a:pt x="558" y="118"/>
                  </a:cubicBezTo>
                  <a:lnTo>
                    <a:pt x="558" y="324"/>
                  </a:lnTo>
                  <a:cubicBezTo>
                    <a:pt x="558" y="362"/>
                    <a:pt x="550" y="362"/>
                    <a:pt x="490" y="362"/>
                  </a:cubicBezTo>
                  <a:lnTo>
                    <a:pt x="490" y="390"/>
                  </a:lnTo>
                  <a:cubicBezTo>
                    <a:pt x="520" y="390"/>
                    <a:pt x="566" y="388"/>
                    <a:pt x="590" y="388"/>
                  </a:cubicBezTo>
                  <a:cubicBezTo>
                    <a:pt x="612" y="388"/>
                    <a:pt x="658" y="390"/>
                    <a:pt x="688" y="390"/>
                  </a:cubicBezTo>
                  <a:lnTo>
                    <a:pt x="688" y="362"/>
                  </a:lnTo>
                  <a:cubicBezTo>
                    <a:pt x="642" y="362"/>
                    <a:pt x="620" y="362"/>
                    <a:pt x="620" y="336"/>
                  </a:cubicBezTo>
                  <a:lnTo>
                    <a:pt x="620" y="168"/>
                  </a:lnTo>
                  <a:cubicBezTo>
                    <a:pt x="620" y="92"/>
                    <a:pt x="620" y="64"/>
                    <a:pt x="592" y="32"/>
                  </a:cubicBezTo>
                  <a:cubicBezTo>
                    <a:pt x="580" y="18"/>
                    <a:pt x="550" y="0"/>
                    <a:pt x="500" y="0"/>
                  </a:cubicBezTo>
                  <a:cubicBezTo>
                    <a:pt x="426" y="0"/>
                    <a:pt x="386" y="52"/>
                    <a:pt x="372" y="86"/>
                  </a:cubicBezTo>
                  <a:cubicBezTo>
                    <a:pt x="360" y="10"/>
                    <a:pt x="294" y="0"/>
                    <a:pt x="254" y="0"/>
                  </a:cubicBezTo>
                  <a:cubicBezTo>
                    <a:pt x="190" y="0"/>
                    <a:pt x="148" y="38"/>
                    <a:pt x="124" y="92"/>
                  </a:cubicBezTo>
                  <a:lnTo>
                    <a:pt x="124" y="0"/>
                  </a:lnTo>
                  <a:lnTo>
                    <a:pt x="0" y="10"/>
                  </a:lnTo>
                  <a:lnTo>
                    <a:pt x="0" y="38"/>
                  </a:lnTo>
                  <a:cubicBezTo>
                    <a:pt x="62" y="38"/>
                    <a:pt x="68" y="44"/>
                    <a:pt x="6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C0EC07F9-2A67-9F4D-8139-E98109643A0B}"/>
                </a:ext>
              </a:extLst>
            </p:cNvPr>
            <p:cNvSpPr/>
            <p:nvPr/>
          </p:nvSpPr>
          <p:spPr>
            <a:xfrm>
              <a:off x="4513679" y="4666320"/>
              <a:ext cx="14292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06">
                  <a:moveTo>
                    <a:pt x="256" y="328"/>
                  </a:moveTo>
                  <a:cubicBezTo>
                    <a:pt x="260" y="364"/>
                    <a:pt x="284" y="400"/>
                    <a:pt x="326" y="400"/>
                  </a:cubicBezTo>
                  <a:cubicBezTo>
                    <a:pt x="344" y="400"/>
                    <a:pt x="398" y="388"/>
                    <a:pt x="398" y="316"/>
                  </a:cubicBezTo>
                  <a:lnTo>
                    <a:pt x="398" y="268"/>
                  </a:lnTo>
                  <a:lnTo>
                    <a:pt x="376" y="268"/>
                  </a:lnTo>
                  <a:lnTo>
                    <a:pt x="376" y="316"/>
                  </a:lnTo>
                  <a:cubicBezTo>
                    <a:pt x="376" y="368"/>
                    <a:pt x="354" y="374"/>
                    <a:pt x="344" y="374"/>
                  </a:cubicBezTo>
                  <a:cubicBezTo>
                    <a:pt x="316" y="374"/>
                    <a:pt x="312" y="334"/>
                    <a:pt x="312" y="330"/>
                  </a:cubicBezTo>
                  <a:lnTo>
                    <a:pt x="312" y="152"/>
                  </a:lnTo>
                  <a:cubicBezTo>
                    <a:pt x="312" y="116"/>
                    <a:pt x="312" y="82"/>
                    <a:pt x="280" y="48"/>
                  </a:cubicBezTo>
                  <a:cubicBezTo>
                    <a:pt x="246" y="14"/>
                    <a:pt x="202" y="0"/>
                    <a:pt x="160" y="0"/>
                  </a:cubicBezTo>
                  <a:cubicBezTo>
                    <a:pt x="86" y="0"/>
                    <a:pt x="26" y="42"/>
                    <a:pt x="26" y="100"/>
                  </a:cubicBezTo>
                  <a:cubicBezTo>
                    <a:pt x="26" y="126"/>
                    <a:pt x="44" y="142"/>
                    <a:pt x="66" y="142"/>
                  </a:cubicBezTo>
                  <a:cubicBezTo>
                    <a:pt x="90" y="142"/>
                    <a:pt x="106" y="124"/>
                    <a:pt x="106" y="100"/>
                  </a:cubicBezTo>
                  <a:cubicBezTo>
                    <a:pt x="106" y="90"/>
                    <a:pt x="102" y="60"/>
                    <a:pt x="62" y="60"/>
                  </a:cubicBezTo>
                  <a:cubicBezTo>
                    <a:pt x="86" y="30"/>
                    <a:pt x="128" y="20"/>
                    <a:pt x="158" y="20"/>
                  </a:cubicBezTo>
                  <a:cubicBezTo>
                    <a:pt x="200" y="20"/>
                    <a:pt x="250" y="54"/>
                    <a:pt x="250" y="132"/>
                  </a:cubicBezTo>
                  <a:lnTo>
                    <a:pt x="250" y="166"/>
                  </a:lnTo>
                  <a:cubicBezTo>
                    <a:pt x="206" y="168"/>
                    <a:pt x="144" y="170"/>
                    <a:pt x="88" y="196"/>
                  </a:cubicBezTo>
                  <a:cubicBezTo>
                    <a:pt x="22" y="226"/>
                    <a:pt x="0" y="272"/>
                    <a:pt x="0" y="312"/>
                  </a:cubicBezTo>
                  <a:cubicBezTo>
                    <a:pt x="0" y="384"/>
                    <a:pt x="86" y="406"/>
                    <a:pt x="142" y="406"/>
                  </a:cubicBezTo>
                  <a:cubicBezTo>
                    <a:pt x="200" y="406"/>
                    <a:pt x="240" y="370"/>
                    <a:pt x="256" y="328"/>
                  </a:cubicBezTo>
                  <a:close/>
                  <a:moveTo>
                    <a:pt x="250" y="184"/>
                  </a:moveTo>
                  <a:lnTo>
                    <a:pt x="250" y="272"/>
                  </a:lnTo>
                  <a:cubicBezTo>
                    <a:pt x="250" y="356"/>
                    <a:pt x="188" y="386"/>
                    <a:pt x="148" y="386"/>
                  </a:cubicBezTo>
                  <a:cubicBezTo>
                    <a:pt x="104" y="386"/>
                    <a:pt x="68" y="354"/>
                    <a:pt x="68" y="310"/>
                  </a:cubicBezTo>
                  <a:cubicBezTo>
                    <a:pt x="68" y="262"/>
                    <a:pt x="106" y="188"/>
                    <a:pt x="250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9D6BF942-A3F1-A74E-859B-4DB3B26818E6}"/>
                </a:ext>
              </a:extLst>
            </p:cNvPr>
            <p:cNvSpPr/>
            <p:nvPr/>
          </p:nvSpPr>
          <p:spPr>
            <a:xfrm>
              <a:off x="4662000" y="4672080"/>
              <a:ext cx="159480" cy="13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380">
                  <a:moveTo>
                    <a:pt x="242" y="174"/>
                  </a:moveTo>
                  <a:cubicBezTo>
                    <a:pt x="270" y="140"/>
                    <a:pt x="302" y="96"/>
                    <a:pt x="324" y="74"/>
                  </a:cubicBezTo>
                  <a:cubicBezTo>
                    <a:pt x="352" y="42"/>
                    <a:pt x="388" y="28"/>
                    <a:pt x="428" y="28"/>
                  </a:cubicBezTo>
                  <a:lnTo>
                    <a:pt x="428" y="0"/>
                  </a:lnTo>
                  <a:cubicBezTo>
                    <a:pt x="406" y="2"/>
                    <a:pt x="380" y="2"/>
                    <a:pt x="356" y="2"/>
                  </a:cubicBezTo>
                  <a:cubicBezTo>
                    <a:pt x="330" y="2"/>
                    <a:pt x="284" y="0"/>
                    <a:pt x="272" y="0"/>
                  </a:cubicBezTo>
                  <a:lnTo>
                    <a:pt x="272" y="28"/>
                  </a:lnTo>
                  <a:cubicBezTo>
                    <a:pt x="290" y="30"/>
                    <a:pt x="298" y="40"/>
                    <a:pt x="298" y="54"/>
                  </a:cubicBezTo>
                  <a:cubicBezTo>
                    <a:pt x="298" y="68"/>
                    <a:pt x="288" y="80"/>
                    <a:pt x="284" y="86"/>
                  </a:cubicBezTo>
                  <a:lnTo>
                    <a:pt x="230" y="154"/>
                  </a:lnTo>
                  <a:lnTo>
                    <a:pt x="160" y="66"/>
                  </a:lnTo>
                  <a:cubicBezTo>
                    <a:pt x="152" y="56"/>
                    <a:pt x="152" y="54"/>
                    <a:pt x="152" y="50"/>
                  </a:cubicBezTo>
                  <a:cubicBezTo>
                    <a:pt x="152" y="36"/>
                    <a:pt x="166" y="28"/>
                    <a:pt x="184" y="28"/>
                  </a:cubicBezTo>
                  <a:lnTo>
                    <a:pt x="184" y="0"/>
                  </a:lnTo>
                  <a:cubicBezTo>
                    <a:pt x="160" y="0"/>
                    <a:pt x="102" y="2"/>
                    <a:pt x="88" y="2"/>
                  </a:cubicBezTo>
                  <a:cubicBezTo>
                    <a:pt x="70" y="2"/>
                    <a:pt x="28" y="2"/>
                    <a:pt x="4" y="0"/>
                  </a:cubicBezTo>
                  <a:lnTo>
                    <a:pt x="4" y="28"/>
                  </a:lnTo>
                  <a:cubicBezTo>
                    <a:pt x="66" y="28"/>
                    <a:pt x="68" y="28"/>
                    <a:pt x="108" y="82"/>
                  </a:cubicBezTo>
                  <a:lnTo>
                    <a:pt x="196" y="196"/>
                  </a:lnTo>
                  <a:lnTo>
                    <a:pt x="112" y="300"/>
                  </a:lnTo>
                  <a:cubicBezTo>
                    <a:pt x="70" y="352"/>
                    <a:pt x="18" y="354"/>
                    <a:pt x="0" y="354"/>
                  </a:cubicBezTo>
                  <a:lnTo>
                    <a:pt x="0" y="380"/>
                  </a:lnTo>
                  <a:cubicBezTo>
                    <a:pt x="22" y="378"/>
                    <a:pt x="50" y="378"/>
                    <a:pt x="74" y="378"/>
                  </a:cubicBezTo>
                  <a:cubicBezTo>
                    <a:pt x="98" y="378"/>
                    <a:pt x="136" y="380"/>
                    <a:pt x="158" y="380"/>
                  </a:cubicBezTo>
                  <a:lnTo>
                    <a:pt x="158" y="354"/>
                  </a:lnTo>
                  <a:cubicBezTo>
                    <a:pt x="138" y="350"/>
                    <a:pt x="132" y="340"/>
                    <a:pt x="132" y="326"/>
                  </a:cubicBezTo>
                  <a:cubicBezTo>
                    <a:pt x="132" y="306"/>
                    <a:pt x="158" y="278"/>
                    <a:pt x="210" y="214"/>
                  </a:cubicBezTo>
                  <a:lnTo>
                    <a:pt x="278" y="302"/>
                  </a:lnTo>
                  <a:cubicBezTo>
                    <a:pt x="286" y="312"/>
                    <a:pt x="296" y="326"/>
                    <a:pt x="296" y="332"/>
                  </a:cubicBezTo>
                  <a:cubicBezTo>
                    <a:pt x="296" y="340"/>
                    <a:pt x="288" y="352"/>
                    <a:pt x="264" y="354"/>
                  </a:cubicBezTo>
                  <a:lnTo>
                    <a:pt x="264" y="380"/>
                  </a:lnTo>
                  <a:cubicBezTo>
                    <a:pt x="292" y="380"/>
                    <a:pt x="340" y="378"/>
                    <a:pt x="360" y="378"/>
                  </a:cubicBezTo>
                  <a:cubicBezTo>
                    <a:pt x="384" y="378"/>
                    <a:pt x="418" y="378"/>
                    <a:pt x="444" y="380"/>
                  </a:cubicBezTo>
                  <a:lnTo>
                    <a:pt x="444" y="354"/>
                  </a:lnTo>
                  <a:cubicBezTo>
                    <a:pt x="398" y="354"/>
                    <a:pt x="382" y="352"/>
                    <a:pt x="362" y="3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C60F431E-E73D-5E41-814D-810065FB9203}"/>
                </a:ext>
              </a:extLst>
            </p:cNvPr>
            <p:cNvSpPr/>
            <p:nvPr/>
          </p:nvSpPr>
          <p:spPr>
            <a:xfrm>
              <a:off x="4434480" y="4914720"/>
              <a:ext cx="11340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280">
                  <a:moveTo>
                    <a:pt x="224" y="36"/>
                  </a:moveTo>
                  <a:cubicBezTo>
                    <a:pt x="210" y="16"/>
                    <a:pt x="190" y="0"/>
                    <a:pt x="160" y="0"/>
                  </a:cubicBezTo>
                  <a:cubicBezTo>
                    <a:pt x="80" y="0"/>
                    <a:pt x="0" y="88"/>
                    <a:pt x="0" y="176"/>
                  </a:cubicBezTo>
                  <a:cubicBezTo>
                    <a:pt x="0" y="236"/>
                    <a:pt x="40" y="280"/>
                    <a:pt x="94" y="280"/>
                  </a:cubicBezTo>
                  <a:cubicBezTo>
                    <a:pt x="126" y="280"/>
                    <a:pt x="156" y="260"/>
                    <a:pt x="182" y="236"/>
                  </a:cubicBezTo>
                  <a:cubicBezTo>
                    <a:pt x="194" y="274"/>
                    <a:pt x="228" y="280"/>
                    <a:pt x="246" y="280"/>
                  </a:cubicBezTo>
                  <a:cubicBezTo>
                    <a:pt x="268" y="280"/>
                    <a:pt x="282" y="266"/>
                    <a:pt x="294" y="246"/>
                  </a:cubicBezTo>
                  <a:cubicBezTo>
                    <a:pt x="308" y="222"/>
                    <a:pt x="316" y="188"/>
                    <a:pt x="316" y="184"/>
                  </a:cubicBezTo>
                  <a:cubicBezTo>
                    <a:pt x="316" y="176"/>
                    <a:pt x="308" y="176"/>
                    <a:pt x="306" y="176"/>
                  </a:cubicBezTo>
                  <a:cubicBezTo>
                    <a:pt x="298" y="176"/>
                    <a:pt x="296" y="180"/>
                    <a:pt x="292" y="196"/>
                  </a:cubicBezTo>
                  <a:cubicBezTo>
                    <a:pt x="284" y="226"/>
                    <a:pt x="272" y="262"/>
                    <a:pt x="246" y="262"/>
                  </a:cubicBezTo>
                  <a:cubicBezTo>
                    <a:pt x="230" y="262"/>
                    <a:pt x="226" y="248"/>
                    <a:pt x="226" y="232"/>
                  </a:cubicBezTo>
                  <a:cubicBezTo>
                    <a:pt x="226" y="222"/>
                    <a:pt x="232" y="198"/>
                    <a:pt x="236" y="182"/>
                  </a:cubicBezTo>
                  <a:cubicBezTo>
                    <a:pt x="240" y="166"/>
                    <a:pt x="246" y="140"/>
                    <a:pt x="250" y="126"/>
                  </a:cubicBezTo>
                  <a:lnTo>
                    <a:pt x="262" y="80"/>
                  </a:lnTo>
                  <a:cubicBezTo>
                    <a:pt x="266" y="64"/>
                    <a:pt x="272" y="34"/>
                    <a:pt x="272" y="32"/>
                  </a:cubicBezTo>
                  <a:cubicBezTo>
                    <a:pt x="272" y="18"/>
                    <a:pt x="262" y="12"/>
                    <a:pt x="252" y="12"/>
                  </a:cubicBezTo>
                  <a:cubicBezTo>
                    <a:pt x="242" y="12"/>
                    <a:pt x="228" y="20"/>
                    <a:pt x="224" y="36"/>
                  </a:cubicBezTo>
                  <a:close/>
                  <a:moveTo>
                    <a:pt x="184" y="196"/>
                  </a:moveTo>
                  <a:cubicBezTo>
                    <a:pt x="180" y="214"/>
                    <a:pt x="166" y="226"/>
                    <a:pt x="152" y="238"/>
                  </a:cubicBezTo>
                  <a:cubicBezTo>
                    <a:pt x="146" y="242"/>
                    <a:pt x="122" y="262"/>
                    <a:pt x="96" y="262"/>
                  </a:cubicBezTo>
                  <a:cubicBezTo>
                    <a:pt x="72" y="262"/>
                    <a:pt x="50" y="246"/>
                    <a:pt x="50" y="202"/>
                  </a:cubicBezTo>
                  <a:cubicBezTo>
                    <a:pt x="50" y="170"/>
                    <a:pt x="68" y="100"/>
                    <a:pt x="82" y="76"/>
                  </a:cubicBezTo>
                  <a:cubicBezTo>
                    <a:pt x="110" y="26"/>
                    <a:pt x="142" y="18"/>
                    <a:pt x="160" y="18"/>
                  </a:cubicBezTo>
                  <a:cubicBezTo>
                    <a:pt x="202" y="18"/>
                    <a:pt x="214" y="64"/>
                    <a:pt x="214" y="72"/>
                  </a:cubicBezTo>
                  <a:cubicBezTo>
                    <a:pt x="214" y="74"/>
                    <a:pt x="214" y="78"/>
                    <a:pt x="212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98A5543-6549-7C42-ADC5-B732129B39E1}"/>
                </a:ext>
              </a:extLst>
            </p:cNvPr>
            <p:cNvSpPr/>
            <p:nvPr/>
          </p:nvSpPr>
          <p:spPr>
            <a:xfrm>
              <a:off x="4572000" y="4860720"/>
              <a:ext cx="44280" cy="82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4" h="230">
                  <a:moveTo>
                    <a:pt x="120" y="42"/>
                  </a:moveTo>
                  <a:cubicBezTo>
                    <a:pt x="120" y="42"/>
                    <a:pt x="124" y="32"/>
                    <a:pt x="124" y="26"/>
                  </a:cubicBezTo>
                  <a:cubicBezTo>
                    <a:pt x="124" y="10"/>
                    <a:pt x="110" y="0"/>
                    <a:pt x="96" y="0"/>
                  </a:cubicBezTo>
                  <a:cubicBezTo>
                    <a:pt x="78" y="0"/>
                    <a:pt x="72" y="14"/>
                    <a:pt x="70" y="20"/>
                  </a:cubicBezTo>
                  <a:lnTo>
                    <a:pt x="2" y="212"/>
                  </a:lnTo>
                  <a:cubicBezTo>
                    <a:pt x="0" y="218"/>
                    <a:pt x="0" y="218"/>
                    <a:pt x="0" y="220"/>
                  </a:cubicBezTo>
                  <a:cubicBezTo>
                    <a:pt x="0" y="226"/>
                    <a:pt x="18" y="230"/>
                    <a:pt x="20" y="230"/>
                  </a:cubicBezTo>
                  <a:cubicBezTo>
                    <a:pt x="24" y="230"/>
                    <a:pt x="24" y="228"/>
                    <a:pt x="26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AD840CF7-425D-6049-BBB8-C19E2E45593C}"/>
                </a:ext>
              </a:extLst>
            </p:cNvPr>
            <p:cNvSpPr/>
            <p:nvPr/>
          </p:nvSpPr>
          <p:spPr>
            <a:xfrm>
              <a:off x="48945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1D1749EF-1DF4-A943-8C2D-6E033B9BE690}"/>
                </a:ext>
              </a:extLst>
            </p:cNvPr>
            <p:cNvSpPr/>
            <p:nvPr/>
          </p:nvSpPr>
          <p:spPr>
            <a:xfrm>
              <a:off x="51386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1EA0918-F352-2C41-93D6-A18FD0BE24B1}"/>
                </a:ext>
              </a:extLst>
            </p:cNvPr>
            <p:cNvSpPr/>
            <p:nvPr/>
          </p:nvSpPr>
          <p:spPr>
            <a:xfrm>
              <a:off x="536472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D950FDCF-F3A1-654B-AD07-9CC1C6BEB1F2}"/>
                </a:ext>
              </a:extLst>
            </p:cNvPr>
            <p:cNvSpPr/>
            <p:nvPr/>
          </p:nvSpPr>
          <p:spPr>
            <a:xfrm>
              <a:off x="54720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5C9C154A-711B-DF49-A53E-1199A619BEBD}"/>
                </a:ext>
              </a:extLst>
            </p:cNvPr>
            <p:cNvSpPr/>
            <p:nvPr/>
          </p:nvSpPr>
          <p:spPr>
            <a:xfrm>
              <a:off x="5613840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85B8A0E-3978-DC40-944D-84A1452AF3B2}"/>
                </a:ext>
              </a:extLst>
            </p:cNvPr>
            <p:cNvSpPr/>
            <p:nvPr/>
          </p:nvSpPr>
          <p:spPr>
            <a:xfrm>
              <a:off x="571968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C076B31A-F56D-D442-A072-1C071122C091}"/>
                </a:ext>
              </a:extLst>
            </p:cNvPr>
            <p:cNvSpPr/>
            <p:nvPr/>
          </p:nvSpPr>
          <p:spPr>
            <a:xfrm>
              <a:off x="584496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524C2E0-8C84-E945-AED7-1AFAE3629CF1}"/>
                </a:ext>
              </a:extLst>
            </p:cNvPr>
            <p:cNvSpPr/>
            <p:nvPr/>
          </p:nvSpPr>
          <p:spPr>
            <a:xfrm>
              <a:off x="6009840" y="455400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5D9DD841-0EC3-7240-8785-62B3195F25C1}"/>
                </a:ext>
              </a:extLst>
            </p:cNvPr>
            <p:cNvSpPr/>
            <p:nvPr/>
          </p:nvSpPr>
          <p:spPr>
            <a:xfrm>
              <a:off x="6105599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A948357-EA44-FD41-A949-38C4B73BE540}"/>
                </a:ext>
              </a:extLst>
            </p:cNvPr>
            <p:cNvSpPr/>
            <p:nvPr/>
          </p:nvSpPr>
          <p:spPr>
            <a:xfrm>
              <a:off x="6307200" y="472320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178BFD1F-77DE-A74A-94B7-E13249B13D23}"/>
                </a:ext>
              </a:extLst>
            </p:cNvPr>
            <p:cNvSpPr/>
            <p:nvPr/>
          </p:nvSpPr>
          <p:spPr>
            <a:xfrm>
              <a:off x="66117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0" y="534"/>
                    <a:pt x="170" y="580"/>
                  </a:cubicBezTo>
                  <a:cubicBezTo>
                    <a:pt x="170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CEBBF7C7-A0D0-CD4D-9F8F-0F812BC52E49}"/>
                </a:ext>
              </a:extLst>
            </p:cNvPr>
            <p:cNvSpPr/>
            <p:nvPr/>
          </p:nvSpPr>
          <p:spPr>
            <a:xfrm>
              <a:off x="68558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2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EE207AC8-FA87-DC47-9DE7-DD083664BFC8}"/>
                </a:ext>
              </a:extLst>
            </p:cNvPr>
            <p:cNvSpPr/>
            <p:nvPr/>
          </p:nvSpPr>
          <p:spPr>
            <a:xfrm>
              <a:off x="708120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BE5F4951-A3D2-FC42-8F05-819AE09AAE41}"/>
                </a:ext>
              </a:extLst>
            </p:cNvPr>
            <p:cNvSpPr/>
            <p:nvPr/>
          </p:nvSpPr>
          <p:spPr>
            <a:xfrm>
              <a:off x="71892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8D3147A-B36C-3241-9499-AC1E844BC958}"/>
                </a:ext>
              </a:extLst>
            </p:cNvPr>
            <p:cNvSpPr/>
            <p:nvPr/>
          </p:nvSpPr>
          <p:spPr>
            <a:xfrm>
              <a:off x="7347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200E9034-CC39-424F-8D1E-19268E7DBAA3}"/>
                </a:ext>
              </a:extLst>
            </p:cNvPr>
            <p:cNvSpPr/>
            <p:nvPr/>
          </p:nvSpPr>
          <p:spPr>
            <a:xfrm>
              <a:off x="7472880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66DC2F38-32BB-4F49-B031-50CF65111374}"/>
                </a:ext>
              </a:extLst>
            </p:cNvPr>
            <p:cNvSpPr/>
            <p:nvPr/>
          </p:nvSpPr>
          <p:spPr>
            <a:xfrm>
              <a:off x="764496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6B631FE5-8C16-2A40-B985-0F0DAE860833}"/>
                </a:ext>
              </a:extLst>
            </p:cNvPr>
            <p:cNvSpPr/>
            <p:nvPr/>
          </p:nvSpPr>
          <p:spPr>
            <a:xfrm>
              <a:off x="7760880" y="4444560"/>
              <a:ext cx="120600" cy="56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6" h="1582">
                  <a:moveTo>
                    <a:pt x="336" y="790"/>
                  </a:moveTo>
                  <a:cubicBezTo>
                    <a:pt x="336" y="538"/>
                    <a:pt x="276" y="270"/>
                    <a:pt x="102" y="72"/>
                  </a:cubicBezTo>
                  <a:cubicBezTo>
                    <a:pt x="90" y="58"/>
                    <a:pt x="58" y="24"/>
                    <a:pt x="36" y="6"/>
                  </a:cubicBezTo>
                  <a:cubicBezTo>
                    <a:pt x="30" y="0"/>
                    <a:pt x="28" y="0"/>
                    <a:pt x="16" y="0"/>
                  </a:cubicBezTo>
                  <a:cubicBezTo>
                    <a:pt x="8" y="0"/>
                    <a:pt x="0" y="0"/>
                    <a:pt x="0" y="8"/>
                  </a:cubicBezTo>
                  <a:cubicBezTo>
                    <a:pt x="0" y="12"/>
                    <a:pt x="4" y="16"/>
                    <a:pt x="6" y="18"/>
                  </a:cubicBezTo>
                  <a:cubicBezTo>
                    <a:pt x="36" y="48"/>
                    <a:pt x="84" y="96"/>
                    <a:pt x="138" y="194"/>
                  </a:cubicBezTo>
                  <a:cubicBezTo>
                    <a:pt x="234" y="362"/>
                    <a:pt x="268" y="580"/>
                    <a:pt x="268" y="790"/>
                  </a:cubicBezTo>
                  <a:cubicBezTo>
                    <a:pt x="268" y="1172"/>
                    <a:pt x="162" y="1406"/>
                    <a:pt x="4" y="1566"/>
                  </a:cubicBezTo>
                  <a:cubicBezTo>
                    <a:pt x="2" y="1568"/>
                    <a:pt x="0" y="1572"/>
                    <a:pt x="0" y="1574"/>
                  </a:cubicBezTo>
                  <a:cubicBezTo>
                    <a:pt x="0" y="1582"/>
                    <a:pt x="8" y="1582"/>
                    <a:pt x="16" y="1582"/>
                  </a:cubicBezTo>
                  <a:cubicBezTo>
                    <a:pt x="28" y="1582"/>
                    <a:pt x="30" y="1582"/>
                    <a:pt x="38" y="1576"/>
                  </a:cubicBezTo>
                  <a:cubicBezTo>
                    <a:pt x="122" y="1504"/>
                    <a:pt x="216" y="1382"/>
                    <a:pt x="278" y="1196"/>
                  </a:cubicBezTo>
                  <a:cubicBezTo>
                    <a:pt x="316" y="1076"/>
                    <a:pt x="336" y="932"/>
                    <a:pt x="336" y="7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9647E7C-4DF5-654E-9786-333EDD6FAF66}"/>
                </a:ext>
              </a:extLst>
            </p:cNvPr>
            <p:cNvSpPr/>
            <p:nvPr/>
          </p:nvSpPr>
          <p:spPr>
            <a:xfrm>
              <a:off x="8015759" y="4592160"/>
              <a:ext cx="23364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0" h="632">
                  <a:moveTo>
                    <a:pt x="646" y="20"/>
                  </a:moveTo>
                  <a:cubicBezTo>
                    <a:pt x="648" y="16"/>
                    <a:pt x="650" y="10"/>
                    <a:pt x="650" y="8"/>
                  </a:cubicBezTo>
                  <a:cubicBezTo>
                    <a:pt x="650" y="0"/>
                    <a:pt x="650" y="0"/>
                    <a:pt x="630" y="0"/>
                  </a:cubicBezTo>
                  <a:lnTo>
                    <a:pt x="22" y="0"/>
                  </a:lnTo>
                  <a:cubicBezTo>
                    <a:pt x="0" y="0"/>
                    <a:pt x="0" y="0"/>
                    <a:pt x="0" y="8"/>
                  </a:cubicBezTo>
                  <a:cubicBezTo>
                    <a:pt x="0" y="10"/>
                    <a:pt x="2" y="16"/>
                    <a:pt x="4" y="20"/>
                  </a:cubicBezTo>
                  <a:lnTo>
                    <a:pt x="302" y="614"/>
                  </a:lnTo>
                  <a:cubicBezTo>
                    <a:pt x="308" y="626"/>
                    <a:pt x="310" y="632"/>
                    <a:pt x="326" y="632"/>
                  </a:cubicBezTo>
                  <a:cubicBezTo>
                    <a:pt x="340" y="632"/>
                    <a:pt x="342" y="626"/>
                    <a:pt x="350" y="614"/>
                  </a:cubicBezTo>
                  <a:close/>
                  <a:moveTo>
                    <a:pt x="110" y="64"/>
                  </a:moveTo>
                  <a:lnTo>
                    <a:pt x="594" y="64"/>
                  </a:lnTo>
                  <a:lnTo>
                    <a:pt x="352" y="5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5577FE51-4F2C-1E4B-A971-DD9DD4D8A86F}"/>
                </a:ext>
              </a:extLst>
            </p:cNvPr>
            <p:cNvSpPr/>
            <p:nvPr/>
          </p:nvSpPr>
          <p:spPr>
            <a:xfrm>
              <a:off x="8274239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85A9A322-19C9-0E4E-9620-431A87886739}"/>
                </a:ext>
              </a:extLst>
            </p:cNvPr>
            <p:cNvSpPr/>
            <p:nvPr/>
          </p:nvSpPr>
          <p:spPr>
            <a:xfrm>
              <a:off x="8483760" y="4584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2842FC66-AF3F-4A4B-A691-072F191C02ED}"/>
                </a:ext>
              </a:extLst>
            </p:cNvPr>
            <p:cNvSpPr/>
            <p:nvPr/>
          </p:nvSpPr>
          <p:spPr>
            <a:xfrm>
              <a:off x="8727840" y="475776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DA2B251-F8B6-3046-8D88-D28F414A5839}"/>
                </a:ext>
              </a:extLst>
            </p:cNvPr>
            <p:cNvSpPr/>
            <p:nvPr/>
          </p:nvSpPr>
          <p:spPr>
            <a:xfrm>
              <a:off x="895320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D037879-E089-B94D-8A49-891C282C5F20}"/>
                </a:ext>
              </a:extLst>
            </p:cNvPr>
            <p:cNvSpPr/>
            <p:nvPr/>
          </p:nvSpPr>
          <p:spPr>
            <a:xfrm>
              <a:off x="9061200" y="466848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392F0291-5B45-D24A-9D3F-A46816B7900A}"/>
                </a:ext>
              </a:extLst>
            </p:cNvPr>
            <p:cNvSpPr/>
            <p:nvPr/>
          </p:nvSpPr>
          <p:spPr>
            <a:xfrm>
              <a:off x="9219600" y="477504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2221F604-77A4-0B48-9081-739829FCA239}"/>
                </a:ext>
              </a:extLst>
            </p:cNvPr>
            <p:cNvSpPr/>
            <p:nvPr/>
          </p:nvSpPr>
          <p:spPr>
            <a:xfrm>
              <a:off x="9345599" y="466848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07F18078-5D68-654B-B225-91C59DF58E46}"/>
                </a:ext>
              </a:extLst>
            </p:cNvPr>
            <p:cNvSpPr/>
            <p:nvPr/>
          </p:nvSpPr>
          <p:spPr>
            <a:xfrm>
              <a:off x="9516960" y="457127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4FDD0A3A-0FEB-B04B-AA79-254E86A577DD}"/>
              </a:ext>
            </a:extLst>
          </p:cNvPr>
          <p:cNvSpPr txBox="1"/>
          <p:nvPr/>
        </p:nvSpPr>
        <p:spPr>
          <a:xfrm>
            <a:off x="2743199" y="5392800"/>
            <a:ext cx="3942980" cy="47425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1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Does this look familiar?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40EB20D0-3F55-A44A-AE47-760C98785A18}"/>
              </a:ext>
            </a:extLst>
          </p:cNvPr>
          <p:cNvSpPr txBox="1"/>
          <p:nvPr/>
        </p:nvSpPr>
        <p:spPr>
          <a:xfrm>
            <a:off x="1070679" y="6002231"/>
            <a:ext cx="7939266" cy="142323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 is exactly the same equation for TD with (linear) function approximation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Recall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this is </a:t>
            </a:r>
            <a:r>
              <a:rPr lang="en-US" sz="18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semi-gradient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rather than the gradient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We’ll just have to do forward prop to get Q, backprop to get ∇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and then update weights w</a:t>
            </a: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7" name="Title 106">
            <a:extLst>
              <a:ext uri="{FF2B5EF4-FFF2-40B4-BE49-F238E27FC236}">
                <a16:creationId xmlns:a16="http://schemas.microsoft.com/office/drawing/2014/main" id="{352FEC81-118F-9044-BAC3-BF75F5C128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Q-function updates in DQN</a:t>
            </a:r>
          </a:p>
        </p:txBody>
      </p:sp>
    </p:spTree>
    <p:extLst>
      <p:ext uri="{BB962C8B-B14F-4D97-AF65-F5344CB8AC3E}">
        <p14:creationId xmlns:p14="http://schemas.microsoft.com/office/powerpoint/2010/main" val="388319548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1C5306-3404-1144-89BB-0BB1EDFE95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Announcements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7F5978-53D7-DC43-B624-DB645C19071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Class website: </a:t>
            </a:r>
            <a:r>
              <a:rPr lang="en-US" dirty="0">
                <a:hlinkClick r:id="rId2"/>
              </a:rPr>
              <a:t>https://www.khoury.northeastern.edu/home/camato/7170scheduleF25.html</a:t>
            </a:r>
            <a:endParaRPr lang="en-US" dirty="0"/>
          </a:p>
          <a:p>
            <a:pPr lvl="1"/>
            <a:r>
              <a:rPr lang="en-US" dirty="0"/>
              <a:t>I’ll put slides there</a:t>
            </a:r>
          </a:p>
          <a:p>
            <a:r>
              <a:rPr lang="en-US" dirty="0"/>
              <a:t>Teams</a:t>
            </a:r>
          </a:p>
          <a:p>
            <a:pPr lvl="1"/>
            <a:r>
              <a:rPr lang="en-US" dirty="0"/>
              <a:t>Will create this week</a:t>
            </a:r>
          </a:p>
        </p:txBody>
      </p:sp>
    </p:spTree>
    <p:extLst>
      <p:ext uri="{BB962C8B-B14F-4D97-AF65-F5344CB8AC3E}">
        <p14:creationId xmlns:p14="http://schemas.microsoft.com/office/powerpoint/2010/main" val="64429822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A13B05C1-8E9F-874F-9331-ACC38C8D709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224B5FC-5933-824D-A620-79792C6B4D8A}" type="slidenum">
              <a:rPr lang="en-US" altLang="en-US"/>
              <a:pPr/>
              <a:t>20</a:t>
            </a:fld>
            <a:endParaRPr lang="en-US" altLang="en-US"/>
          </a:p>
        </p:txBody>
      </p:sp>
      <p:pic>
        <p:nvPicPr>
          <p:cNvPr id="61442" name="Picture 2">
            <a:extLst>
              <a:ext uri="{FF2B5EF4-FFF2-40B4-BE49-F238E27FC236}">
                <a16:creationId xmlns:a16="http://schemas.microsoft.com/office/drawing/2014/main" id="{85066D1B-26AA-7A4F-A4BB-83BA5A89A4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10058400" cy="6537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9B53156C-A18D-9049-82F4-6A87FD1DE9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40435"/>
            <a:ext cx="8694539" cy="581365"/>
          </a:xfrm>
        </p:spPr>
        <p:txBody>
          <a:bodyPr>
            <a:normAutofit fontScale="90000"/>
          </a:bodyPr>
          <a:lstStyle/>
          <a:p>
            <a:r>
              <a:rPr lang="en-US" dirty="0"/>
              <a:t>n-step TD (prediction)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029683F-2BC8-064E-A77A-0B141C735F75}"/>
              </a:ext>
            </a:extLst>
          </p:cNvPr>
          <p:cNvSpPr txBox="1"/>
          <p:nvPr/>
        </p:nvSpPr>
        <p:spPr>
          <a:xfrm>
            <a:off x="1280159" y="1737359"/>
            <a:ext cx="8521200" cy="321515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Initialize Q(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s,a;w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with random weights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Repeat (for each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Initialize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Repeat (for each step of the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Choose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using policy derived from Q (e.g. e-greedy)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Take action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, observe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r, s’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Until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is terminal</a:t>
            </a:r>
          </a:p>
        </p:txBody>
      </p:sp>
      <p:grpSp>
        <p:nvGrpSpPr>
          <p:cNvPr id="3" name="Group 2" descr="28§display§s \leftarrow s'§svg§600§FALSE" title="TexMaths">
            <a:extLst>
              <a:ext uri="{FF2B5EF4-FFF2-40B4-BE49-F238E27FC236}">
                <a16:creationId xmlns:a16="http://schemas.microsoft.com/office/drawing/2014/main" id="{57D021F5-B0D7-E344-9954-E17F9E8E2219}"/>
              </a:ext>
            </a:extLst>
          </p:cNvPr>
          <p:cNvGrpSpPr/>
          <p:nvPr/>
        </p:nvGrpSpPr>
        <p:grpSpPr>
          <a:xfrm>
            <a:off x="2377439" y="4210200"/>
            <a:ext cx="916920" cy="270000"/>
            <a:chOff x="2377439" y="4210200"/>
            <a:chExt cx="916920" cy="2700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F2C5657E-1CBC-AA48-BAA6-92D7E6FE5EA5}"/>
                </a:ext>
              </a:extLst>
            </p:cNvPr>
            <p:cNvSpPr/>
            <p:nvPr/>
          </p:nvSpPr>
          <p:spPr>
            <a:xfrm>
              <a:off x="2377439" y="4211640"/>
              <a:ext cx="916920" cy="26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48" h="738">
                  <a:moveTo>
                    <a:pt x="1274" y="738"/>
                  </a:moveTo>
                  <a:lnTo>
                    <a:pt x="0" y="738"/>
                  </a:lnTo>
                  <a:lnTo>
                    <a:pt x="0" y="0"/>
                  </a:lnTo>
                  <a:lnTo>
                    <a:pt x="2548" y="0"/>
                  </a:lnTo>
                  <a:lnTo>
                    <a:pt x="2548" y="7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16BD97CE-3081-E341-878A-E6E5AB263698}"/>
                </a:ext>
              </a:extLst>
            </p:cNvPr>
            <p:cNvSpPr/>
            <p:nvPr/>
          </p:nvSpPr>
          <p:spPr>
            <a:xfrm>
              <a:off x="2395080" y="4330079"/>
              <a:ext cx="1249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418">
                  <a:moveTo>
                    <a:pt x="320" y="63"/>
                  </a:moveTo>
                  <a:cubicBezTo>
                    <a:pt x="292" y="63"/>
                    <a:pt x="275" y="84"/>
                    <a:pt x="275" y="105"/>
                  </a:cubicBezTo>
                  <a:cubicBezTo>
                    <a:pt x="275" y="117"/>
                    <a:pt x="284" y="132"/>
                    <a:pt x="303" y="132"/>
                  </a:cubicBezTo>
                  <a:cubicBezTo>
                    <a:pt x="324" y="132"/>
                    <a:pt x="348" y="115"/>
                    <a:pt x="348" y="79"/>
                  </a:cubicBezTo>
                  <a:cubicBezTo>
                    <a:pt x="348" y="38"/>
                    <a:pt x="307" y="0"/>
                    <a:pt x="235" y="0"/>
                  </a:cubicBezTo>
                  <a:cubicBezTo>
                    <a:pt x="111" y="0"/>
                    <a:pt x="75" y="94"/>
                    <a:pt x="75" y="134"/>
                  </a:cubicBezTo>
                  <a:cubicBezTo>
                    <a:pt x="75" y="207"/>
                    <a:pt x="145" y="222"/>
                    <a:pt x="173" y="226"/>
                  </a:cubicBezTo>
                  <a:cubicBezTo>
                    <a:pt x="222" y="236"/>
                    <a:pt x="271" y="245"/>
                    <a:pt x="271" y="297"/>
                  </a:cubicBezTo>
                  <a:cubicBezTo>
                    <a:pt x="271" y="320"/>
                    <a:pt x="250" y="397"/>
                    <a:pt x="137" y="397"/>
                  </a:cubicBezTo>
                  <a:cubicBezTo>
                    <a:pt x="122" y="397"/>
                    <a:pt x="49" y="397"/>
                    <a:pt x="28" y="349"/>
                  </a:cubicBezTo>
                  <a:cubicBezTo>
                    <a:pt x="64" y="354"/>
                    <a:pt x="87" y="326"/>
                    <a:pt x="87" y="299"/>
                  </a:cubicBezTo>
                  <a:cubicBezTo>
                    <a:pt x="87" y="278"/>
                    <a:pt x="73" y="268"/>
                    <a:pt x="53" y="268"/>
                  </a:cubicBezTo>
                  <a:cubicBezTo>
                    <a:pt x="28" y="268"/>
                    <a:pt x="0" y="287"/>
                    <a:pt x="0" y="328"/>
                  </a:cubicBezTo>
                  <a:cubicBezTo>
                    <a:pt x="0" y="381"/>
                    <a:pt x="53" y="418"/>
                    <a:pt x="134" y="418"/>
                  </a:cubicBezTo>
                  <a:cubicBezTo>
                    <a:pt x="288" y="418"/>
                    <a:pt x="324" y="308"/>
                    <a:pt x="324" y="266"/>
                  </a:cubicBezTo>
                  <a:cubicBezTo>
                    <a:pt x="324" y="232"/>
                    <a:pt x="307" y="209"/>
                    <a:pt x="294" y="197"/>
                  </a:cubicBezTo>
                  <a:cubicBezTo>
                    <a:pt x="269" y="172"/>
                    <a:pt x="243" y="167"/>
                    <a:pt x="201" y="159"/>
                  </a:cubicBezTo>
                  <a:cubicBezTo>
                    <a:pt x="166" y="151"/>
                    <a:pt x="130" y="144"/>
                    <a:pt x="130" y="103"/>
                  </a:cubicBezTo>
                  <a:cubicBezTo>
                    <a:pt x="130" y="77"/>
                    <a:pt x="152" y="21"/>
                    <a:pt x="235" y="21"/>
                  </a:cubicBezTo>
                  <a:cubicBezTo>
                    <a:pt x="258" y="21"/>
                    <a:pt x="305" y="27"/>
                    <a:pt x="320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BBAF016-57DE-AD4A-8641-F92D03F81DBD}"/>
                </a:ext>
              </a:extLst>
            </p:cNvPr>
            <p:cNvSpPr/>
            <p:nvPr/>
          </p:nvSpPr>
          <p:spPr>
            <a:xfrm>
              <a:off x="2647800" y="4307400"/>
              <a:ext cx="299880" cy="172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4" h="481">
                  <a:moveTo>
                    <a:pt x="800" y="259"/>
                  </a:moveTo>
                  <a:cubicBezTo>
                    <a:pt x="817" y="259"/>
                    <a:pt x="834" y="259"/>
                    <a:pt x="834" y="241"/>
                  </a:cubicBezTo>
                  <a:cubicBezTo>
                    <a:pt x="834" y="222"/>
                    <a:pt x="817" y="222"/>
                    <a:pt x="800" y="222"/>
                  </a:cubicBezTo>
                  <a:lnTo>
                    <a:pt x="102" y="222"/>
                  </a:lnTo>
                  <a:cubicBezTo>
                    <a:pt x="154" y="184"/>
                    <a:pt x="179" y="146"/>
                    <a:pt x="188" y="134"/>
                  </a:cubicBezTo>
                  <a:cubicBezTo>
                    <a:pt x="228" y="71"/>
                    <a:pt x="237" y="13"/>
                    <a:pt x="237" y="10"/>
                  </a:cubicBezTo>
                  <a:cubicBezTo>
                    <a:pt x="237" y="0"/>
                    <a:pt x="226" y="0"/>
                    <a:pt x="218" y="0"/>
                  </a:cubicBezTo>
                  <a:cubicBezTo>
                    <a:pt x="203" y="0"/>
                    <a:pt x="201" y="2"/>
                    <a:pt x="196" y="19"/>
                  </a:cubicBezTo>
                  <a:cubicBezTo>
                    <a:pt x="175" y="109"/>
                    <a:pt x="120" y="186"/>
                    <a:pt x="15" y="228"/>
                  </a:cubicBezTo>
                  <a:cubicBezTo>
                    <a:pt x="4" y="232"/>
                    <a:pt x="0" y="234"/>
                    <a:pt x="0" y="241"/>
                  </a:cubicBezTo>
                  <a:cubicBezTo>
                    <a:pt x="0" y="247"/>
                    <a:pt x="4" y="249"/>
                    <a:pt x="15" y="253"/>
                  </a:cubicBezTo>
                  <a:cubicBezTo>
                    <a:pt x="111" y="293"/>
                    <a:pt x="175" y="364"/>
                    <a:pt x="198" y="469"/>
                  </a:cubicBezTo>
                  <a:cubicBezTo>
                    <a:pt x="201" y="479"/>
                    <a:pt x="203" y="481"/>
                    <a:pt x="218" y="481"/>
                  </a:cubicBezTo>
                  <a:cubicBezTo>
                    <a:pt x="226" y="481"/>
                    <a:pt x="237" y="481"/>
                    <a:pt x="237" y="471"/>
                  </a:cubicBezTo>
                  <a:cubicBezTo>
                    <a:pt x="237" y="469"/>
                    <a:pt x="228" y="410"/>
                    <a:pt x="190" y="349"/>
                  </a:cubicBezTo>
                  <a:cubicBezTo>
                    <a:pt x="171" y="322"/>
                    <a:pt x="143" y="289"/>
                    <a:pt x="102" y="2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3B85803C-47F0-624E-AF9D-D2733A0E6B9D}"/>
                </a:ext>
              </a:extLst>
            </p:cNvPr>
            <p:cNvSpPr/>
            <p:nvPr/>
          </p:nvSpPr>
          <p:spPr>
            <a:xfrm>
              <a:off x="3076560" y="4330079"/>
              <a:ext cx="1249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418">
                  <a:moveTo>
                    <a:pt x="320" y="63"/>
                  </a:moveTo>
                  <a:cubicBezTo>
                    <a:pt x="292" y="63"/>
                    <a:pt x="275" y="84"/>
                    <a:pt x="275" y="105"/>
                  </a:cubicBezTo>
                  <a:cubicBezTo>
                    <a:pt x="275" y="117"/>
                    <a:pt x="284" y="132"/>
                    <a:pt x="303" y="132"/>
                  </a:cubicBezTo>
                  <a:cubicBezTo>
                    <a:pt x="324" y="132"/>
                    <a:pt x="348" y="115"/>
                    <a:pt x="348" y="79"/>
                  </a:cubicBezTo>
                  <a:cubicBezTo>
                    <a:pt x="348" y="38"/>
                    <a:pt x="307" y="0"/>
                    <a:pt x="235" y="0"/>
                  </a:cubicBezTo>
                  <a:cubicBezTo>
                    <a:pt x="111" y="0"/>
                    <a:pt x="75" y="94"/>
                    <a:pt x="75" y="134"/>
                  </a:cubicBezTo>
                  <a:cubicBezTo>
                    <a:pt x="75" y="207"/>
                    <a:pt x="145" y="222"/>
                    <a:pt x="173" y="226"/>
                  </a:cubicBezTo>
                  <a:cubicBezTo>
                    <a:pt x="222" y="236"/>
                    <a:pt x="271" y="245"/>
                    <a:pt x="271" y="297"/>
                  </a:cubicBezTo>
                  <a:cubicBezTo>
                    <a:pt x="271" y="320"/>
                    <a:pt x="250" y="397"/>
                    <a:pt x="137" y="397"/>
                  </a:cubicBezTo>
                  <a:cubicBezTo>
                    <a:pt x="122" y="397"/>
                    <a:pt x="49" y="397"/>
                    <a:pt x="28" y="349"/>
                  </a:cubicBezTo>
                  <a:cubicBezTo>
                    <a:pt x="64" y="354"/>
                    <a:pt x="87" y="326"/>
                    <a:pt x="87" y="299"/>
                  </a:cubicBezTo>
                  <a:cubicBezTo>
                    <a:pt x="87" y="278"/>
                    <a:pt x="73" y="268"/>
                    <a:pt x="53" y="268"/>
                  </a:cubicBezTo>
                  <a:cubicBezTo>
                    <a:pt x="28" y="268"/>
                    <a:pt x="0" y="287"/>
                    <a:pt x="0" y="328"/>
                  </a:cubicBezTo>
                  <a:cubicBezTo>
                    <a:pt x="0" y="381"/>
                    <a:pt x="53" y="418"/>
                    <a:pt x="134" y="418"/>
                  </a:cubicBezTo>
                  <a:cubicBezTo>
                    <a:pt x="288" y="418"/>
                    <a:pt x="324" y="308"/>
                    <a:pt x="324" y="266"/>
                  </a:cubicBezTo>
                  <a:cubicBezTo>
                    <a:pt x="324" y="232"/>
                    <a:pt x="307" y="209"/>
                    <a:pt x="294" y="197"/>
                  </a:cubicBezTo>
                  <a:cubicBezTo>
                    <a:pt x="269" y="172"/>
                    <a:pt x="243" y="167"/>
                    <a:pt x="201" y="159"/>
                  </a:cubicBezTo>
                  <a:cubicBezTo>
                    <a:pt x="166" y="151"/>
                    <a:pt x="130" y="144"/>
                    <a:pt x="130" y="103"/>
                  </a:cubicBezTo>
                  <a:cubicBezTo>
                    <a:pt x="130" y="77"/>
                    <a:pt x="152" y="21"/>
                    <a:pt x="235" y="21"/>
                  </a:cubicBezTo>
                  <a:cubicBezTo>
                    <a:pt x="258" y="21"/>
                    <a:pt x="305" y="27"/>
                    <a:pt x="320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22A8C77-204C-264F-A601-31AB6B8BB5A4}"/>
                </a:ext>
              </a:extLst>
            </p:cNvPr>
            <p:cNvSpPr/>
            <p:nvPr/>
          </p:nvSpPr>
          <p:spPr>
            <a:xfrm>
              <a:off x="3227760" y="4210200"/>
              <a:ext cx="59400" cy="120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35">
                  <a:moveTo>
                    <a:pt x="160" y="56"/>
                  </a:moveTo>
                  <a:cubicBezTo>
                    <a:pt x="166" y="46"/>
                    <a:pt x="166" y="40"/>
                    <a:pt x="166" y="36"/>
                  </a:cubicBezTo>
                  <a:cubicBezTo>
                    <a:pt x="166" y="15"/>
                    <a:pt x="147" y="0"/>
                    <a:pt x="128" y="0"/>
                  </a:cubicBezTo>
                  <a:cubicBezTo>
                    <a:pt x="102" y="0"/>
                    <a:pt x="94" y="21"/>
                    <a:pt x="92" y="31"/>
                  </a:cubicBezTo>
                  <a:lnTo>
                    <a:pt x="4" y="312"/>
                  </a:lnTo>
                  <a:cubicBezTo>
                    <a:pt x="2" y="312"/>
                    <a:pt x="0" y="320"/>
                    <a:pt x="0" y="320"/>
                  </a:cubicBezTo>
                  <a:cubicBezTo>
                    <a:pt x="0" y="328"/>
                    <a:pt x="21" y="335"/>
                    <a:pt x="26" y="335"/>
                  </a:cubicBezTo>
                  <a:cubicBezTo>
                    <a:pt x="30" y="335"/>
                    <a:pt x="32" y="335"/>
                    <a:pt x="36" y="3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94337320-A520-184E-A9D6-4AA4A51C5B3F}"/>
              </a:ext>
            </a:extLst>
          </p:cNvPr>
          <p:cNvSpPr txBox="1"/>
          <p:nvPr/>
        </p:nvSpPr>
        <p:spPr>
          <a:xfrm>
            <a:off x="822960" y="5688720"/>
            <a:ext cx="9169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Where:</a:t>
            </a: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B90C0EE1-DBDF-374B-96E8-65228DE60055}"/>
              </a:ext>
            </a:extLst>
          </p:cNvPr>
          <p:cNvSpPr/>
          <p:nvPr/>
        </p:nvSpPr>
        <p:spPr>
          <a:xfrm>
            <a:off x="2286000" y="3692325"/>
            <a:ext cx="4206240" cy="479715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3465A4"/>
            </a:solidFill>
            <a:custDash>
              <a:ds d="197000" sp="197000"/>
            </a:custDash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2E99EC6-037F-6E44-8EFA-3DE0182149FF}"/>
              </a:ext>
            </a:extLst>
          </p:cNvPr>
          <p:cNvSpPr/>
          <p:nvPr/>
        </p:nvSpPr>
        <p:spPr>
          <a:xfrm>
            <a:off x="7132320" y="3931920"/>
            <a:ext cx="2560319" cy="1737359"/>
          </a:xfrm>
          <a:custGeom>
            <a:avLst>
              <a:gd name="f0" fmla="val -4652"/>
              <a:gd name="f1" fmla="val 1982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 is all that changed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relative to standard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Q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-learning</a:t>
            </a:r>
          </a:p>
        </p:txBody>
      </p:sp>
      <p:grpSp>
        <p:nvGrpSpPr>
          <p:cNvPr id="13" name="Group 12" descr="20§display§\nabla_w L(s,a,s';w) \approx -\left(&#10;r + \gamma \max_{a'} Q_w(s',a') - Q_w(s,a)&#10;\right) \nabla_w Q_w(s,a)§svg§600§FALSE" title="TexMaths">
            <a:extLst>
              <a:ext uri="{FF2B5EF4-FFF2-40B4-BE49-F238E27FC236}">
                <a16:creationId xmlns:a16="http://schemas.microsoft.com/office/drawing/2014/main" id="{A36BDC4A-304B-B14B-93BD-EEDF5F715B47}"/>
              </a:ext>
            </a:extLst>
          </p:cNvPr>
          <p:cNvGrpSpPr/>
          <p:nvPr/>
        </p:nvGrpSpPr>
        <p:grpSpPr>
          <a:xfrm>
            <a:off x="406080" y="6195240"/>
            <a:ext cx="9194760" cy="570600"/>
            <a:chOff x="406080" y="6195240"/>
            <a:chExt cx="9194760" cy="570600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0D05410-6D6B-FF4D-9CE5-03E4639E09D4}"/>
                </a:ext>
              </a:extLst>
            </p:cNvPr>
            <p:cNvSpPr/>
            <p:nvPr/>
          </p:nvSpPr>
          <p:spPr>
            <a:xfrm>
              <a:off x="406080" y="6195240"/>
              <a:ext cx="9194760" cy="567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42" h="1578">
                  <a:moveTo>
                    <a:pt x="12770" y="1578"/>
                  </a:moveTo>
                  <a:lnTo>
                    <a:pt x="0" y="1578"/>
                  </a:lnTo>
                  <a:lnTo>
                    <a:pt x="0" y="0"/>
                  </a:lnTo>
                  <a:lnTo>
                    <a:pt x="25542" y="0"/>
                  </a:lnTo>
                  <a:lnTo>
                    <a:pt x="25542" y="15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3B84FFA-5A45-FD48-8D9D-377365F5A8B9}"/>
                </a:ext>
              </a:extLst>
            </p:cNvPr>
            <p:cNvSpPr/>
            <p:nvPr/>
          </p:nvSpPr>
          <p:spPr>
            <a:xfrm>
              <a:off x="421200" y="6342840"/>
              <a:ext cx="23364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0" h="632">
                  <a:moveTo>
                    <a:pt x="646" y="20"/>
                  </a:moveTo>
                  <a:cubicBezTo>
                    <a:pt x="648" y="16"/>
                    <a:pt x="650" y="10"/>
                    <a:pt x="650" y="8"/>
                  </a:cubicBezTo>
                  <a:cubicBezTo>
                    <a:pt x="650" y="0"/>
                    <a:pt x="650" y="0"/>
                    <a:pt x="630" y="0"/>
                  </a:cubicBezTo>
                  <a:lnTo>
                    <a:pt x="22" y="0"/>
                  </a:lnTo>
                  <a:cubicBezTo>
                    <a:pt x="0" y="0"/>
                    <a:pt x="0" y="0"/>
                    <a:pt x="0" y="8"/>
                  </a:cubicBezTo>
                  <a:cubicBezTo>
                    <a:pt x="0" y="10"/>
                    <a:pt x="2" y="16"/>
                    <a:pt x="4" y="20"/>
                  </a:cubicBezTo>
                  <a:lnTo>
                    <a:pt x="302" y="614"/>
                  </a:lnTo>
                  <a:cubicBezTo>
                    <a:pt x="308" y="626"/>
                    <a:pt x="310" y="632"/>
                    <a:pt x="326" y="632"/>
                  </a:cubicBezTo>
                  <a:cubicBezTo>
                    <a:pt x="340" y="632"/>
                    <a:pt x="342" y="626"/>
                    <a:pt x="350" y="614"/>
                  </a:cubicBezTo>
                  <a:close/>
                  <a:moveTo>
                    <a:pt x="110" y="64"/>
                  </a:moveTo>
                  <a:lnTo>
                    <a:pt x="594" y="64"/>
                  </a:lnTo>
                  <a:lnTo>
                    <a:pt x="352" y="5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5362029-496B-624C-975E-A00BE2D37EA0}"/>
                </a:ext>
              </a:extLst>
            </p:cNvPr>
            <p:cNvSpPr/>
            <p:nvPr/>
          </p:nvSpPr>
          <p:spPr>
            <a:xfrm>
              <a:off x="678960" y="650844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3DFF5A3-4852-6341-A0FF-4C0FFACD0419}"/>
                </a:ext>
              </a:extLst>
            </p:cNvPr>
            <p:cNvSpPr/>
            <p:nvPr/>
          </p:nvSpPr>
          <p:spPr>
            <a:xfrm>
              <a:off x="885600" y="6342840"/>
              <a:ext cx="191160" cy="21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2" h="602">
                  <a:moveTo>
                    <a:pt x="296" y="68"/>
                  </a:moveTo>
                  <a:cubicBezTo>
                    <a:pt x="304" y="38"/>
                    <a:pt x="306" y="28"/>
                    <a:pt x="388" y="28"/>
                  </a:cubicBezTo>
                  <a:cubicBezTo>
                    <a:pt x="416" y="28"/>
                    <a:pt x="422" y="28"/>
                    <a:pt x="422" y="10"/>
                  </a:cubicBezTo>
                  <a:cubicBezTo>
                    <a:pt x="422" y="0"/>
                    <a:pt x="412" y="0"/>
                    <a:pt x="408" y="0"/>
                  </a:cubicBezTo>
                  <a:cubicBezTo>
                    <a:pt x="380" y="0"/>
                    <a:pt x="306" y="2"/>
                    <a:pt x="278" y="2"/>
                  </a:cubicBezTo>
                  <a:cubicBezTo>
                    <a:pt x="252" y="2"/>
                    <a:pt x="186" y="0"/>
                    <a:pt x="160" y="0"/>
                  </a:cubicBezTo>
                  <a:cubicBezTo>
                    <a:pt x="154" y="0"/>
                    <a:pt x="144" y="0"/>
                    <a:pt x="144" y="18"/>
                  </a:cubicBezTo>
                  <a:cubicBezTo>
                    <a:pt x="144" y="28"/>
                    <a:pt x="152" y="28"/>
                    <a:pt x="168" y="28"/>
                  </a:cubicBezTo>
                  <a:cubicBezTo>
                    <a:pt x="170" y="28"/>
                    <a:pt x="186" y="28"/>
                    <a:pt x="202" y="30"/>
                  </a:cubicBezTo>
                  <a:cubicBezTo>
                    <a:pt x="218" y="30"/>
                    <a:pt x="226" y="32"/>
                    <a:pt x="226" y="44"/>
                  </a:cubicBezTo>
                  <a:cubicBezTo>
                    <a:pt x="226" y="46"/>
                    <a:pt x="224" y="50"/>
                    <a:pt x="222" y="60"/>
                  </a:cubicBezTo>
                  <a:lnTo>
                    <a:pt x="104" y="534"/>
                  </a:lnTo>
                  <a:cubicBezTo>
                    <a:pt x="96" y="568"/>
                    <a:pt x="94" y="574"/>
                    <a:pt x="24" y="574"/>
                  </a:cubicBezTo>
                  <a:cubicBezTo>
                    <a:pt x="8" y="574"/>
                    <a:pt x="0" y="574"/>
                    <a:pt x="0" y="592"/>
                  </a:cubicBezTo>
                  <a:cubicBezTo>
                    <a:pt x="0" y="602"/>
                    <a:pt x="8" y="602"/>
                    <a:pt x="24" y="602"/>
                  </a:cubicBezTo>
                  <a:lnTo>
                    <a:pt x="432" y="602"/>
                  </a:lnTo>
                  <a:cubicBezTo>
                    <a:pt x="454" y="602"/>
                    <a:pt x="454" y="602"/>
                    <a:pt x="460" y="588"/>
                  </a:cubicBezTo>
                  <a:lnTo>
                    <a:pt x="530" y="396"/>
                  </a:lnTo>
                  <a:cubicBezTo>
                    <a:pt x="532" y="388"/>
                    <a:pt x="532" y="386"/>
                    <a:pt x="532" y="384"/>
                  </a:cubicBezTo>
                  <a:cubicBezTo>
                    <a:pt x="532" y="380"/>
                    <a:pt x="530" y="374"/>
                    <a:pt x="522" y="374"/>
                  </a:cubicBezTo>
                  <a:cubicBezTo>
                    <a:pt x="514" y="374"/>
                    <a:pt x="514" y="380"/>
                    <a:pt x="508" y="394"/>
                  </a:cubicBezTo>
                  <a:cubicBezTo>
                    <a:pt x="478" y="474"/>
                    <a:pt x="438" y="574"/>
                    <a:pt x="286" y="574"/>
                  </a:cubicBezTo>
                  <a:lnTo>
                    <a:pt x="202" y="574"/>
                  </a:lnTo>
                  <a:cubicBezTo>
                    <a:pt x="190" y="574"/>
                    <a:pt x="188" y="574"/>
                    <a:pt x="184" y="574"/>
                  </a:cubicBezTo>
                  <a:cubicBezTo>
                    <a:pt x="174" y="574"/>
                    <a:pt x="172" y="572"/>
                    <a:pt x="172" y="566"/>
                  </a:cubicBezTo>
                  <a:cubicBezTo>
                    <a:pt x="172" y="562"/>
                    <a:pt x="172" y="560"/>
                    <a:pt x="176" y="5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D06BDE1-4D8C-BD45-A2A2-B390DAEBDA64}"/>
                </a:ext>
              </a:extLst>
            </p:cNvPr>
            <p:cNvSpPr/>
            <p:nvPr/>
          </p:nvSpPr>
          <p:spPr>
            <a:xfrm>
              <a:off x="1118880" y="63219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8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8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7C52207-9005-DF4B-84CC-9486913FFAC3}"/>
                </a:ext>
              </a:extLst>
            </p:cNvPr>
            <p:cNvSpPr/>
            <p:nvPr/>
          </p:nvSpPr>
          <p:spPr>
            <a:xfrm>
              <a:off x="1226880" y="64191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D08EF87-6E0A-5E47-A0F4-1C4FA3B23CA5}"/>
                </a:ext>
              </a:extLst>
            </p:cNvPr>
            <p:cNvSpPr/>
            <p:nvPr/>
          </p:nvSpPr>
          <p:spPr>
            <a:xfrm>
              <a:off x="1385280" y="65257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21ADDB5-412D-374D-8721-74DB748067C5}"/>
                </a:ext>
              </a:extLst>
            </p:cNvPr>
            <p:cNvSpPr/>
            <p:nvPr/>
          </p:nvSpPr>
          <p:spPr>
            <a:xfrm>
              <a:off x="1511279" y="64191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4C25B28-AC9D-6946-B598-C41FB279E823}"/>
                </a:ext>
              </a:extLst>
            </p:cNvPr>
            <p:cNvSpPr/>
            <p:nvPr/>
          </p:nvSpPr>
          <p:spPr>
            <a:xfrm>
              <a:off x="1692000" y="65257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98EC56F-402A-9847-8052-031094B7D3A3}"/>
                </a:ext>
              </a:extLst>
            </p:cNvPr>
            <p:cNvSpPr/>
            <p:nvPr/>
          </p:nvSpPr>
          <p:spPr>
            <a:xfrm>
              <a:off x="1821599" y="64191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3609DEF-7BB8-5D49-A4A4-7CB1A1BB602E}"/>
                </a:ext>
              </a:extLst>
            </p:cNvPr>
            <p:cNvSpPr/>
            <p:nvPr/>
          </p:nvSpPr>
          <p:spPr>
            <a:xfrm>
              <a:off x="1963440" y="630468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50BD3B54-4A5C-CA4B-ABC6-266BFFBD7152}"/>
                </a:ext>
              </a:extLst>
            </p:cNvPr>
            <p:cNvSpPr/>
            <p:nvPr/>
          </p:nvSpPr>
          <p:spPr>
            <a:xfrm>
              <a:off x="2069280" y="6422760"/>
              <a:ext cx="34920" cy="19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" h="550">
                  <a:moveTo>
                    <a:pt x="96" y="46"/>
                  </a:moveTo>
                  <a:cubicBezTo>
                    <a:pt x="96" y="22"/>
                    <a:pt x="74" y="0"/>
                    <a:pt x="48" y="0"/>
                  </a:cubicBezTo>
                  <a:cubicBezTo>
                    <a:pt x="22" y="0"/>
                    <a:pt x="0" y="22"/>
                    <a:pt x="0" y="46"/>
                  </a:cubicBezTo>
                  <a:cubicBezTo>
                    <a:pt x="0" y="72"/>
                    <a:pt x="22" y="94"/>
                    <a:pt x="48" y="94"/>
                  </a:cubicBezTo>
                  <a:cubicBezTo>
                    <a:pt x="74" y="94"/>
                    <a:pt x="96" y="72"/>
                    <a:pt x="96" y="46"/>
                  </a:cubicBezTo>
                  <a:close/>
                  <a:moveTo>
                    <a:pt x="78" y="370"/>
                  </a:moveTo>
                  <a:cubicBezTo>
                    <a:pt x="78" y="396"/>
                    <a:pt x="78" y="464"/>
                    <a:pt x="20" y="530"/>
                  </a:cubicBezTo>
                  <a:cubicBezTo>
                    <a:pt x="14" y="536"/>
                    <a:pt x="14" y="538"/>
                    <a:pt x="14" y="540"/>
                  </a:cubicBezTo>
                  <a:cubicBezTo>
                    <a:pt x="14" y="546"/>
                    <a:pt x="18" y="550"/>
                    <a:pt x="24" y="550"/>
                  </a:cubicBezTo>
                  <a:cubicBezTo>
                    <a:pt x="34" y="550"/>
                    <a:pt x="98" y="480"/>
                    <a:pt x="98" y="378"/>
                  </a:cubicBezTo>
                  <a:cubicBezTo>
                    <a:pt x="98" y="352"/>
                    <a:pt x="96" y="286"/>
                    <a:pt x="48" y="286"/>
                  </a:cubicBezTo>
                  <a:cubicBezTo>
                    <a:pt x="16" y="286"/>
                    <a:pt x="0" y="310"/>
                    <a:pt x="0" y="334"/>
                  </a:cubicBezTo>
                  <a:cubicBezTo>
                    <a:pt x="0" y="356"/>
                    <a:pt x="16" y="380"/>
                    <a:pt x="48" y="380"/>
                  </a:cubicBezTo>
                  <a:cubicBezTo>
                    <a:pt x="52" y="380"/>
                    <a:pt x="54" y="380"/>
                    <a:pt x="54" y="380"/>
                  </a:cubicBezTo>
                  <a:cubicBezTo>
                    <a:pt x="60" y="378"/>
                    <a:pt x="70" y="376"/>
                    <a:pt x="78" y="3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30FF59E-9077-4C47-BAAD-0FDF3D9E1658}"/>
                </a:ext>
              </a:extLst>
            </p:cNvPr>
            <p:cNvSpPr/>
            <p:nvPr/>
          </p:nvSpPr>
          <p:spPr>
            <a:xfrm>
              <a:off x="2190960" y="6419160"/>
              <a:ext cx="2098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400">
                  <a:moveTo>
                    <a:pt x="382" y="90"/>
                  </a:moveTo>
                  <a:cubicBezTo>
                    <a:pt x="386" y="72"/>
                    <a:pt x="396" y="38"/>
                    <a:pt x="396" y="34"/>
                  </a:cubicBezTo>
                  <a:cubicBezTo>
                    <a:pt x="396" y="18"/>
                    <a:pt x="382" y="10"/>
                    <a:pt x="370" y="10"/>
                  </a:cubicBezTo>
                  <a:cubicBezTo>
                    <a:pt x="358" y="10"/>
                    <a:pt x="344" y="16"/>
                    <a:pt x="336" y="34"/>
                  </a:cubicBezTo>
                  <a:cubicBezTo>
                    <a:pt x="334" y="40"/>
                    <a:pt x="292" y="210"/>
                    <a:pt x="286" y="232"/>
                  </a:cubicBezTo>
                  <a:cubicBezTo>
                    <a:pt x="280" y="258"/>
                    <a:pt x="278" y="274"/>
                    <a:pt x="278" y="290"/>
                  </a:cubicBezTo>
                  <a:cubicBezTo>
                    <a:pt x="278" y="300"/>
                    <a:pt x="278" y="302"/>
                    <a:pt x="280" y="306"/>
                  </a:cubicBezTo>
                  <a:cubicBezTo>
                    <a:pt x="260" y="354"/>
                    <a:pt x="232" y="380"/>
                    <a:pt x="198" y="380"/>
                  </a:cubicBezTo>
                  <a:cubicBezTo>
                    <a:pt x="128" y="380"/>
                    <a:pt x="128" y="316"/>
                    <a:pt x="128" y="300"/>
                  </a:cubicBezTo>
                  <a:cubicBezTo>
                    <a:pt x="128" y="272"/>
                    <a:pt x="132" y="238"/>
                    <a:pt x="174" y="128"/>
                  </a:cubicBezTo>
                  <a:cubicBezTo>
                    <a:pt x="184" y="102"/>
                    <a:pt x="188" y="90"/>
                    <a:pt x="188" y="72"/>
                  </a:cubicBezTo>
                  <a:cubicBezTo>
                    <a:pt x="188" y="32"/>
                    <a:pt x="160" y="0"/>
                    <a:pt x="116" y="0"/>
                  </a:cubicBezTo>
                  <a:cubicBezTo>
                    <a:pt x="32" y="0"/>
                    <a:pt x="0" y="128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4" y="128"/>
                  </a:cubicBezTo>
                  <a:cubicBezTo>
                    <a:pt x="48" y="46"/>
                    <a:pt x="82" y="20"/>
                    <a:pt x="114" y="20"/>
                  </a:cubicBezTo>
                  <a:cubicBezTo>
                    <a:pt x="122" y="20"/>
                    <a:pt x="136" y="20"/>
                    <a:pt x="136" y="48"/>
                  </a:cubicBezTo>
                  <a:cubicBezTo>
                    <a:pt x="136" y="70"/>
                    <a:pt x="126" y="96"/>
                    <a:pt x="120" y="110"/>
                  </a:cubicBezTo>
                  <a:cubicBezTo>
                    <a:pt x="82" y="214"/>
                    <a:pt x="70" y="256"/>
                    <a:pt x="70" y="288"/>
                  </a:cubicBezTo>
                  <a:cubicBezTo>
                    <a:pt x="70" y="370"/>
                    <a:pt x="130" y="400"/>
                    <a:pt x="196" y="400"/>
                  </a:cubicBezTo>
                  <a:cubicBezTo>
                    <a:pt x="210" y="400"/>
                    <a:pt x="252" y="400"/>
                    <a:pt x="288" y="338"/>
                  </a:cubicBezTo>
                  <a:cubicBezTo>
                    <a:pt x="310" y="394"/>
                    <a:pt x="372" y="400"/>
                    <a:pt x="398" y="400"/>
                  </a:cubicBezTo>
                  <a:cubicBezTo>
                    <a:pt x="464" y="400"/>
                    <a:pt x="502" y="344"/>
                    <a:pt x="526" y="292"/>
                  </a:cubicBezTo>
                  <a:cubicBezTo>
                    <a:pt x="556" y="222"/>
                    <a:pt x="584" y="104"/>
                    <a:pt x="584" y="62"/>
                  </a:cubicBezTo>
                  <a:cubicBezTo>
                    <a:pt x="584" y="14"/>
                    <a:pt x="560" y="0"/>
                    <a:pt x="544" y="0"/>
                  </a:cubicBezTo>
                  <a:cubicBezTo>
                    <a:pt x="522" y="0"/>
                    <a:pt x="500" y="22"/>
                    <a:pt x="500" y="42"/>
                  </a:cubicBezTo>
                  <a:cubicBezTo>
                    <a:pt x="500" y="54"/>
                    <a:pt x="506" y="60"/>
                    <a:pt x="514" y="66"/>
                  </a:cubicBezTo>
                  <a:cubicBezTo>
                    <a:pt x="524" y="76"/>
                    <a:pt x="546" y="98"/>
                    <a:pt x="546" y="142"/>
                  </a:cubicBezTo>
                  <a:cubicBezTo>
                    <a:pt x="546" y="172"/>
                    <a:pt x="520" y="258"/>
                    <a:pt x="498" y="302"/>
                  </a:cubicBezTo>
                  <a:cubicBezTo>
                    <a:pt x="474" y="350"/>
                    <a:pt x="444" y="380"/>
                    <a:pt x="400" y="380"/>
                  </a:cubicBezTo>
                  <a:cubicBezTo>
                    <a:pt x="358" y="380"/>
                    <a:pt x="336" y="354"/>
                    <a:pt x="336" y="304"/>
                  </a:cubicBezTo>
                  <a:cubicBezTo>
                    <a:pt x="336" y="280"/>
                    <a:pt x="342" y="252"/>
                    <a:pt x="344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EEAA8C29-9029-174B-9A8B-7C75FD216AB9}"/>
                </a:ext>
              </a:extLst>
            </p:cNvPr>
            <p:cNvSpPr/>
            <p:nvPr/>
          </p:nvSpPr>
          <p:spPr>
            <a:xfrm>
              <a:off x="2434320" y="63219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B6E11E21-2012-8C44-8BCB-28A4F697F815}"/>
                </a:ext>
              </a:extLst>
            </p:cNvPr>
            <p:cNvSpPr/>
            <p:nvPr/>
          </p:nvSpPr>
          <p:spPr>
            <a:xfrm>
              <a:off x="2643840" y="6406199"/>
              <a:ext cx="211320" cy="13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8" h="378">
                  <a:moveTo>
                    <a:pt x="588" y="28"/>
                  </a:moveTo>
                  <a:cubicBezTo>
                    <a:pt x="588" y="8"/>
                    <a:pt x="582" y="0"/>
                    <a:pt x="576" y="0"/>
                  </a:cubicBezTo>
                  <a:cubicBezTo>
                    <a:pt x="572" y="0"/>
                    <a:pt x="564" y="4"/>
                    <a:pt x="564" y="24"/>
                  </a:cubicBezTo>
                  <a:cubicBezTo>
                    <a:pt x="560" y="86"/>
                    <a:pt x="498" y="122"/>
                    <a:pt x="440" y="122"/>
                  </a:cubicBezTo>
                  <a:cubicBezTo>
                    <a:pt x="390" y="122"/>
                    <a:pt x="346" y="94"/>
                    <a:pt x="300" y="64"/>
                  </a:cubicBezTo>
                  <a:cubicBezTo>
                    <a:pt x="252" y="32"/>
                    <a:pt x="204" y="0"/>
                    <a:pt x="148" y="0"/>
                  </a:cubicBezTo>
                  <a:cubicBezTo>
                    <a:pt x="66" y="0"/>
                    <a:pt x="0" y="62"/>
                    <a:pt x="0" y="144"/>
                  </a:cubicBezTo>
                  <a:cubicBezTo>
                    <a:pt x="0" y="164"/>
                    <a:pt x="6" y="170"/>
                    <a:pt x="12" y="170"/>
                  </a:cubicBezTo>
                  <a:cubicBezTo>
                    <a:pt x="22" y="170"/>
                    <a:pt x="24" y="154"/>
                    <a:pt x="24" y="150"/>
                  </a:cubicBezTo>
                  <a:cubicBezTo>
                    <a:pt x="30" y="76"/>
                    <a:pt x="102" y="50"/>
                    <a:pt x="148" y="50"/>
                  </a:cubicBezTo>
                  <a:cubicBezTo>
                    <a:pt x="198" y="50"/>
                    <a:pt x="242" y="76"/>
                    <a:pt x="288" y="108"/>
                  </a:cubicBezTo>
                  <a:cubicBezTo>
                    <a:pt x="336" y="140"/>
                    <a:pt x="384" y="172"/>
                    <a:pt x="440" y="172"/>
                  </a:cubicBezTo>
                  <a:cubicBezTo>
                    <a:pt x="522" y="172"/>
                    <a:pt x="588" y="108"/>
                    <a:pt x="588" y="28"/>
                  </a:cubicBezTo>
                  <a:close/>
                  <a:moveTo>
                    <a:pt x="588" y="234"/>
                  </a:moveTo>
                  <a:cubicBezTo>
                    <a:pt x="588" y="208"/>
                    <a:pt x="578" y="206"/>
                    <a:pt x="576" y="206"/>
                  </a:cubicBezTo>
                  <a:cubicBezTo>
                    <a:pt x="572" y="206"/>
                    <a:pt x="564" y="212"/>
                    <a:pt x="564" y="230"/>
                  </a:cubicBezTo>
                  <a:cubicBezTo>
                    <a:pt x="560" y="292"/>
                    <a:pt x="498" y="328"/>
                    <a:pt x="440" y="328"/>
                  </a:cubicBezTo>
                  <a:cubicBezTo>
                    <a:pt x="390" y="328"/>
                    <a:pt x="346" y="300"/>
                    <a:pt x="300" y="270"/>
                  </a:cubicBezTo>
                  <a:cubicBezTo>
                    <a:pt x="252" y="238"/>
                    <a:pt x="204" y="206"/>
                    <a:pt x="148" y="206"/>
                  </a:cubicBezTo>
                  <a:cubicBezTo>
                    <a:pt x="66" y="206"/>
                    <a:pt x="0" y="268"/>
                    <a:pt x="0" y="350"/>
                  </a:cubicBezTo>
                  <a:cubicBezTo>
                    <a:pt x="0" y="370"/>
                    <a:pt x="6" y="376"/>
                    <a:pt x="12" y="376"/>
                  </a:cubicBezTo>
                  <a:cubicBezTo>
                    <a:pt x="22" y="376"/>
                    <a:pt x="24" y="360"/>
                    <a:pt x="24" y="356"/>
                  </a:cubicBezTo>
                  <a:cubicBezTo>
                    <a:pt x="30" y="282"/>
                    <a:pt x="102" y="256"/>
                    <a:pt x="148" y="256"/>
                  </a:cubicBezTo>
                  <a:cubicBezTo>
                    <a:pt x="198" y="256"/>
                    <a:pt x="242" y="282"/>
                    <a:pt x="288" y="314"/>
                  </a:cubicBezTo>
                  <a:cubicBezTo>
                    <a:pt x="336" y="346"/>
                    <a:pt x="384" y="378"/>
                    <a:pt x="440" y="378"/>
                  </a:cubicBezTo>
                  <a:cubicBezTo>
                    <a:pt x="524" y="378"/>
                    <a:pt x="588" y="312"/>
                    <a:pt x="588" y="2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95D926C-3042-664A-AC00-6C061BEA9317}"/>
                </a:ext>
              </a:extLst>
            </p:cNvPr>
            <p:cNvSpPr/>
            <p:nvPr/>
          </p:nvSpPr>
          <p:spPr>
            <a:xfrm>
              <a:off x="2985839" y="6473879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87811E6-1CCF-5F43-AFA7-F82AEEF7CA6B}"/>
                </a:ext>
              </a:extLst>
            </p:cNvPr>
            <p:cNvSpPr/>
            <p:nvPr/>
          </p:nvSpPr>
          <p:spPr>
            <a:xfrm>
              <a:off x="3314160" y="6195240"/>
              <a:ext cx="120600" cy="56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6" h="1582">
                  <a:moveTo>
                    <a:pt x="296" y="1574"/>
                  </a:moveTo>
                  <a:cubicBezTo>
                    <a:pt x="298" y="1574"/>
                    <a:pt x="306" y="1582"/>
                    <a:pt x="306" y="1582"/>
                  </a:cubicBezTo>
                  <a:lnTo>
                    <a:pt x="326" y="1582"/>
                  </a:lnTo>
                  <a:cubicBezTo>
                    <a:pt x="328" y="1582"/>
                    <a:pt x="336" y="1582"/>
                    <a:pt x="336" y="1574"/>
                  </a:cubicBezTo>
                  <a:cubicBezTo>
                    <a:pt x="336" y="1570"/>
                    <a:pt x="334" y="1568"/>
                    <a:pt x="332" y="1566"/>
                  </a:cubicBezTo>
                  <a:cubicBezTo>
                    <a:pt x="300" y="1534"/>
                    <a:pt x="252" y="1486"/>
                    <a:pt x="198" y="1390"/>
                  </a:cubicBezTo>
                  <a:cubicBezTo>
                    <a:pt x="102" y="1220"/>
                    <a:pt x="68" y="1002"/>
                    <a:pt x="68" y="792"/>
                  </a:cubicBezTo>
                  <a:cubicBezTo>
                    <a:pt x="68" y="402"/>
                    <a:pt x="178" y="172"/>
                    <a:pt x="334" y="16"/>
                  </a:cubicBezTo>
                  <a:cubicBezTo>
                    <a:pt x="336" y="14"/>
                    <a:pt x="336" y="10"/>
                    <a:pt x="336" y="8"/>
                  </a:cubicBezTo>
                  <a:cubicBezTo>
                    <a:pt x="336" y="0"/>
                    <a:pt x="330" y="0"/>
                    <a:pt x="320" y="0"/>
                  </a:cubicBezTo>
                  <a:cubicBezTo>
                    <a:pt x="308" y="0"/>
                    <a:pt x="306" y="0"/>
                    <a:pt x="298" y="8"/>
                  </a:cubicBezTo>
                  <a:cubicBezTo>
                    <a:pt x="214" y="80"/>
                    <a:pt x="120" y="202"/>
                    <a:pt x="58" y="388"/>
                  </a:cubicBezTo>
                  <a:cubicBezTo>
                    <a:pt x="20" y="504"/>
                    <a:pt x="0" y="644"/>
                    <a:pt x="0" y="790"/>
                  </a:cubicBezTo>
                  <a:cubicBezTo>
                    <a:pt x="0" y="1000"/>
                    <a:pt x="38" y="1236"/>
                    <a:pt x="176" y="1440"/>
                  </a:cubicBezTo>
                  <a:cubicBezTo>
                    <a:pt x="200" y="1474"/>
                    <a:pt x="234" y="1510"/>
                    <a:pt x="234" y="1510"/>
                  </a:cubicBezTo>
                  <a:cubicBezTo>
                    <a:pt x="242" y="1522"/>
                    <a:pt x="254" y="1536"/>
                    <a:pt x="262" y="15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180DA2C-0E16-304A-A0CE-D4101909E9F6}"/>
                </a:ext>
              </a:extLst>
            </p:cNvPr>
            <p:cNvSpPr/>
            <p:nvPr/>
          </p:nvSpPr>
          <p:spPr>
            <a:xfrm>
              <a:off x="3455279" y="6419160"/>
              <a:ext cx="12924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00">
                  <a:moveTo>
                    <a:pt x="52" y="338"/>
                  </a:moveTo>
                  <a:cubicBezTo>
                    <a:pt x="50" y="352"/>
                    <a:pt x="44" y="372"/>
                    <a:pt x="44" y="376"/>
                  </a:cubicBezTo>
                  <a:cubicBezTo>
                    <a:pt x="44" y="392"/>
                    <a:pt x="56" y="400"/>
                    <a:pt x="70" y="400"/>
                  </a:cubicBezTo>
                  <a:cubicBezTo>
                    <a:pt x="80" y="400"/>
                    <a:pt x="96" y="392"/>
                    <a:pt x="102" y="376"/>
                  </a:cubicBezTo>
                  <a:cubicBezTo>
                    <a:pt x="104" y="372"/>
                    <a:pt x="134" y="252"/>
                    <a:pt x="138" y="236"/>
                  </a:cubicBezTo>
                  <a:cubicBezTo>
                    <a:pt x="144" y="206"/>
                    <a:pt x="160" y="144"/>
                    <a:pt x="166" y="120"/>
                  </a:cubicBezTo>
                  <a:cubicBezTo>
                    <a:pt x="170" y="110"/>
                    <a:pt x="194" y="68"/>
                    <a:pt x="216" y="48"/>
                  </a:cubicBezTo>
                  <a:cubicBezTo>
                    <a:pt x="222" y="42"/>
                    <a:pt x="248" y="20"/>
                    <a:pt x="286" y="20"/>
                  </a:cubicBezTo>
                  <a:cubicBezTo>
                    <a:pt x="310" y="20"/>
                    <a:pt x="322" y="30"/>
                    <a:pt x="324" y="30"/>
                  </a:cubicBezTo>
                  <a:cubicBezTo>
                    <a:pt x="296" y="34"/>
                    <a:pt x="278" y="56"/>
                    <a:pt x="278" y="78"/>
                  </a:cubicBezTo>
                  <a:cubicBezTo>
                    <a:pt x="278" y="92"/>
                    <a:pt x="288" y="110"/>
                    <a:pt x="312" y="110"/>
                  </a:cubicBezTo>
                  <a:cubicBezTo>
                    <a:pt x="334" y="110"/>
                    <a:pt x="360" y="90"/>
                    <a:pt x="360" y="58"/>
                  </a:cubicBezTo>
                  <a:cubicBezTo>
                    <a:pt x="360" y="26"/>
                    <a:pt x="332" y="0"/>
                    <a:pt x="286" y="0"/>
                  </a:cubicBezTo>
                  <a:cubicBezTo>
                    <a:pt x="228" y="0"/>
                    <a:pt x="190" y="44"/>
                    <a:pt x="174" y="68"/>
                  </a:cubicBezTo>
                  <a:cubicBezTo>
                    <a:pt x="166" y="28"/>
                    <a:pt x="134" y="0"/>
                    <a:pt x="92" y="0"/>
                  </a:cubicBezTo>
                  <a:cubicBezTo>
                    <a:pt x="52" y="0"/>
                    <a:pt x="36" y="34"/>
                    <a:pt x="28" y="50"/>
                  </a:cubicBezTo>
                  <a:cubicBezTo>
                    <a:pt x="12" y="80"/>
                    <a:pt x="0" y="134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6" y="124"/>
                  </a:cubicBezTo>
                  <a:cubicBezTo>
                    <a:pt x="40" y="62"/>
                    <a:pt x="58" y="20"/>
                    <a:pt x="90" y="20"/>
                  </a:cubicBezTo>
                  <a:cubicBezTo>
                    <a:pt x="106" y="20"/>
                    <a:pt x="118" y="26"/>
                    <a:pt x="118" y="60"/>
                  </a:cubicBezTo>
                  <a:cubicBezTo>
                    <a:pt x="118" y="78"/>
                    <a:pt x="114" y="88"/>
                    <a:pt x="104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BE07BF32-185A-444C-AFE4-4BDDCF412B66}"/>
                </a:ext>
              </a:extLst>
            </p:cNvPr>
            <p:cNvSpPr/>
            <p:nvPr/>
          </p:nvSpPr>
          <p:spPr>
            <a:xfrm>
              <a:off x="3684959" y="637452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5A042B1-F647-B440-8504-87A6D9364018}"/>
                </a:ext>
              </a:extLst>
            </p:cNvPr>
            <p:cNvSpPr/>
            <p:nvPr/>
          </p:nvSpPr>
          <p:spPr>
            <a:xfrm>
              <a:off x="3988800" y="641916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4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4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4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D2197F8-2B3D-9548-98DE-1ECC3B7F6095}"/>
                </a:ext>
              </a:extLst>
            </p:cNvPr>
            <p:cNvSpPr/>
            <p:nvPr/>
          </p:nvSpPr>
          <p:spPr>
            <a:xfrm>
              <a:off x="4226399" y="6419160"/>
              <a:ext cx="24732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8" h="390">
                  <a:moveTo>
                    <a:pt x="68" y="86"/>
                  </a:moveTo>
                  <a:lnTo>
                    <a:pt x="68" y="324"/>
                  </a:lnTo>
                  <a:cubicBezTo>
                    <a:pt x="68" y="362"/>
                    <a:pt x="60" y="362"/>
                    <a:pt x="0" y="362"/>
                  </a:cubicBezTo>
                  <a:lnTo>
                    <a:pt x="0" y="390"/>
                  </a:lnTo>
                  <a:cubicBezTo>
                    <a:pt x="30" y="390"/>
                    <a:pt x="76" y="388"/>
                    <a:pt x="100" y="388"/>
                  </a:cubicBezTo>
                  <a:cubicBezTo>
                    <a:pt x="122" y="388"/>
                    <a:pt x="168" y="390"/>
                    <a:pt x="198" y="390"/>
                  </a:cubicBezTo>
                  <a:lnTo>
                    <a:pt x="198" y="362"/>
                  </a:lnTo>
                  <a:cubicBezTo>
                    <a:pt x="140" y="362"/>
                    <a:pt x="130" y="362"/>
                    <a:pt x="130" y="324"/>
                  </a:cubicBezTo>
                  <a:lnTo>
                    <a:pt x="130" y="160"/>
                  </a:lnTo>
                  <a:cubicBezTo>
                    <a:pt x="130" y="68"/>
                    <a:pt x="192" y="20"/>
                    <a:pt x="248" y="20"/>
                  </a:cubicBezTo>
                  <a:cubicBezTo>
                    <a:pt x="304" y="20"/>
                    <a:pt x="314" y="68"/>
                    <a:pt x="314" y="118"/>
                  </a:cubicBezTo>
                  <a:lnTo>
                    <a:pt x="314" y="324"/>
                  </a:lnTo>
                  <a:cubicBezTo>
                    <a:pt x="314" y="362"/>
                    <a:pt x="304" y="362"/>
                    <a:pt x="246" y="362"/>
                  </a:cubicBezTo>
                  <a:lnTo>
                    <a:pt x="246" y="390"/>
                  </a:lnTo>
                  <a:cubicBezTo>
                    <a:pt x="276" y="390"/>
                    <a:pt x="320" y="388"/>
                    <a:pt x="344" y="388"/>
                  </a:cubicBezTo>
                  <a:cubicBezTo>
                    <a:pt x="368" y="388"/>
                    <a:pt x="414" y="390"/>
                    <a:pt x="444" y="390"/>
                  </a:cubicBezTo>
                  <a:lnTo>
                    <a:pt x="444" y="362"/>
                  </a:lnTo>
                  <a:cubicBezTo>
                    <a:pt x="384" y="362"/>
                    <a:pt x="374" y="362"/>
                    <a:pt x="374" y="324"/>
                  </a:cubicBezTo>
                  <a:lnTo>
                    <a:pt x="374" y="160"/>
                  </a:lnTo>
                  <a:cubicBezTo>
                    <a:pt x="374" y="68"/>
                    <a:pt x="438" y="20"/>
                    <a:pt x="494" y="20"/>
                  </a:cubicBezTo>
                  <a:cubicBezTo>
                    <a:pt x="550" y="20"/>
                    <a:pt x="558" y="68"/>
                    <a:pt x="558" y="118"/>
                  </a:cubicBezTo>
                  <a:lnTo>
                    <a:pt x="558" y="324"/>
                  </a:lnTo>
                  <a:cubicBezTo>
                    <a:pt x="558" y="362"/>
                    <a:pt x="550" y="362"/>
                    <a:pt x="490" y="362"/>
                  </a:cubicBezTo>
                  <a:lnTo>
                    <a:pt x="490" y="390"/>
                  </a:lnTo>
                  <a:cubicBezTo>
                    <a:pt x="520" y="390"/>
                    <a:pt x="566" y="388"/>
                    <a:pt x="590" y="388"/>
                  </a:cubicBezTo>
                  <a:cubicBezTo>
                    <a:pt x="612" y="388"/>
                    <a:pt x="658" y="390"/>
                    <a:pt x="688" y="390"/>
                  </a:cubicBezTo>
                  <a:lnTo>
                    <a:pt x="688" y="362"/>
                  </a:lnTo>
                  <a:cubicBezTo>
                    <a:pt x="642" y="362"/>
                    <a:pt x="620" y="362"/>
                    <a:pt x="620" y="336"/>
                  </a:cubicBezTo>
                  <a:lnTo>
                    <a:pt x="620" y="168"/>
                  </a:lnTo>
                  <a:cubicBezTo>
                    <a:pt x="620" y="92"/>
                    <a:pt x="620" y="64"/>
                    <a:pt x="592" y="32"/>
                  </a:cubicBezTo>
                  <a:cubicBezTo>
                    <a:pt x="580" y="18"/>
                    <a:pt x="550" y="0"/>
                    <a:pt x="500" y="0"/>
                  </a:cubicBezTo>
                  <a:cubicBezTo>
                    <a:pt x="426" y="0"/>
                    <a:pt x="386" y="52"/>
                    <a:pt x="372" y="86"/>
                  </a:cubicBezTo>
                  <a:cubicBezTo>
                    <a:pt x="360" y="10"/>
                    <a:pt x="294" y="0"/>
                    <a:pt x="254" y="0"/>
                  </a:cubicBezTo>
                  <a:cubicBezTo>
                    <a:pt x="190" y="0"/>
                    <a:pt x="148" y="38"/>
                    <a:pt x="124" y="92"/>
                  </a:cubicBezTo>
                  <a:lnTo>
                    <a:pt x="124" y="0"/>
                  </a:lnTo>
                  <a:lnTo>
                    <a:pt x="0" y="10"/>
                  </a:lnTo>
                  <a:lnTo>
                    <a:pt x="0" y="38"/>
                  </a:lnTo>
                  <a:cubicBezTo>
                    <a:pt x="62" y="38"/>
                    <a:pt x="68" y="44"/>
                    <a:pt x="6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E527892-88F1-0C42-8EEA-B83304139A90}"/>
                </a:ext>
              </a:extLst>
            </p:cNvPr>
            <p:cNvSpPr/>
            <p:nvPr/>
          </p:nvSpPr>
          <p:spPr>
            <a:xfrm>
              <a:off x="4492080" y="6417000"/>
              <a:ext cx="14292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06">
                  <a:moveTo>
                    <a:pt x="256" y="328"/>
                  </a:moveTo>
                  <a:cubicBezTo>
                    <a:pt x="260" y="364"/>
                    <a:pt x="284" y="400"/>
                    <a:pt x="326" y="400"/>
                  </a:cubicBezTo>
                  <a:cubicBezTo>
                    <a:pt x="344" y="400"/>
                    <a:pt x="398" y="388"/>
                    <a:pt x="398" y="316"/>
                  </a:cubicBezTo>
                  <a:lnTo>
                    <a:pt x="398" y="268"/>
                  </a:lnTo>
                  <a:lnTo>
                    <a:pt x="376" y="268"/>
                  </a:lnTo>
                  <a:lnTo>
                    <a:pt x="376" y="316"/>
                  </a:lnTo>
                  <a:cubicBezTo>
                    <a:pt x="376" y="368"/>
                    <a:pt x="354" y="374"/>
                    <a:pt x="344" y="374"/>
                  </a:cubicBezTo>
                  <a:cubicBezTo>
                    <a:pt x="316" y="374"/>
                    <a:pt x="312" y="334"/>
                    <a:pt x="312" y="330"/>
                  </a:cubicBezTo>
                  <a:lnTo>
                    <a:pt x="312" y="152"/>
                  </a:lnTo>
                  <a:cubicBezTo>
                    <a:pt x="312" y="116"/>
                    <a:pt x="312" y="82"/>
                    <a:pt x="280" y="48"/>
                  </a:cubicBezTo>
                  <a:cubicBezTo>
                    <a:pt x="246" y="14"/>
                    <a:pt x="202" y="0"/>
                    <a:pt x="160" y="0"/>
                  </a:cubicBezTo>
                  <a:cubicBezTo>
                    <a:pt x="86" y="0"/>
                    <a:pt x="26" y="42"/>
                    <a:pt x="26" y="100"/>
                  </a:cubicBezTo>
                  <a:cubicBezTo>
                    <a:pt x="26" y="126"/>
                    <a:pt x="44" y="142"/>
                    <a:pt x="66" y="142"/>
                  </a:cubicBezTo>
                  <a:cubicBezTo>
                    <a:pt x="90" y="142"/>
                    <a:pt x="106" y="124"/>
                    <a:pt x="106" y="100"/>
                  </a:cubicBezTo>
                  <a:cubicBezTo>
                    <a:pt x="106" y="90"/>
                    <a:pt x="102" y="60"/>
                    <a:pt x="62" y="60"/>
                  </a:cubicBezTo>
                  <a:cubicBezTo>
                    <a:pt x="86" y="30"/>
                    <a:pt x="128" y="20"/>
                    <a:pt x="158" y="20"/>
                  </a:cubicBezTo>
                  <a:cubicBezTo>
                    <a:pt x="200" y="20"/>
                    <a:pt x="250" y="54"/>
                    <a:pt x="250" y="132"/>
                  </a:cubicBezTo>
                  <a:lnTo>
                    <a:pt x="250" y="166"/>
                  </a:lnTo>
                  <a:cubicBezTo>
                    <a:pt x="206" y="168"/>
                    <a:pt x="144" y="170"/>
                    <a:pt x="88" y="196"/>
                  </a:cubicBezTo>
                  <a:cubicBezTo>
                    <a:pt x="22" y="226"/>
                    <a:pt x="0" y="272"/>
                    <a:pt x="0" y="312"/>
                  </a:cubicBezTo>
                  <a:cubicBezTo>
                    <a:pt x="0" y="384"/>
                    <a:pt x="86" y="406"/>
                    <a:pt x="142" y="406"/>
                  </a:cubicBezTo>
                  <a:cubicBezTo>
                    <a:pt x="200" y="406"/>
                    <a:pt x="240" y="370"/>
                    <a:pt x="256" y="328"/>
                  </a:cubicBezTo>
                  <a:close/>
                  <a:moveTo>
                    <a:pt x="250" y="184"/>
                  </a:moveTo>
                  <a:lnTo>
                    <a:pt x="250" y="272"/>
                  </a:lnTo>
                  <a:cubicBezTo>
                    <a:pt x="250" y="356"/>
                    <a:pt x="188" y="386"/>
                    <a:pt x="148" y="386"/>
                  </a:cubicBezTo>
                  <a:cubicBezTo>
                    <a:pt x="104" y="386"/>
                    <a:pt x="68" y="354"/>
                    <a:pt x="68" y="310"/>
                  </a:cubicBezTo>
                  <a:cubicBezTo>
                    <a:pt x="68" y="262"/>
                    <a:pt x="106" y="188"/>
                    <a:pt x="250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BFFF8F7D-CFC8-B143-9C01-A6D2A7C167EC}"/>
                </a:ext>
              </a:extLst>
            </p:cNvPr>
            <p:cNvSpPr/>
            <p:nvPr/>
          </p:nvSpPr>
          <p:spPr>
            <a:xfrm>
              <a:off x="4640400" y="6422760"/>
              <a:ext cx="159480" cy="13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380">
                  <a:moveTo>
                    <a:pt x="242" y="174"/>
                  </a:moveTo>
                  <a:cubicBezTo>
                    <a:pt x="270" y="140"/>
                    <a:pt x="302" y="96"/>
                    <a:pt x="324" y="74"/>
                  </a:cubicBezTo>
                  <a:cubicBezTo>
                    <a:pt x="352" y="42"/>
                    <a:pt x="388" y="28"/>
                    <a:pt x="428" y="28"/>
                  </a:cubicBezTo>
                  <a:lnTo>
                    <a:pt x="428" y="0"/>
                  </a:lnTo>
                  <a:cubicBezTo>
                    <a:pt x="406" y="2"/>
                    <a:pt x="380" y="2"/>
                    <a:pt x="356" y="2"/>
                  </a:cubicBezTo>
                  <a:cubicBezTo>
                    <a:pt x="330" y="2"/>
                    <a:pt x="284" y="0"/>
                    <a:pt x="272" y="0"/>
                  </a:cubicBezTo>
                  <a:lnTo>
                    <a:pt x="272" y="28"/>
                  </a:lnTo>
                  <a:cubicBezTo>
                    <a:pt x="290" y="30"/>
                    <a:pt x="298" y="40"/>
                    <a:pt x="298" y="54"/>
                  </a:cubicBezTo>
                  <a:cubicBezTo>
                    <a:pt x="298" y="68"/>
                    <a:pt x="288" y="80"/>
                    <a:pt x="284" y="86"/>
                  </a:cubicBezTo>
                  <a:lnTo>
                    <a:pt x="230" y="154"/>
                  </a:lnTo>
                  <a:lnTo>
                    <a:pt x="160" y="66"/>
                  </a:lnTo>
                  <a:cubicBezTo>
                    <a:pt x="152" y="56"/>
                    <a:pt x="152" y="54"/>
                    <a:pt x="152" y="50"/>
                  </a:cubicBezTo>
                  <a:cubicBezTo>
                    <a:pt x="152" y="36"/>
                    <a:pt x="166" y="28"/>
                    <a:pt x="184" y="28"/>
                  </a:cubicBezTo>
                  <a:lnTo>
                    <a:pt x="184" y="0"/>
                  </a:lnTo>
                  <a:cubicBezTo>
                    <a:pt x="160" y="0"/>
                    <a:pt x="102" y="2"/>
                    <a:pt x="88" y="2"/>
                  </a:cubicBezTo>
                  <a:cubicBezTo>
                    <a:pt x="70" y="2"/>
                    <a:pt x="28" y="2"/>
                    <a:pt x="4" y="0"/>
                  </a:cubicBezTo>
                  <a:lnTo>
                    <a:pt x="4" y="28"/>
                  </a:lnTo>
                  <a:cubicBezTo>
                    <a:pt x="66" y="28"/>
                    <a:pt x="68" y="28"/>
                    <a:pt x="108" y="82"/>
                  </a:cubicBezTo>
                  <a:lnTo>
                    <a:pt x="196" y="196"/>
                  </a:lnTo>
                  <a:lnTo>
                    <a:pt x="112" y="300"/>
                  </a:lnTo>
                  <a:cubicBezTo>
                    <a:pt x="70" y="352"/>
                    <a:pt x="18" y="354"/>
                    <a:pt x="0" y="354"/>
                  </a:cubicBezTo>
                  <a:lnTo>
                    <a:pt x="0" y="380"/>
                  </a:lnTo>
                  <a:cubicBezTo>
                    <a:pt x="22" y="378"/>
                    <a:pt x="50" y="378"/>
                    <a:pt x="74" y="378"/>
                  </a:cubicBezTo>
                  <a:cubicBezTo>
                    <a:pt x="98" y="378"/>
                    <a:pt x="136" y="380"/>
                    <a:pt x="158" y="380"/>
                  </a:cubicBezTo>
                  <a:lnTo>
                    <a:pt x="158" y="354"/>
                  </a:lnTo>
                  <a:cubicBezTo>
                    <a:pt x="138" y="350"/>
                    <a:pt x="132" y="340"/>
                    <a:pt x="132" y="326"/>
                  </a:cubicBezTo>
                  <a:cubicBezTo>
                    <a:pt x="132" y="306"/>
                    <a:pt x="158" y="278"/>
                    <a:pt x="210" y="214"/>
                  </a:cubicBezTo>
                  <a:lnTo>
                    <a:pt x="278" y="302"/>
                  </a:lnTo>
                  <a:cubicBezTo>
                    <a:pt x="286" y="312"/>
                    <a:pt x="296" y="326"/>
                    <a:pt x="296" y="332"/>
                  </a:cubicBezTo>
                  <a:cubicBezTo>
                    <a:pt x="296" y="340"/>
                    <a:pt x="288" y="352"/>
                    <a:pt x="264" y="354"/>
                  </a:cubicBezTo>
                  <a:lnTo>
                    <a:pt x="264" y="380"/>
                  </a:lnTo>
                  <a:cubicBezTo>
                    <a:pt x="292" y="380"/>
                    <a:pt x="340" y="378"/>
                    <a:pt x="360" y="378"/>
                  </a:cubicBezTo>
                  <a:cubicBezTo>
                    <a:pt x="384" y="378"/>
                    <a:pt x="418" y="378"/>
                    <a:pt x="444" y="380"/>
                  </a:cubicBezTo>
                  <a:lnTo>
                    <a:pt x="444" y="354"/>
                  </a:lnTo>
                  <a:cubicBezTo>
                    <a:pt x="398" y="354"/>
                    <a:pt x="382" y="352"/>
                    <a:pt x="362" y="3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B829FCE-C8D1-BC41-B52F-9FC0D02E0D77}"/>
                </a:ext>
              </a:extLst>
            </p:cNvPr>
            <p:cNvSpPr/>
            <p:nvPr/>
          </p:nvSpPr>
          <p:spPr>
            <a:xfrm>
              <a:off x="4412880" y="6665400"/>
              <a:ext cx="11340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280">
                  <a:moveTo>
                    <a:pt x="224" y="36"/>
                  </a:moveTo>
                  <a:cubicBezTo>
                    <a:pt x="210" y="16"/>
                    <a:pt x="190" y="0"/>
                    <a:pt x="160" y="0"/>
                  </a:cubicBezTo>
                  <a:cubicBezTo>
                    <a:pt x="80" y="0"/>
                    <a:pt x="0" y="88"/>
                    <a:pt x="0" y="176"/>
                  </a:cubicBezTo>
                  <a:cubicBezTo>
                    <a:pt x="0" y="236"/>
                    <a:pt x="40" y="280"/>
                    <a:pt x="94" y="280"/>
                  </a:cubicBezTo>
                  <a:cubicBezTo>
                    <a:pt x="126" y="280"/>
                    <a:pt x="156" y="260"/>
                    <a:pt x="182" y="236"/>
                  </a:cubicBezTo>
                  <a:cubicBezTo>
                    <a:pt x="194" y="274"/>
                    <a:pt x="228" y="280"/>
                    <a:pt x="246" y="280"/>
                  </a:cubicBezTo>
                  <a:cubicBezTo>
                    <a:pt x="268" y="280"/>
                    <a:pt x="282" y="266"/>
                    <a:pt x="294" y="246"/>
                  </a:cubicBezTo>
                  <a:cubicBezTo>
                    <a:pt x="308" y="222"/>
                    <a:pt x="316" y="188"/>
                    <a:pt x="316" y="184"/>
                  </a:cubicBezTo>
                  <a:cubicBezTo>
                    <a:pt x="316" y="176"/>
                    <a:pt x="308" y="176"/>
                    <a:pt x="306" y="176"/>
                  </a:cubicBezTo>
                  <a:cubicBezTo>
                    <a:pt x="298" y="176"/>
                    <a:pt x="296" y="180"/>
                    <a:pt x="292" y="196"/>
                  </a:cubicBezTo>
                  <a:cubicBezTo>
                    <a:pt x="284" y="226"/>
                    <a:pt x="272" y="262"/>
                    <a:pt x="246" y="262"/>
                  </a:cubicBezTo>
                  <a:cubicBezTo>
                    <a:pt x="230" y="262"/>
                    <a:pt x="226" y="248"/>
                    <a:pt x="226" y="232"/>
                  </a:cubicBezTo>
                  <a:cubicBezTo>
                    <a:pt x="226" y="222"/>
                    <a:pt x="232" y="198"/>
                    <a:pt x="236" y="182"/>
                  </a:cubicBezTo>
                  <a:cubicBezTo>
                    <a:pt x="240" y="166"/>
                    <a:pt x="246" y="140"/>
                    <a:pt x="250" y="126"/>
                  </a:cubicBezTo>
                  <a:lnTo>
                    <a:pt x="262" y="80"/>
                  </a:lnTo>
                  <a:cubicBezTo>
                    <a:pt x="266" y="64"/>
                    <a:pt x="272" y="34"/>
                    <a:pt x="272" y="32"/>
                  </a:cubicBezTo>
                  <a:cubicBezTo>
                    <a:pt x="272" y="18"/>
                    <a:pt x="262" y="12"/>
                    <a:pt x="252" y="12"/>
                  </a:cubicBezTo>
                  <a:cubicBezTo>
                    <a:pt x="242" y="12"/>
                    <a:pt x="228" y="20"/>
                    <a:pt x="224" y="36"/>
                  </a:cubicBezTo>
                  <a:close/>
                  <a:moveTo>
                    <a:pt x="184" y="196"/>
                  </a:moveTo>
                  <a:cubicBezTo>
                    <a:pt x="180" y="214"/>
                    <a:pt x="166" y="226"/>
                    <a:pt x="152" y="238"/>
                  </a:cubicBezTo>
                  <a:cubicBezTo>
                    <a:pt x="146" y="242"/>
                    <a:pt x="122" y="262"/>
                    <a:pt x="96" y="262"/>
                  </a:cubicBezTo>
                  <a:cubicBezTo>
                    <a:pt x="72" y="262"/>
                    <a:pt x="50" y="246"/>
                    <a:pt x="50" y="202"/>
                  </a:cubicBezTo>
                  <a:cubicBezTo>
                    <a:pt x="50" y="170"/>
                    <a:pt x="68" y="100"/>
                    <a:pt x="82" y="76"/>
                  </a:cubicBezTo>
                  <a:cubicBezTo>
                    <a:pt x="110" y="26"/>
                    <a:pt x="142" y="18"/>
                    <a:pt x="160" y="18"/>
                  </a:cubicBezTo>
                  <a:cubicBezTo>
                    <a:pt x="202" y="18"/>
                    <a:pt x="214" y="64"/>
                    <a:pt x="214" y="72"/>
                  </a:cubicBezTo>
                  <a:cubicBezTo>
                    <a:pt x="214" y="74"/>
                    <a:pt x="214" y="78"/>
                    <a:pt x="212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B33A61D-2CC6-1E4C-92C0-D0C112631969}"/>
                </a:ext>
              </a:extLst>
            </p:cNvPr>
            <p:cNvSpPr/>
            <p:nvPr/>
          </p:nvSpPr>
          <p:spPr>
            <a:xfrm>
              <a:off x="4550400" y="6611399"/>
              <a:ext cx="44280" cy="82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4" h="230">
                  <a:moveTo>
                    <a:pt x="120" y="42"/>
                  </a:moveTo>
                  <a:cubicBezTo>
                    <a:pt x="120" y="42"/>
                    <a:pt x="124" y="32"/>
                    <a:pt x="124" y="26"/>
                  </a:cubicBezTo>
                  <a:cubicBezTo>
                    <a:pt x="124" y="10"/>
                    <a:pt x="110" y="0"/>
                    <a:pt x="96" y="0"/>
                  </a:cubicBezTo>
                  <a:cubicBezTo>
                    <a:pt x="78" y="0"/>
                    <a:pt x="72" y="14"/>
                    <a:pt x="70" y="20"/>
                  </a:cubicBezTo>
                  <a:lnTo>
                    <a:pt x="2" y="212"/>
                  </a:lnTo>
                  <a:cubicBezTo>
                    <a:pt x="0" y="218"/>
                    <a:pt x="0" y="218"/>
                    <a:pt x="0" y="220"/>
                  </a:cubicBezTo>
                  <a:cubicBezTo>
                    <a:pt x="0" y="226"/>
                    <a:pt x="18" y="230"/>
                    <a:pt x="20" y="230"/>
                  </a:cubicBezTo>
                  <a:cubicBezTo>
                    <a:pt x="24" y="230"/>
                    <a:pt x="24" y="228"/>
                    <a:pt x="26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25A9F0D-08D2-814B-B9DE-7FC234178CF0}"/>
                </a:ext>
              </a:extLst>
            </p:cNvPr>
            <p:cNvSpPr/>
            <p:nvPr/>
          </p:nvSpPr>
          <p:spPr>
            <a:xfrm>
              <a:off x="4872960" y="633564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6B4A369-371A-524C-82BB-72378C4E385D}"/>
                </a:ext>
              </a:extLst>
            </p:cNvPr>
            <p:cNvSpPr/>
            <p:nvPr/>
          </p:nvSpPr>
          <p:spPr>
            <a:xfrm>
              <a:off x="5117039" y="650844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BC9092B-504A-F547-AB3E-954AE7809BAF}"/>
                </a:ext>
              </a:extLst>
            </p:cNvPr>
            <p:cNvSpPr/>
            <p:nvPr/>
          </p:nvSpPr>
          <p:spPr>
            <a:xfrm>
              <a:off x="5343120" y="63219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12A6ECC-7DAD-3245-ACE6-9DA51948D6FF}"/>
                </a:ext>
              </a:extLst>
            </p:cNvPr>
            <p:cNvSpPr/>
            <p:nvPr/>
          </p:nvSpPr>
          <p:spPr>
            <a:xfrm>
              <a:off x="5450400" y="64191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EDC8ADF-EF35-9A44-969E-207CCF722D6A}"/>
                </a:ext>
              </a:extLst>
            </p:cNvPr>
            <p:cNvSpPr/>
            <p:nvPr/>
          </p:nvSpPr>
          <p:spPr>
            <a:xfrm>
              <a:off x="5592240" y="630468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632C940E-39ED-D943-A12C-4B316DE0ED70}"/>
                </a:ext>
              </a:extLst>
            </p:cNvPr>
            <p:cNvSpPr/>
            <p:nvPr/>
          </p:nvSpPr>
          <p:spPr>
            <a:xfrm>
              <a:off x="5698080" y="65257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F6E4F5B3-4215-C642-A74D-865A6C10563D}"/>
                </a:ext>
              </a:extLst>
            </p:cNvPr>
            <p:cNvSpPr/>
            <p:nvPr/>
          </p:nvSpPr>
          <p:spPr>
            <a:xfrm>
              <a:off x="5823360" y="64191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9EF1D99F-0FB7-0146-A444-20A4D3C50B21}"/>
                </a:ext>
              </a:extLst>
            </p:cNvPr>
            <p:cNvSpPr/>
            <p:nvPr/>
          </p:nvSpPr>
          <p:spPr>
            <a:xfrm>
              <a:off x="5988240" y="6304680"/>
              <a:ext cx="558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320">
                  <a:moveTo>
                    <a:pt x="150" y="54"/>
                  </a:moveTo>
                  <a:cubicBezTo>
                    <a:pt x="156" y="44"/>
                    <a:pt x="156" y="38"/>
                    <a:pt x="156" y="34"/>
                  </a:cubicBezTo>
                  <a:cubicBezTo>
                    <a:pt x="156" y="14"/>
                    <a:pt x="138" y="0"/>
                    <a:pt x="120" y="0"/>
                  </a:cubicBezTo>
                  <a:cubicBezTo>
                    <a:pt x="96" y="0"/>
                    <a:pt x="88" y="20"/>
                    <a:pt x="86" y="30"/>
                  </a:cubicBezTo>
                  <a:lnTo>
                    <a:pt x="4" y="298"/>
                  </a:lnTo>
                  <a:cubicBezTo>
                    <a:pt x="2" y="298"/>
                    <a:pt x="0" y="306"/>
                    <a:pt x="0" y="306"/>
                  </a:cubicBezTo>
                  <a:cubicBezTo>
                    <a:pt x="0" y="314"/>
                    <a:pt x="20" y="320"/>
                    <a:pt x="24" y="320"/>
                  </a:cubicBezTo>
                  <a:cubicBezTo>
                    <a:pt x="28" y="320"/>
                    <a:pt x="30" y="320"/>
                    <a:pt x="34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21D3FF06-149A-5547-8A19-926C9D46B495}"/>
                </a:ext>
              </a:extLst>
            </p:cNvPr>
            <p:cNvSpPr/>
            <p:nvPr/>
          </p:nvSpPr>
          <p:spPr>
            <a:xfrm>
              <a:off x="6083999" y="63219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F9E7404D-655E-0B48-9DA7-452F852F3234}"/>
                </a:ext>
              </a:extLst>
            </p:cNvPr>
            <p:cNvSpPr/>
            <p:nvPr/>
          </p:nvSpPr>
          <p:spPr>
            <a:xfrm>
              <a:off x="6285599" y="6473879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7FE5A8A-A9F7-5043-AC34-7C30E75D44F6}"/>
                </a:ext>
              </a:extLst>
            </p:cNvPr>
            <p:cNvSpPr/>
            <p:nvPr/>
          </p:nvSpPr>
          <p:spPr>
            <a:xfrm>
              <a:off x="6590160" y="633564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0" y="534"/>
                    <a:pt x="170" y="580"/>
                  </a:cubicBezTo>
                  <a:cubicBezTo>
                    <a:pt x="170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CB9FDF89-759F-2C44-9636-D3B0AC5F5F2F}"/>
                </a:ext>
              </a:extLst>
            </p:cNvPr>
            <p:cNvSpPr/>
            <p:nvPr/>
          </p:nvSpPr>
          <p:spPr>
            <a:xfrm>
              <a:off x="6834239" y="650844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2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4AD45F72-609E-564C-B19B-9CBC944B5BCF}"/>
                </a:ext>
              </a:extLst>
            </p:cNvPr>
            <p:cNvSpPr/>
            <p:nvPr/>
          </p:nvSpPr>
          <p:spPr>
            <a:xfrm>
              <a:off x="7059600" y="63219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A3785323-F76C-5742-9F4C-715AB2093E7D}"/>
                </a:ext>
              </a:extLst>
            </p:cNvPr>
            <p:cNvSpPr/>
            <p:nvPr/>
          </p:nvSpPr>
          <p:spPr>
            <a:xfrm>
              <a:off x="7167600" y="64191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C3A794E0-532B-8842-99BA-A1299934FD44}"/>
                </a:ext>
              </a:extLst>
            </p:cNvPr>
            <p:cNvSpPr/>
            <p:nvPr/>
          </p:nvSpPr>
          <p:spPr>
            <a:xfrm>
              <a:off x="7326000" y="65257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8F3D65ED-4670-C546-B41F-666ADFA5C111}"/>
                </a:ext>
              </a:extLst>
            </p:cNvPr>
            <p:cNvSpPr/>
            <p:nvPr/>
          </p:nvSpPr>
          <p:spPr>
            <a:xfrm>
              <a:off x="7451280" y="64191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B1B0088-4F4E-6941-8E4C-6264E74F0160}"/>
                </a:ext>
              </a:extLst>
            </p:cNvPr>
            <p:cNvSpPr/>
            <p:nvPr/>
          </p:nvSpPr>
          <p:spPr>
            <a:xfrm>
              <a:off x="7623360" y="63219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DD586B6C-E86E-DF43-9A84-3FBE710678E1}"/>
                </a:ext>
              </a:extLst>
            </p:cNvPr>
            <p:cNvSpPr/>
            <p:nvPr/>
          </p:nvSpPr>
          <p:spPr>
            <a:xfrm>
              <a:off x="7739279" y="6195240"/>
              <a:ext cx="120600" cy="56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6" h="1582">
                  <a:moveTo>
                    <a:pt x="336" y="790"/>
                  </a:moveTo>
                  <a:cubicBezTo>
                    <a:pt x="336" y="538"/>
                    <a:pt x="276" y="270"/>
                    <a:pt x="102" y="72"/>
                  </a:cubicBezTo>
                  <a:cubicBezTo>
                    <a:pt x="90" y="58"/>
                    <a:pt x="58" y="24"/>
                    <a:pt x="36" y="6"/>
                  </a:cubicBezTo>
                  <a:cubicBezTo>
                    <a:pt x="30" y="0"/>
                    <a:pt x="28" y="0"/>
                    <a:pt x="16" y="0"/>
                  </a:cubicBezTo>
                  <a:cubicBezTo>
                    <a:pt x="8" y="0"/>
                    <a:pt x="0" y="0"/>
                    <a:pt x="0" y="8"/>
                  </a:cubicBezTo>
                  <a:cubicBezTo>
                    <a:pt x="0" y="12"/>
                    <a:pt x="4" y="16"/>
                    <a:pt x="6" y="18"/>
                  </a:cubicBezTo>
                  <a:cubicBezTo>
                    <a:pt x="36" y="48"/>
                    <a:pt x="84" y="96"/>
                    <a:pt x="138" y="194"/>
                  </a:cubicBezTo>
                  <a:cubicBezTo>
                    <a:pt x="234" y="362"/>
                    <a:pt x="268" y="580"/>
                    <a:pt x="268" y="790"/>
                  </a:cubicBezTo>
                  <a:cubicBezTo>
                    <a:pt x="268" y="1172"/>
                    <a:pt x="162" y="1406"/>
                    <a:pt x="4" y="1566"/>
                  </a:cubicBezTo>
                  <a:cubicBezTo>
                    <a:pt x="2" y="1568"/>
                    <a:pt x="0" y="1572"/>
                    <a:pt x="0" y="1574"/>
                  </a:cubicBezTo>
                  <a:cubicBezTo>
                    <a:pt x="0" y="1582"/>
                    <a:pt x="8" y="1582"/>
                    <a:pt x="16" y="1582"/>
                  </a:cubicBezTo>
                  <a:cubicBezTo>
                    <a:pt x="28" y="1582"/>
                    <a:pt x="30" y="1582"/>
                    <a:pt x="38" y="1576"/>
                  </a:cubicBezTo>
                  <a:cubicBezTo>
                    <a:pt x="122" y="1504"/>
                    <a:pt x="216" y="1382"/>
                    <a:pt x="278" y="1196"/>
                  </a:cubicBezTo>
                  <a:cubicBezTo>
                    <a:pt x="316" y="1076"/>
                    <a:pt x="336" y="932"/>
                    <a:pt x="336" y="7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48FDC6AE-B26F-4347-A112-E5FFF091A6F4}"/>
                </a:ext>
              </a:extLst>
            </p:cNvPr>
            <p:cNvSpPr/>
            <p:nvPr/>
          </p:nvSpPr>
          <p:spPr>
            <a:xfrm>
              <a:off x="7994160" y="6342840"/>
              <a:ext cx="233640" cy="22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0" h="632">
                  <a:moveTo>
                    <a:pt x="646" y="20"/>
                  </a:moveTo>
                  <a:cubicBezTo>
                    <a:pt x="648" y="16"/>
                    <a:pt x="650" y="10"/>
                    <a:pt x="650" y="8"/>
                  </a:cubicBezTo>
                  <a:cubicBezTo>
                    <a:pt x="650" y="0"/>
                    <a:pt x="650" y="0"/>
                    <a:pt x="630" y="0"/>
                  </a:cubicBezTo>
                  <a:lnTo>
                    <a:pt x="22" y="0"/>
                  </a:lnTo>
                  <a:cubicBezTo>
                    <a:pt x="0" y="0"/>
                    <a:pt x="0" y="0"/>
                    <a:pt x="0" y="8"/>
                  </a:cubicBezTo>
                  <a:cubicBezTo>
                    <a:pt x="0" y="10"/>
                    <a:pt x="2" y="16"/>
                    <a:pt x="4" y="20"/>
                  </a:cubicBezTo>
                  <a:lnTo>
                    <a:pt x="302" y="614"/>
                  </a:lnTo>
                  <a:cubicBezTo>
                    <a:pt x="308" y="626"/>
                    <a:pt x="310" y="632"/>
                    <a:pt x="326" y="632"/>
                  </a:cubicBezTo>
                  <a:cubicBezTo>
                    <a:pt x="340" y="632"/>
                    <a:pt x="342" y="626"/>
                    <a:pt x="350" y="614"/>
                  </a:cubicBezTo>
                  <a:close/>
                  <a:moveTo>
                    <a:pt x="110" y="64"/>
                  </a:moveTo>
                  <a:lnTo>
                    <a:pt x="594" y="64"/>
                  </a:lnTo>
                  <a:lnTo>
                    <a:pt x="352" y="5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28ABFBFC-E0D2-4D48-86E5-A383AAF2B5FC}"/>
                </a:ext>
              </a:extLst>
            </p:cNvPr>
            <p:cNvSpPr/>
            <p:nvPr/>
          </p:nvSpPr>
          <p:spPr>
            <a:xfrm>
              <a:off x="8252640" y="650844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64BC8E4A-9231-404E-A675-C13C7DFBCF2D}"/>
                </a:ext>
              </a:extLst>
            </p:cNvPr>
            <p:cNvSpPr/>
            <p:nvPr/>
          </p:nvSpPr>
          <p:spPr>
            <a:xfrm>
              <a:off x="8462160" y="633564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351ED5E-AFA4-6348-8323-66F9C6F4385A}"/>
                </a:ext>
              </a:extLst>
            </p:cNvPr>
            <p:cNvSpPr/>
            <p:nvPr/>
          </p:nvSpPr>
          <p:spPr>
            <a:xfrm>
              <a:off x="8706240" y="650844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5819BC71-25B1-FB46-97C5-21E0339124A9}"/>
                </a:ext>
              </a:extLst>
            </p:cNvPr>
            <p:cNvSpPr/>
            <p:nvPr/>
          </p:nvSpPr>
          <p:spPr>
            <a:xfrm>
              <a:off x="8931600" y="63219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0D838B88-B895-C94F-817D-99E87A6B3AAC}"/>
                </a:ext>
              </a:extLst>
            </p:cNvPr>
            <p:cNvSpPr/>
            <p:nvPr/>
          </p:nvSpPr>
          <p:spPr>
            <a:xfrm>
              <a:off x="9039600" y="64191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AB9B8111-F69E-1C41-96AB-FA966B3296D2}"/>
                </a:ext>
              </a:extLst>
            </p:cNvPr>
            <p:cNvSpPr/>
            <p:nvPr/>
          </p:nvSpPr>
          <p:spPr>
            <a:xfrm>
              <a:off x="9198000" y="65257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1A856A1F-131A-9441-9B8F-0691A772DD34}"/>
                </a:ext>
              </a:extLst>
            </p:cNvPr>
            <p:cNvSpPr/>
            <p:nvPr/>
          </p:nvSpPr>
          <p:spPr>
            <a:xfrm>
              <a:off x="9324000" y="64191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987A9AEB-3E28-6F4E-AD22-85988C619751}"/>
                </a:ext>
              </a:extLst>
            </p:cNvPr>
            <p:cNvSpPr/>
            <p:nvPr/>
          </p:nvSpPr>
          <p:spPr>
            <a:xfrm>
              <a:off x="9495360" y="63219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66" name="Group 65" descr="22§display§w \leftarrow w - \alpha \nabla_w L(s,a,s';w)§svg§600§FALSE" title="TexMaths">
            <a:extLst>
              <a:ext uri="{FF2B5EF4-FFF2-40B4-BE49-F238E27FC236}">
                <a16:creationId xmlns:a16="http://schemas.microsoft.com/office/drawing/2014/main" id="{630FB329-7313-6E4B-8F76-059634029207}"/>
              </a:ext>
            </a:extLst>
          </p:cNvPr>
          <p:cNvGrpSpPr/>
          <p:nvPr/>
        </p:nvGrpSpPr>
        <p:grpSpPr>
          <a:xfrm>
            <a:off x="2377439" y="3749400"/>
            <a:ext cx="4048199" cy="367200"/>
            <a:chOff x="2377439" y="3749400"/>
            <a:chExt cx="4048199" cy="367200"/>
          </a:xfrm>
        </p:grpSpPr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2A92F996-3D5F-1C46-B64A-9D11663ECD01}"/>
                </a:ext>
              </a:extLst>
            </p:cNvPr>
            <p:cNvSpPr/>
            <p:nvPr/>
          </p:nvSpPr>
          <p:spPr>
            <a:xfrm>
              <a:off x="2377439" y="3750840"/>
              <a:ext cx="4048199" cy="365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46" h="1017">
                  <a:moveTo>
                    <a:pt x="5623" y="1017"/>
                  </a:moveTo>
                  <a:lnTo>
                    <a:pt x="0" y="1017"/>
                  </a:lnTo>
                  <a:lnTo>
                    <a:pt x="0" y="0"/>
                  </a:lnTo>
                  <a:lnTo>
                    <a:pt x="11246" y="0"/>
                  </a:lnTo>
                  <a:lnTo>
                    <a:pt x="11246" y="10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0E439FFC-1063-2148-9792-1371FBC9038C}"/>
                </a:ext>
              </a:extLst>
            </p:cNvPr>
            <p:cNvSpPr/>
            <p:nvPr/>
          </p:nvSpPr>
          <p:spPr>
            <a:xfrm>
              <a:off x="2387880" y="38754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CD693D34-A4B8-2546-924E-B8938FF7EBFE}"/>
                </a:ext>
              </a:extLst>
            </p:cNvPr>
            <p:cNvSpPr/>
            <p:nvPr/>
          </p:nvSpPr>
          <p:spPr>
            <a:xfrm>
              <a:off x="2751120" y="385164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2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053EB7C-E293-3241-9B22-2CC9D0DE293D}"/>
                </a:ext>
              </a:extLst>
            </p:cNvPr>
            <p:cNvSpPr/>
            <p:nvPr/>
          </p:nvSpPr>
          <p:spPr>
            <a:xfrm>
              <a:off x="3185279" y="38754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7A2EDB35-196B-584B-BCE4-E127E6CC66C1}"/>
                </a:ext>
              </a:extLst>
            </p:cNvPr>
            <p:cNvSpPr/>
            <p:nvPr/>
          </p:nvSpPr>
          <p:spPr>
            <a:xfrm>
              <a:off x="3538440" y="393552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BF6AE652-722F-EC49-88B5-82AF7E7FD7A3}"/>
                </a:ext>
              </a:extLst>
            </p:cNvPr>
            <p:cNvSpPr/>
            <p:nvPr/>
          </p:nvSpPr>
          <p:spPr>
            <a:xfrm>
              <a:off x="3871080" y="387540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ECAA19A-923D-DA41-9382-EA7F61B7333F}"/>
                </a:ext>
              </a:extLst>
            </p:cNvPr>
            <p:cNvSpPr/>
            <p:nvPr/>
          </p:nvSpPr>
          <p:spPr>
            <a:xfrm>
              <a:off x="4096080" y="3792239"/>
              <a:ext cx="25704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695">
                  <a:moveTo>
                    <a:pt x="711" y="22"/>
                  </a:moveTo>
                  <a:cubicBezTo>
                    <a:pt x="713" y="18"/>
                    <a:pt x="715" y="11"/>
                    <a:pt x="715" y="9"/>
                  </a:cubicBezTo>
                  <a:cubicBezTo>
                    <a:pt x="715" y="0"/>
                    <a:pt x="715" y="0"/>
                    <a:pt x="693" y="0"/>
                  </a:cubicBezTo>
                  <a:lnTo>
                    <a:pt x="24" y="0"/>
                  </a:lnTo>
                  <a:cubicBezTo>
                    <a:pt x="0" y="0"/>
                    <a:pt x="0" y="0"/>
                    <a:pt x="0" y="9"/>
                  </a:cubicBezTo>
                  <a:cubicBezTo>
                    <a:pt x="0" y="11"/>
                    <a:pt x="2" y="18"/>
                    <a:pt x="4" y="22"/>
                  </a:cubicBezTo>
                  <a:lnTo>
                    <a:pt x="332" y="676"/>
                  </a:lnTo>
                  <a:cubicBezTo>
                    <a:pt x="339" y="689"/>
                    <a:pt x="341" y="695"/>
                    <a:pt x="359" y="695"/>
                  </a:cubicBezTo>
                  <a:cubicBezTo>
                    <a:pt x="374" y="695"/>
                    <a:pt x="376" y="689"/>
                    <a:pt x="385" y="676"/>
                  </a:cubicBezTo>
                  <a:close/>
                  <a:moveTo>
                    <a:pt x="121" y="70"/>
                  </a:moveTo>
                  <a:lnTo>
                    <a:pt x="653" y="70"/>
                  </a:lnTo>
                  <a:lnTo>
                    <a:pt x="387" y="6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228965B5-80FC-1849-ADC2-40DA8D3F0F68}"/>
                </a:ext>
              </a:extLst>
            </p:cNvPr>
            <p:cNvSpPr/>
            <p:nvPr/>
          </p:nvSpPr>
          <p:spPr>
            <a:xfrm>
              <a:off x="4380480" y="3974399"/>
              <a:ext cx="1785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7" h="308">
                  <a:moveTo>
                    <a:pt x="326" y="84"/>
                  </a:moveTo>
                  <a:cubicBezTo>
                    <a:pt x="330" y="66"/>
                    <a:pt x="339" y="33"/>
                    <a:pt x="339" y="29"/>
                  </a:cubicBezTo>
                  <a:cubicBezTo>
                    <a:pt x="339" y="15"/>
                    <a:pt x="328" y="7"/>
                    <a:pt x="317" y="7"/>
                  </a:cubicBezTo>
                  <a:cubicBezTo>
                    <a:pt x="304" y="7"/>
                    <a:pt x="290" y="15"/>
                    <a:pt x="286" y="26"/>
                  </a:cubicBezTo>
                  <a:cubicBezTo>
                    <a:pt x="284" y="33"/>
                    <a:pt x="277" y="62"/>
                    <a:pt x="273" y="79"/>
                  </a:cubicBezTo>
                  <a:cubicBezTo>
                    <a:pt x="264" y="117"/>
                    <a:pt x="264" y="119"/>
                    <a:pt x="253" y="156"/>
                  </a:cubicBezTo>
                  <a:cubicBezTo>
                    <a:pt x="244" y="194"/>
                    <a:pt x="244" y="200"/>
                    <a:pt x="242" y="220"/>
                  </a:cubicBezTo>
                  <a:cubicBezTo>
                    <a:pt x="244" y="233"/>
                    <a:pt x="240" y="246"/>
                    <a:pt x="224" y="266"/>
                  </a:cubicBezTo>
                  <a:cubicBezTo>
                    <a:pt x="216" y="277"/>
                    <a:pt x="200" y="288"/>
                    <a:pt x="178" y="288"/>
                  </a:cubicBezTo>
                  <a:cubicBezTo>
                    <a:pt x="152" y="288"/>
                    <a:pt x="117" y="279"/>
                    <a:pt x="117" y="227"/>
                  </a:cubicBezTo>
                  <a:cubicBezTo>
                    <a:pt x="117" y="191"/>
                    <a:pt x="136" y="141"/>
                    <a:pt x="150" y="106"/>
                  </a:cubicBezTo>
                  <a:cubicBezTo>
                    <a:pt x="161" y="77"/>
                    <a:pt x="163" y="70"/>
                    <a:pt x="163" y="59"/>
                  </a:cubicBezTo>
                  <a:cubicBezTo>
                    <a:pt x="163" y="26"/>
                    <a:pt x="136" y="0"/>
                    <a:pt x="99" y="0"/>
                  </a:cubicBezTo>
                  <a:cubicBezTo>
                    <a:pt x="31" y="0"/>
                    <a:pt x="0" y="92"/>
                    <a:pt x="0" y="106"/>
                  </a:cubicBezTo>
                  <a:cubicBezTo>
                    <a:pt x="0" y="114"/>
                    <a:pt x="9" y="114"/>
                    <a:pt x="11" y="114"/>
                  </a:cubicBezTo>
                  <a:cubicBezTo>
                    <a:pt x="22" y="114"/>
                    <a:pt x="22" y="110"/>
                    <a:pt x="24" y="103"/>
                  </a:cubicBezTo>
                  <a:cubicBezTo>
                    <a:pt x="42" y="46"/>
                    <a:pt x="70" y="20"/>
                    <a:pt x="97" y="20"/>
                  </a:cubicBezTo>
                  <a:cubicBezTo>
                    <a:pt x="108" y="20"/>
                    <a:pt x="114" y="26"/>
                    <a:pt x="114" y="44"/>
                  </a:cubicBezTo>
                  <a:cubicBezTo>
                    <a:pt x="114" y="59"/>
                    <a:pt x="108" y="75"/>
                    <a:pt x="106" y="84"/>
                  </a:cubicBezTo>
                  <a:cubicBezTo>
                    <a:pt x="66" y="183"/>
                    <a:pt x="66" y="196"/>
                    <a:pt x="66" y="218"/>
                  </a:cubicBezTo>
                  <a:cubicBezTo>
                    <a:pt x="66" y="297"/>
                    <a:pt x="139" y="308"/>
                    <a:pt x="176" y="308"/>
                  </a:cubicBezTo>
                  <a:cubicBezTo>
                    <a:pt x="189" y="308"/>
                    <a:pt x="222" y="308"/>
                    <a:pt x="253" y="262"/>
                  </a:cubicBezTo>
                  <a:cubicBezTo>
                    <a:pt x="268" y="293"/>
                    <a:pt x="306" y="308"/>
                    <a:pt x="348" y="308"/>
                  </a:cubicBezTo>
                  <a:cubicBezTo>
                    <a:pt x="407" y="308"/>
                    <a:pt x="438" y="255"/>
                    <a:pt x="451" y="227"/>
                  </a:cubicBezTo>
                  <a:cubicBezTo>
                    <a:pt x="480" y="169"/>
                    <a:pt x="497" y="86"/>
                    <a:pt x="497" y="53"/>
                  </a:cubicBezTo>
                  <a:cubicBezTo>
                    <a:pt x="497" y="2"/>
                    <a:pt x="469" y="0"/>
                    <a:pt x="464" y="0"/>
                  </a:cubicBezTo>
                  <a:cubicBezTo>
                    <a:pt x="447" y="0"/>
                    <a:pt x="427" y="18"/>
                    <a:pt x="427" y="35"/>
                  </a:cubicBezTo>
                  <a:cubicBezTo>
                    <a:pt x="427" y="48"/>
                    <a:pt x="433" y="53"/>
                    <a:pt x="440" y="57"/>
                  </a:cubicBezTo>
                  <a:cubicBezTo>
                    <a:pt x="455" y="70"/>
                    <a:pt x="464" y="90"/>
                    <a:pt x="464" y="112"/>
                  </a:cubicBezTo>
                  <a:cubicBezTo>
                    <a:pt x="464" y="121"/>
                    <a:pt x="436" y="288"/>
                    <a:pt x="350" y="288"/>
                  </a:cubicBezTo>
                  <a:cubicBezTo>
                    <a:pt x="295" y="288"/>
                    <a:pt x="295" y="240"/>
                    <a:pt x="295" y="229"/>
                  </a:cubicBezTo>
                  <a:cubicBezTo>
                    <a:pt x="295" y="209"/>
                    <a:pt x="297" y="198"/>
                    <a:pt x="306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39D577E5-8317-F340-BCA3-F1494272D9B5}"/>
                </a:ext>
              </a:extLst>
            </p:cNvPr>
            <p:cNvSpPr/>
            <p:nvPr/>
          </p:nvSpPr>
          <p:spPr>
            <a:xfrm>
              <a:off x="4607640" y="3792239"/>
              <a:ext cx="21024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662">
                  <a:moveTo>
                    <a:pt x="326" y="75"/>
                  </a:moveTo>
                  <a:cubicBezTo>
                    <a:pt x="334" y="42"/>
                    <a:pt x="337" y="31"/>
                    <a:pt x="427" y="31"/>
                  </a:cubicBezTo>
                  <a:cubicBezTo>
                    <a:pt x="458" y="31"/>
                    <a:pt x="464" y="31"/>
                    <a:pt x="464" y="11"/>
                  </a:cubicBezTo>
                  <a:cubicBezTo>
                    <a:pt x="464" y="0"/>
                    <a:pt x="453" y="0"/>
                    <a:pt x="449" y="0"/>
                  </a:cubicBezTo>
                  <a:cubicBezTo>
                    <a:pt x="418" y="0"/>
                    <a:pt x="337" y="2"/>
                    <a:pt x="306" y="2"/>
                  </a:cubicBezTo>
                  <a:cubicBezTo>
                    <a:pt x="277" y="2"/>
                    <a:pt x="205" y="0"/>
                    <a:pt x="176" y="0"/>
                  </a:cubicBezTo>
                  <a:cubicBezTo>
                    <a:pt x="169" y="0"/>
                    <a:pt x="158" y="0"/>
                    <a:pt x="158" y="20"/>
                  </a:cubicBezTo>
                  <a:cubicBezTo>
                    <a:pt x="158" y="31"/>
                    <a:pt x="167" y="31"/>
                    <a:pt x="185" y="31"/>
                  </a:cubicBezTo>
                  <a:cubicBezTo>
                    <a:pt x="187" y="31"/>
                    <a:pt x="205" y="31"/>
                    <a:pt x="222" y="33"/>
                  </a:cubicBezTo>
                  <a:cubicBezTo>
                    <a:pt x="240" y="33"/>
                    <a:pt x="249" y="35"/>
                    <a:pt x="249" y="48"/>
                  </a:cubicBezTo>
                  <a:cubicBezTo>
                    <a:pt x="249" y="51"/>
                    <a:pt x="246" y="55"/>
                    <a:pt x="244" y="66"/>
                  </a:cubicBezTo>
                  <a:lnTo>
                    <a:pt x="114" y="588"/>
                  </a:lnTo>
                  <a:cubicBezTo>
                    <a:pt x="106" y="625"/>
                    <a:pt x="103" y="632"/>
                    <a:pt x="26" y="632"/>
                  </a:cubicBezTo>
                  <a:cubicBezTo>
                    <a:pt x="9" y="632"/>
                    <a:pt x="0" y="632"/>
                    <a:pt x="0" y="651"/>
                  </a:cubicBezTo>
                  <a:cubicBezTo>
                    <a:pt x="0" y="662"/>
                    <a:pt x="9" y="662"/>
                    <a:pt x="26" y="662"/>
                  </a:cubicBezTo>
                  <a:lnTo>
                    <a:pt x="475" y="662"/>
                  </a:lnTo>
                  <a:cubicBezTo>
                    <a:pt x="499" y="662"/>
                    <a:pt x="499" y="662"/>
                    <a:pt x="506" y="647"/>
                  </a:cubicBezTo>
                  <a:lnTo>
                    <a:pt x="583" y="436"/>
                  </a:lnTo>
                  <a:cubicBezTo>
                    <a:pt x="585" y="427"/>
                    <a:pt x="585" y="425"/>
                    <a:pt x="585" y="422"/>
                  </a:cubicBezTo>
                  <a:cubicBezTo>
                    <a:pt x="585" y="418"/>
                    <a:pt x="583" y="411"/>
                    <a:pt x="574" y="411"/>
                  </a:cubicBezTo>
                  <a:cubicBezTo>
                    <a:pt x="565" y="411"/>
                    <a:pt x="565" y="418"/>
                    <a:pt x="559" y="433"/>
                  </a:cubicBezTo>
                  <a:cubicBezTo>
                    <a:pt x="526" y="522"/>
                    <a:pt x="482" y="632"/>
                    <a:pt x="315" y="632"/>
                  </a:cubicBezTo>
                  <a:lnTo>
                    <a:pt x="222" y="632"/>
                  </a:lnTo>
                  <a:cubicBezTo>
                    <a:pt x="209" y="632"/>
                    <a:pt x="207" y="632"/>
                    <a:pt x="202" y="632"/>
                  </a:cubicBezTo>
                  <a:cubicBezTo>
                    <a:pt x="191" y="632"/>
                    <a:pt x="189" y="629"/>
                    <a:pt x="189" y="623"/>
                  </a:cubicBezTo>
                  <a:cubicBezTo>
                    <a:pt x="189" y="618"/>
                    <a:pt x="189" y="616"/>
                    <a:pt x="194" y="5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876EB4DF-8343-A34D-8C78-C4F0586B495C}"/>
                </a:ext>
              </a:extLst>
            </p:cNvPr>
            <p:cNvSpPr/>
            <p:nvPr/>
          </p:nvSpPr>
          <p:spPr>
            <a:xfrm>
              <a:off x="4864320" y="37684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4FCAE556-B0DD-4944-8B1D-D2ADEBB4A02B}"/>
                </a:ext>
              </a:extLst>
            </p:cNvPr>
            <p:cNvSpPr/>
            <p:nvPr/>
          </p:nvSpPr>
          <p:spPr>
            <a:xfrm>
              <a:off x="4982400" y="38754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42515C0C-2CE7-B343-8477-31ED7EDDDDE1}"/>
                </a:ext>
              </a:extLst>
            </p:cNvPr>
            <p:cNvSpPr/>
            <p:nvPr/>
          </p:nvSpPr>
          <p:spPr>
            <a:xfrm>
              <a:off x="5157360" y="399275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695B34FB-D5F7-A748-B427-810EB74063C4}"/>
                </a:ext>
              </a:extLst>
            </p:cNvPr>
            <p:cNvSpPr/>
            <p:nvPr/>
          </p:nvSpPr>
          <p:spPr>
            <a:xfrm>
              <a:off x="5295240" y="38754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5A63FA78-071C-4849-9692-BC3014EBF9EB}"/>
                </a:ext>
              </a:extLst>
            </p:cNvPr>
            <p:cNvSpPr/>
            <p:nvPr/>
          </p:nvSpPr>
          <p:spPr>
            <a:xfrm>
              <a:off x="5494680" y="399275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7EE38B8B-09F8-2246-81EC-DB203823BAD6}"/>
                </a:ext>
              </a:extLst>
            </p:cNvPr>
            <p:cNvSpPr/>
            <p:nvPr/>
          </p:nvSpPr>
          <p:spPr>
            <a:xfrm>
              <a:off x="5637240" y="38754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4362843D-9022-0A4A-AB89-A1239CAE5229}"/>
                </a:ext>
              </a:extLst>
            </p:cNvPr>
            <p:cNvSpPr/>
            <p:nvPr/>
          </p:nvSpPr>
          <p:spPr>
            <a:xfrm>
              <a:off x="5793120" y="37494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B9FFE7B7-8F24-9846-BC7B-34BC3AFDF4BA}"/>
                </a:ext>
              </a:extLst>
            </p:cNvPr>
            <p:cNvSpPr/>
            <p:nvPr/>
          </p:nvSpPr>
          <p:spPr>
            <a:xfrm>
              <a:off x="5908680" y="3879360"/>
              <a:ext cx="38520" cy="21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" h="605">
                  <a:moveTo>
                    <a:pt x="106" y="51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1"/>
                  </a:cubicBezTo>
                  <a:cubicBezTo>
                    <a:pt x="0" y="79"/>
                    <a:pt x="24" y="103"/>
                    <a:pt x="53" y="103"/>
                  </a:cubicBezTo>
                  <a:cubicBezTo>
                    <a:pt x="81" y="103"/>
                    <a:pt x="106" y="79"/>
                    <a:pt x="106" y="51"/>
                  </a:cubicBezTo>
                  <a:close/>
                  <a:moveTo>
                    <a:pt x="86" y="407"/>
                  </a:moveTo>
                  <a:cubicBezTo>
                    <a:pt x="86" y="436"/>
                    <a:pt x="86" y="511"/>
                    <a:pt x="22" y="583"/>
                  </a:cubicBezTo>
                  <a:cubicBezTo>
                    <a:pt x="15" y="590"/>
                    <a:pt x="15" y="592"/>
                    <a:pt x="15" y="594"/>
                  </a:cubicBezTo>
                  <a:cubicBezTo>
                    <a:pt x="15" y="601"/>
                    <a:pt x="20" y="605"/>
                    <a:pt x="26" y="605"/>
                  </a:cubicBezTo>
                  <a:cubicBezTo>
                    <a:pt x="37" y="605"/>
                    <a:pt x="108" y="528"/>
                    <a:pt x="108" y="416"/>
                  </a:cubicBezTo>
                  <a:cubicBezTo>
                    <a:pt x="108" y="387"/>
                    <a:pt x="106" y="315"/>
                    <a:pt x="53" y="315"/>
                  </a:cubicBezTo>
                  <a:cubicBezTo>
                    <a:pt x="18" y="315"/>
                    <a:pt x="0" y="341"/>
                    <a:pt x="0" y="367"/>
                  </a:cubicBezTo>
                  <a:cubicBezTo>
                    <a:pt x="0" y="392"/>
                    <a:pt x="18" y="418"/>
                    <a:pt x="53" y="418"/>
                  </a:cubicBezTo>
                  <a:cubicBezTo>
                    <a:pt x="57" y="418"/>
                    <a:pt x="59" y="418"/>
                    <a:pt x="59" y="418"/>
                  </a:cubicBezTo>
                  <a:cubicBezTo>
                    <a:pt x="68" y="416"/>
                    <a:pt x="77" y="414"/>
                    <a:pt x="86" y="4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53298FA1-4BD3-D843-BB7C-64A8A3D4ED78}"/>
                </a:ext>
              </a:extLst>
            </p:cNvPr>
            <p:cNvSpPr/>
            <p:nvPr/>
          </p:nvSpPr>
          <p:spPr>
            <a:xfrm>
              <a:off x="6043320" y="387540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45DC8154-49A9-F042-AAF6-AA21028BC09B}"/>
                </a:ext>
              </a:extLst>
            </p:cNvPr>
            <p:cNvSpPr/>
            <p:nvPr/>
          </p:nvSpPr>
          <p:spPr>
            <a:xfrm>
              <a:off x="6310440" y="37684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6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6" name="Title 85">
            <a:extLst>
              <a:ext uri="{FF2B5EF4-FFF2-40B4-BE49-F238E27FC236}">
                <a16:creationId xmlns:a16="http://schemas.microsoft.com/office/drawing/2014/main" id="{8F2D3B77-C353-4D48-9449-37874528C4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“Barebones” DQN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9C4EDA-7BE2-DB40-A150-F6FFC57FEB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“Barebones” DQN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F4FE561-7E91-FA42-B3AC-BC3AEED01B6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043" y="2012414"/>
            <a:ext cx="8694539" cy="3230946"/>
          </a:xfrm>
        </p:spPr>
        <p:txBody>
          <a:bodyPr>
            <a:normAutofit lnSpcReduction="10000"/>
          </a:bodyPr>
          <a:lstStyle/>
          <a:p>
            <a:r>
              <a:rPr lang="en-US" dirty="0"/>
              <a:t>Unfortunately “Barebones” DQN doesn’t work well</a:t>
            </a:r>
          </a:p>
          <a:p>
            <a:pPr lvl="1"/>
            <a:r>
              <a:rPr lang="en-US" dirty="0"/>
              <a:t>Poor performance</a:t>
            </a:r>
          </a:p>
          <a:p>
            <a:pPr lvl="1"/>
            <a:r>
              <a:rPr lang="en-US" dirty="0"/>
              <a:t>May diverge</a:t>
            </a:r>
          </a:p>
          <a:p>
            <a:pPr lvl="1"/>
            <a:endParaRPr lang="en-US" dirty="0"/>
          </a:p>
          <a:p>
            <a:r>
              <a:rPr lang="en-US" dirty="0"/>
              <a:t>Two solutions</a:t>
            </a:r>
          </a:p>
          <a:p>
            <a:pPr lvl="1"/>
            <a:r>
              <a:rPr lang="en-US" dirty="0"/>
              <a:t>Replay buffer</a:t>
            </a:r>
          </a:p>
          <a:p>
            <a:pPr lvl="1"/>
            <a:r>
              <a:rPr lang="en-US" dirty="0"/>
              <a:t>Target network</a:t>
            </a:r>
          </a:p>
        </p:txBody>
      </p:sp>
      <p:pic>
        <p:nvPicPr>
          <p:cNvPr id="1025" name="Picture 1">
            <a:extLst>
              <a:ext uri="{FF2B5EF4-FFF2-40B4-BE49-F238E27FC236}">
                <a16:creationId xmlns:a16="http://schemas.microsoft.com/office/drawing/2014/main" id="{DA3CD492-36C4-324C-8678-009E36E4A5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9044" y="5023441"/>
            <a:ext cx="6302535" cy="23163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90707428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E26F5D76-3A5A-AE44-82B7-518ACB0F99C5}"/>
              </a:ext>
            </a:extLst>
          </p:cNvPr>
          <p:cNvSpPr txBox="1"/>
          <p:nvPr/>
        </p:nvSpPr>
        <p:spPr>
          <a:xfrm>
            <a:off x="922502" y="1706762"/>
            <a:ext cx="8836628" cy="19487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Deep learning (and most supervised learning methods)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typically assumes independent, identically distributed (IID)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training data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But is this true in the deep RL scenario?</a:t>
            </a:r>
          </a:p>
        </p:txBody>
      </p:sp>
      <p:sp>
        <p:nvSpPr>
          <p:cNvPr id="33" name="Title 32">
            <a:extLst>
              <a:ext uri="{FF2B5EF4-FFF2-40B4-BE49-F238E27FC236}">
                <a16:creationId xmlns:a16="http://schemas.microsoft.com/office/drawing/2014/main" id="{3EC976EB-6064-9640-AE5A-520C83785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47797"/>
          </a:xfrm>
        </p:spPr>
        <p:txBody>
          <a:bodyPr/>
          <a:lstStyle/>
          <a:p>
            <a:r>
              <a:rPr lang="en-US" dirty="0"/>
              <a:t>Experience replay</a:t>
            </a: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899678F-F580-8A48-9991-CED5ABEAA24E}"/>
              </a:ext>
            </a:extLst>
          </p:cNvPr>
          <p:cNvSpPr txBox="1"/>
          <p:nvPr/>
        </p:nvSpPr>
        <p:spPr>
          <a:xfrm>
            <a:off x="988560" y="3659042"/>
            <a:ext cx="8678186" cy="333471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Initialize Q(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s,a;w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with random weights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Repeat (for each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Initialize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Repeat (for each step of the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Choose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using policy derived from Q (e.g., e-greedy)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Take action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, observe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r, s’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Until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is terminal</a:t>
            </a:r>
          </a:p>
        </p:txBody>
      </p:sp>
      <p:grpSp>
        <p:nvGrpSpPr>
          <p:cNvPr id="4" name="Group 3" descr="28§display§s \leftarrow s'§svg§600§FALSE" title="TexMaths">
            <a:extLst>
              <a:ext uri="{FF2B5EF4-FFF2-40B4-BE49-F238E27FC236}">
                <a16:creationId xmlns:a16="http://schemas.microsoft.com/office/drawing/2014/main" id="{76989D91-57A2-3241-876A-033EB25D837D}"/>
              </a:ext>
            </a:extLst>
          </p:cNvPr>
          <p:cNvGrpSpPr/>
          <p:nvPr/>
        </p:nvGrpSpPr>
        <p:grpSpPr>
          <a:xfrm>
            <a:off x="2085839" y="6131882"/>
            <a:ext cx="916920" cy="270000"/>
            <a:chOff x="2085839" y="5749920"/>
            <a:chExt cx="916920" cy="2700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82CA3514-5311-E44C-ADCE-700FDA048C08}"/>
                </a:ext>
              </a:extLst>
            </p:cNvPr>
            <p:cNvSpPr/>
            <p:nvPr/>
          </p:nvSpPr>
          <p:spPr>
            <a:xfrm>
              <a:off x="2085839" y="5751360"/>
              <a:ext cx="916920" cy="26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48" h="738">
                  <a:moveTo>
                    <a:pt x="1274" y="738"/>
                  </a:moveTo>
                  <a:lnTo>
                    <a:pt x="0" y="738"/>
                  </a:lnTo>
                  <a:lnTo>
                    <a:pt x="0" y="0"/>
                  </a:lnTo>
                  <a:lnTo>
                    <a:pt x="2548" y="0"/>
                  </a:lnTo>
                  <a:lnTo>
                    <a:pt x="2548" y="7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623E330-D3EA-2446-8943-306EA9542BF7}"/>
                </a:ext>
              </a:extLst>
            </p:cNvPr>
            <p:cNvSpPr/>
            <p:nvPr/>
          </p:nvSpPr>
          <p:spPr>
            <a:xfrm>
              <a:off x="2103480" y="5869800"/>
              <a:ext cx="1249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418">
                  <a:moveTo>
                    <a:pt x="320" y="63"/>
                  </a:moveTo>
                  <a:cubicBezTo>
                    <a:pt x="292" y="63"/>
                    <a:pt x="275" y="84"/>
                    <a:pt x="275" y="105"/>
                  </a:cubicBezTo>
                  <a:cubicBezTo>
                    <a:pt x="275" y="117"/>
                    <a:pt x="284" y="132"/>
                    <a:pt x="303" y="132"/>
                  </a:cubicBezTo>
                  <a:cubicBezTo>
                    <a:pt x="324" y="132"/>
                    <a:pt x="348" y="115"/>
                    <a:pt x="348" y="79"/>
                  </a:cubicBezTo>
                  <a:cubicBezTo>
                    <a:pt x="348" y="38"/>
                    <a:pt x="307" y="0"/>
                    <a:pt x="235" y="0"/>
                  </a:cubicBezTo>
                  <a:cubicBezTo>
                    <a:pt x="111" y="0"/>
                    <a:pt x="75" y="94"/>
                    <a:pt x="75" y="134"/>
                  </a:cubicBezTo>
                  <a:cubicBezTo>
                    <a:pt x="75" y="207"/>
                    <a:pt x="145" y="222"/>
                    <a:pt x="173" y="226"/>
                  </a:cubicBezTo>
                  <a:cubicBezTo>
                    <a:pt x="222" y="236"/>
                    <a:pt x="271" y="245"/>
                    <a:pt x="271" y="297"/>
                  </a:cubicBezTo>
                  <a:cubicBezTo>
                    <a:pt x="271" y="320"/>
                    <a:pt x="250" y="397"/>
                    <a:pt x="137" y="397"/>
                  </a:cubicBezTo>
                  <a:cubicBezTo>
                    <a:pt x="122" y="397"/>
                    <a:pt x="49" y="397"/>
                    <a:pt x="28" y="349"/>
                  </a:cubicBezTo>
                  <a:cubicBezTo>
                    <a:pt x="64" y="354"/>
                    <a:pt x="87" y="326"/>
                    <a:pt x="87" y="299"/>
                  </a:cubicBezTo>
                  <a:cubicBezTo>
                    <a:pt x="87" y="278"/>
                    <a:pt x="73" y="268"/>
                    <a:pt x="53" y="268"/>
                  </a:cubicBezTo>
                  <a:cubicBezTo>
                    <a:pt x="28" y="268"/>
                    <a:pt x="0" y="287"/>
                    <a:pt x="0" y="328"/>
                  </a:cubicBezTo>
                  <a:cubicBezTo>
                    <a:pt x="0" y="381"/>
                    <a:pt x="53" y="418"/>
                    <a:pt x="134" y="418"/>
                  </a:cubicBezTo>
                  <a:cubicBezTo>
                    <a:pt x="288" y="418"/>
                    <a:pt x="324" y="308"/>
                    <a:pt x="324" y="266"/>
                  </a:cubicBezTo>
                  <a:cubicBezTo>
                    <a:pt x="324" y="232"/>
                    <a:pt x="307" y="209"/>
                    <a:pt x="294" y="197"/>
                  </a:cubicBezTo>
                  <a:cubicBezTo>
                    <a:pt x="269" y="172"/>
                    <a:pt x="243" y="167"/>
                    <a:pt x="201" y="159"/>
                  </a:cubicBezTo>
                  <a:cubicBezTo>
                    <a:pt x="166" y="151"/>
                    <a:pt x="130" y="144"/>
                    <a:pt x="130" y="103"/>
                  </a:cubicBezTo>
                  <a:cubicBezTo>
                    <a:pt x="130" y="77"/>
                    <a:pt x="152" y="21"/>
                    <a:pt x="235" y="21"/>
                  </a:cubicBezTo>
                  <a:cubicBezTo>
                    <a:pt x="258" y="21"/>
                    <a:pt x="305" y="27"/>
                    <a:pt x="320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7864C10-7C74-F943-9E03-81D94D67A1EA}"/>
                </a:ext>
              </a:extLst>
            </p:cNvPr>
            <p:cNvSpPr/>
            <p:nvPr/>
          </p:nvSpPr>
          <p:spPr>
            <a:xfrm>
              <a:off x="2356200" y="5847119"/>
              <a:ext cx="299880" cy="172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4" h="481">
                  <a:moveTo>
                    <a:pt x="800" y="259"/>
                  </a:moveTo>
                  <a:cubicBezTo>
                    <a:pt x="817" y="259"/>
                    <a:pt x="834" y="259"/>
                    <a:pt x="834" y="241"/>
                  </a:cubicBezTo>
                  <a:cubicBezTo>
                    <a:pt x="834" y="222"/>
                    <a:pt x="817" y="222"/>
                    <a:pt x="800" y="222"/>
                  </a:cubicBezTo>
                  <a:lnTo>
                    <a:pt x="102" y="222"/>
                  </a:lnTo>
                  <a:cubicBezTo>
                    <a:pt x="154" y="184"/>
                    <a:pt x="179" y="146"/>
                    <a:pt x="188" y="134"/>
                  </a:cubicBezTo>
                  <a:cubicBezTo>
                    <a:pt x="228" y="71"/>
                    <a:pt x="237" y="13"/>
                    <a:pt x="237" y="10"/>
                  </a:cubicBezTo>
                  <a:cubicBezTo>
                    <a:pt x="237" y="0"/>
                    <a:pt x="226" y="0"/>
                    <a:pt x="218" y="0"/>
                  </a:cubicBezTo>
                  <a:cubicBezTo>
                    <a:pt x="203" y="0"/>
                    <a:pt x="201" y="2"/>
                    <a:pt x="196" y="19"/>
                  </a:cubicBezTo>
                  <a:cubicBezTo>
                    <a:pt x="175" y="109"/>
                    <a:pt x="120" y="186"/>
                    <a:pt x="15" y="228"/>
                  </a:cubicBezTo>
                  <a:cubicBezTo>
                    <a:pt x="4" y="232"/>
                    <a:pt x="0" y="234"/>
                    <a:pt x="0" y="241"/>
                  </a:cubicBezTo>
                  <a:cubicBezTo>
                    <a:pt x="0" y="247"/>
                    <a:pt x="4" y="249"/>
                    <a:pt x="15" y="253"/>
                  </a:cubicBezTo>
                  <a:cubicBezTo>
                    <a:pt x="111" y="293"/>
                    <a:pt x="175" y="364"/>
                    <a:pt x="198" y="469"/>
                  </a:cubicBezTo>
                  <a:cubicBezTo>
                    <a:pt x="201" y="479"/>
                    <a:pt x="203" y="481"/>
                    <a:pt x="218" y="481"/>
                  </a:cubicBezTo>
                  <a:cubicBezTo>
                    <a:pt x="226" y="481"/>
                    <a:pt x="237" y="481"/>
                    <a:pt x="237" y="471"/>
                  </a:cubicBezTo>
                  <a:cubicBezTo>
                    <a:pt x="237" y="469"/>
                    <a:pt x="228" y="410"/>
                    <a:pt x="190" y="349"/>
                  </a:cubicBezTo>
                  <a:cubicBezTo>
                    <a:pt x="171" y="322"/>
                    <a:pt x="143" y="289"/>
                    <a:pt x="102" y="2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DD332A95-820D-4F43-BEF8-D5487FD579C3}"/>
                </a:ext>
              </a:extLst>
            </p:cNvPr>
            <p:cNvSpPr/>
            <p:nvPr/>
          </p:nvSpPr>
          <p:spPr>
            <a:xfrm>
              <a:off x="2784960" y="5869800"/>
              <a:ext cx="1249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418">
                  <a:moveTo>
                    <a:pt x="320" y="63"/>
                  </a:moveTo>
                  <a:cubicBezTo>
                    <a:pt x="292" y="63"/>
                    <a:pt x="275" y="84"/>
                    <a:pt x="275" y="105"/>
                  </a:cubicBezTo>
                  <a:cubicBezTo>
                    <a:pt x="275" y="117"/>
                    <a:pt x="284" y="132"/>
                    <a:pt x="303" y="132"/>
                  </a:cubicBezTo>
                  <a:cubicBezTo>
                    <a:pt x="324" y="132"/>
                    <a:pt x="348" y="115"/>
                    <a:pt x="348" y="79"/>
                  </a:cubicBezTo>
                  <a:cubicBezTo>
                    <a:pt x="348" y="38"/>
                    <a:pt x="307" y="0"/>
                    <a:pt x="235" y="0"/>
                  </a:cubicBezTo>
                  <a:cubicBezTo>
                    <a:pt x="111" y="0"/>
                    <a:pt x="75" y="94"/>
                    <a:pt x="75" y="134"/>
                  </a:cubicBezTo>
                  <a:cubicBezTo>
                    <a:pt x="75" y="207"/>
                    <a:pt x="145" y="222"/>
                    <a:pt x="173" y="226"/>
                  </a:cubicBezTo>
                  <a:cubicBezTo>
                    <a:pt x="222" y="236"/>
                    <a:pt x="271" y="245"/>
                    <a:pt x="271" y="297"/>
                  </a:cubicBezTo>
                  <a:cubicBezTo>
                    <a:pt x="271" y="320"/>
                    <a:pt x="250" y="397"/>
                    <a:pt x="137" y="397"/>
                  </a:cubicBezTo>
                  <a:cubicBezTo>
                    <a:pt x="122" y="397"/>
                    <a:pt x="49" y="397"/>
                    <a:pt x="28" y="349"/>
                  </a:cubicBezTo>
                  <a:cubicBezTo>
                    <a:pt x="64" y="354"/>
                    <a:pt x="87" y="326"/>
                    <a:pt x="87" y="299"/>
                  </a:cubicBezTo>
                  <a:cubicBezTo>
                    <a:pt x="87" y="278"/>
                    <a:pt x="73" y="268"/>
                    <a:pt x="53" y="268"/>
                  </a:cubicBezTo>
                  <a:cubicBezTo>
                    <a:pt x="28" y="268"/>
                    <a:pt x="0" y="287"/>
                    <a:pt x="0" y="328"/>
                  </a:cubicBezTo>
                  <a:cubicBezTo>
                    <a:pt x="0" y="381"/>
                    <a:pt x="53" y="418"/>
                    <a:pt x="134" y="418"/>
                  </a:cubicBezTo>
                  <a:cubicBezTo>
                    <a:pt x="288" y="418"/>
                    <a:pt x="324" y="308"/>
                    <a:pt x="324" y="266"/>
                  </a:cubicBezTo>
                  <a:cubicBezTo>
                    <a:pt x="324" y="232"/>
                    <a:pt x="307" y="209"/>
                    <a:pt x="294" y="197"/>
                  </a:cubicBezTo>
                  <a:cubicBezTo>
                    <a:pt x="269" y="172"/>
                    <a:pt x="243" y="167"/>
                    <a:pt x="201" y="159"/>
                  </a:cubicBezTo>
                  <a:cubicBezTo>
                    <a:pt x="166" y="151"/>
                    <a:pt x="130" y="144"/>
                    <a:pt x="130" y="103"/>
                  </a:cubicBezTo>
                  <a:cubicBezTo>
                    <a:pt x="130" y="77"/>
                    <a:pt x="152" y="21"/>
                    <a:pt x="235" y="21"/>
                  </a:cubicBezTo>
                  <a:cubicBezTo>
                    <a:pt x="258" y="21"/>
                    <a:pt x="305" y="27"/>
                    <a:pt x="320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B420F3B-1007-A244-9A59-0EAAD858C220}"/>
                </a:ext>
              </a:extLst>
            </p:cNvPr>
            <p:cNvSpPr/>
            <p:nvPr/>
          </p:nvSpPr>
          <p:spPr>
            <a:xfrm>
              <a:off x="2936160" y="5749920"/>
              <a:ext cx="59400" cy="120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35">
                  <a:moveTo>
                    <a:pt x="160" y="56"/>
                  </a:moveTo>
                  <a:cubicBezTo>
                    <a:pt x="166" y="46"/>
                    <a:pt x="166" y="40"/>
                    <a:pt x="166" y="36"/>
                  </a:cubicBezTo>
                  <a:cubicBezTo>
                    <a:pt x="166" y="15"/>
                    <a:pt x="147" y="0"/>
                    <a:pt x="128" y="0"/>
                  </a:cubicBezTo>
                  <a:cubicBezTo>
                    <a:pt x="102" y="0"/>
                    <a:pt x="94" y="21"/>
                    <a:pt x="92" y="31"/>
                  </a:cubicBezTo>
                  <a:lnTo>
                    <a:pt x="4" y="312"/>
                  </a:lnTo>
                  <a:cubicBezTo>
                    <a:pt x="2" y="312"/>
                    <a:pt x="0" y="320"/>
                    <a:pt x="0" y="320"/>
                  </a:cubicBezTo>
                  <a:cubicBezTo>
                    <a:pt x="0" y="328"/>
                    <a:pt x="21" y="335"/>
                    <a:pt x="26" y="335"/>
                  </a:cubicBezTo>
                  <a:cubicBezTo>
                    <a:pt x="30" y="335"/>
                    <a:pt x="32" y="335"/>
                    <a:pt x="36" y="3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E26F5D76-3A5A-AE44-82B7-518ACB0F99C5}"/>
              </a:ext>
            </a:extLst>
          </p:cNvPr>
          <p:cNvSpPr txBox="1"/>
          <p:nvPr/>
        </p:nvSpPr>
        <p:spPr>
          <a:xfrm>
            <a:off x="1188719" y="1706762"/>
            <a:ext cx="7076787" cy="1565385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Deep learning typically assumes independent,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identically distributed (IID) training data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But is this true in the deep RL scenario?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D0D877-6ED0-E348-B58E-345EF334383B}"/>
              </a:ext>
            </a:extLst>
          </p:cNvPr>
          <p:cNvSpPr/>
          <p:nvPr/>
        </p:nvSpPr>
        <p:spPr>
          <a:xfrm rot="31800">
            <a:off x="1409461" y="5032302"/>
            <a:ext cx="365760" cy="1464119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6200"/>
              <a:gd name="f13" fmla="val 108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7 f15 1"/>
              <a:gd name="f28" fmla="*/ f18 f16 1"/>
              <a:gd name="f29" fmla="*/ 13800 f15 1"/>
              <a:gd name="f30" fmla="*/ 21600 f15 1"/>
              <a:gd name="f31" fmla="*/ 0 f16 1"/>
              <a:gd name="f32" fmla="*/ f19 1 f4"/>
              <a:gd name="f33" fmla="*/ 0 f15 1"/>
              <a:gd name="f34" fmla="*/ 10800 f16 1"/>
              <a:gd name="f35" fmla="*/ 216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30" y="f31"/>
              </a:cxn>
              <a:cxn ang="f42">
                <a:pos x="f33" y="f34"/>
              </a:cxn>
              <a:cxn ang="f42">
                <a:pos x="f30" y="f35"/>
              </a:cxn>
            </a:cxnLst>
            <a:rect l="f29" t="f44" r="f30" b="f45"/>
            <a:pathLst>
              <a:path w="21600" h="21600">
                <a:moveTo>
                  <a:pt x="f8" y="f7"/>
                </a:moveTo>
                <a:cubicBezTo>
                  <a:pt x="f12" y="f7"/>
                  <a:pt x="f13" y="f20"/>
                  <a:pt x="f13" y="f21"/>
                </a:cubicBezTo>
                <a:lnTo>
                  <a:pt x="f13" y="f36"/>
                </a:lnTo>
                <a:cubicBezTo>
                  <a:pt x="f13" y="f37"/>
                  <a:pt x="f11" y="f22"/>
                  <a:pt x="f7" y="f22"/>
                </a:cubicBezTo>
                <a:cubicBezTo>
                  <a:pt x="f11" y="f22"/>
                  <a:pt x="f13" y="f38"/>
                  <a:pt x="f13" y="f39"/>
                </a:cubicBezTo>
                <a:lnTo>
                  <a:pt x="f13" y="f23"/>
                </a:lnTo>
                <a:cubicBezTo>
                  <a:pt x="f13" y="f40"/>
                  <a:pt x="f12" y="f8"/>
                  <a:pt x="f8" y="f8"/>
                </a:cubicBezTo>
              </a:path>
            </a:pathLst>
          </a:custGeom>
          <a:noFill/>
          <a:ln w="36720">
            <a:solidFill>
              <a:srgbClr val="3465A4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cxnSp>
        <p:nvCxnSpPr>
          <p:cNvPr id="12" name="Elbow Connector 11">
            <a:extLst>
              <a:ext uri="{FF2B5EF4-FFF2-40B4-BE49-F238E27FC236}">
                <a16:creationId xmlns:a16="http://schemas.microsoft.com/office/drawing/2014/main" id="{1FC3CE90-41FD-DB4F-BAF1-146DEDB0BECC}"/>
              </a:ext>
            </a:extLst>
          </p:cNvPr>
          <p:cNvCxnSpPr>
            <a:endCxn id="11" idx="5"/>
          </p:cNvCxnSpPr>
          <p:nvPr/>
        </p:nvCxnSpPr>
        <p:spPr>
          <a:xfrm>
            <a:off x="952560" y="2972881"/>
            <a:ext cx="470159" cy="2790001"/>
          </a:xfrm>
          <a:prstGeom prst="bentConnector3">
            <a:avLst>
              <a:gd name="adj1" fmla="val -33703"/>
            </a:avLst>
          </a:prstGeom>
          <a:noFill/>
          <a:ln w="36720">
            <a:solidFill>
              <a:srgbClr val="000000"/>
            </a:solidFill>
            <a:prstDash val="solid"/>
            <a:tailEnd type="arrow"/>
          </a:ln>
        </p:spPr>
      </p:cxnSp>
      <p:grpSp>
        <p:nvGrpSpPr>
          <p:cNvPr id="13" name="Group 12" descr="22§display§w \leftarrow w - \alpha \nabla_w L(s,a,s';w)§svg§600§FALSE" title="TexMaths">
            <a:extLst>
              <a:ext uri="{FF2B5EF4-FFF2-40B4-BE49-F238E27FC236}">
                <a16:creationId xmlns:a16="http://schemas.microsoft.com/office/drawing/2014/main" id="{BDAADABD-636F-2B49-8BB7-7DC2F5E5A36F}"/>
              </a:ext>
            </a:extLst>
          </p:cNvPr>
          <p:cNvGrpSpPr/>
          <p:nvPr/>
        </p:nvGrpSpPr>
        <p:grpSpPr>
          <a:xfrm>
            <a:off x="2011680" y="5683681"/>
            <a:ext cx="4048199" cy="367201"/>
            <a:chOff x="2011680" y="5301719"/>
            <a:chExt cx="4048199" cy="367201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49DFACC-CB67-7D4D-A0D1-8DAB70E3FA66}"/>
                </a:ext>
              </a:extLst>
            </p:cNvPr>
            <p:cNvSpPr/>
            <p:nvPr/>
          </p:nvSpPr>
          <p:spPr>
            <a:xfrm>
              <a:off x="2011680" y="5303159"/>
              <a:ext cx="4048199" cy="365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46" h="1017">
                  <a:moveTo>
                    <a:pt x="5623" y="1017"/>
                  </a:moveTo>
                  <a:lnTo>
                    <a:pt x="0" y="1017"/>
                  </a:lnTo>
                  <a:lnTo>
                    <a:pt x="0" y="0"/>
                  </a:lnTo>
                  <a:lnTo>
                    <a:pt x="11246" y="0"/>
                  </a:lnTo>
                  <a:lnTo>
                    <a:pt x="11246" y="10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6E88488-6591-F34F-9B18-EAD1CD79ECF2}"/>
                </a:ext>
              </a:extLst>
            </p:cNvPr>
            <p:cNvSpPr/>
            <p:nvPr/>
          </p:nvSpPr>
          <p:spPr>
            <a:xfrm>
              <a:off x="2022119" y="54277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C8750E9A-9F96-B548-8E45-3C0EFC6ADDE9}"/>
                </a:ext>
              </a:extLst>
            </p:cNvPr>
            <p:cNvSpPr/>
            <p:nvPr/>
          </p:nvSpPr>
          <p:spPr>
            <a:xfrm>
              <a:off x="2385360" y="540396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2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C388C46-B350-6D47-9D8F-828A905F2430}"/>
                </a:ext>
              </a:extLst>
            </p:cNvPr>
            <p:cNvSpPr/>
            <p:nvPr/>
          </p:nvSpPr>
          <p:spPr>
            <a:xfrm>
              <a:off x="2819520" y="54277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1084684-4E03-AC4E-B919-372486A2EE48}"/>
                </a:ext>
              </a:extLst>
            </p:cNvPr>
            <p:cNvSpPr/>
            <p:nvPr/>
          </p:nvSpPr>
          <p:spPr>
            <a:xfrm>
              <a:off x="3172680" y="5487839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16B75CD-5779-104B-8A37-20B57E6AAE94}"/>
                </a:ext>
              </a:extLst>
            </p:cNvPr>
            <p:cNvSpPr/>
            <p:nvPr/>
          </p:nvSpPr>
          <p:spPr>
            <a:xfrm>
              <a:off x="3505319" y="542772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61A0FB7-8E7A-2F43-8C9A-55871B6353BE}"/>
                </a:ext>
              </a:extLst>
            </p:cNvPr>
            <p:cNvSpPr/>
            <p:nvPr/>
          </p:nvSpPr>
          <p:spPr>
            <a:xfrm>
              <a:off x="3730320" y="5344560"/>
              <a:ext cx="25704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695">
                  <a:moveTo>
                    <a:pt x="711" y="22"/>
                  </a:moveTo>
                  <a:cubicBezTo>
                    <a:pt x="713" y="18"/>
                    <a:pt x="715" y="11"/>
                    <a:pt x="715" y="9"/>
                  </a:cubicBezTo>
                  <a:cubicBezTo>
                    <a:pt x="715" y="0"/>
                    <a:pt x="715" y="0"/>
                    <a:pt x="693" y="0"/>
                  </a:cubicBezTo>
                  <a:lnTo>
                    <a:pt x="24" y="0"/>
                  </a:lnTo>
                  <a:cubicBezTo>
                    <a:pt x="0" y="0"/>
                    <a:pt x="0" y="0"/>
                    <a:pt x="0" y="9"/>
                  </a:cubicBezTo>
                  <a:cubicBezTo>
                    <a:pt x="0" y="11"/>
                    <a:pt x="2" y="18"/>
                    <a:pt x="4" y="22"/>
                  </a:cubicBezTo>
                  <a:lnTo>
                    <a:pt x="332" y="676"/>
                  </a:lnTo>
                  <a:cubicBezTo>
                    <a:pt x="339" y="689"/>
                    <a:pt x="341" y="695"/>
                    <a:pt x="359" y="695"/>
                  </a:cubicBezTo>
                  <a:cubicBezTo>
                    <a:pt x="374" y="695"/>
                    <a:pt x="376" y="689"/>
                    <a:pt x="385" y="676"/>
                  </a:cubicBezTo>
                  <a:close/>
                  <a:moveTo>
                    <a:pt x="121" y="70"/>
                  </a:moveTo>
                  <a:lnTo>
                    <a:pt x="653" y="70"/>
                  </a:lnTo>
                  <a:lnTo>
                    <a:pt x="387" y="6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79036DF-C2E9-5445-9408-0E1CE462857A}"/>
                </a:ext>
              </a:extLst>
            </p:cNvPr>
            <p:cNvSpPr/>
            <p:nvPr/>
          </p:nvSpPr>
          <p:spPr>
            <a:xfrm>
              <a:off x="4014720" y="5526720"/>
              <a:ext cx="1785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7" h="308">
                  <a:moveTo>
                    <a:pt x="326" y="84"/>
                  </a:moveTo>
                  <a:cubicBezTo>
                    <a:pt x="330" y="66"/>
                    <a:pt x="339" y="33"/>
                    <a:pt x="339" y="29"/>
                  </a:cubicBezTo>
                  <a:cubicBezTo>
                    <a:pt x="339" y="15"/>
                    <a:pt x="328" y="7"/>
                    <a:pt x="317" y="7"/>
                  </a:cubicBezTo>
                  <a:cubicBezTo>
                    <a:pt x="304" y="7"/>
                    <a:pt x="290" y="15"/>
                    <a:pt x="286" y="26"/>
                  </a:cubicBezTo>
                  <a:cubicBezTo>
                    <a:pt x="284" y="33"/>
                    <a:pt x="277" y="62"/>
                    <a:pt x="273" y="79"/>
                  </a:cubicBezTo>
                  <a:cubicBezTo>
                    <a:pt x="264" y="117"/>
                    <a:pt x="264" y="119"/>
                    <a:pt x="253" y="156"/>
                  </a:cubicBezTo>
                  <a:cubicBezTo>
                    <a:pt x="244" y="194"/>
                    <a:pt x="244" y="200"/>
                    <a:pt x="242" y="220"/>
                  </a:cubicBezTo>
                  <a:cubicBezTo>
                    <a:pt x="244" y="233"/>
                    <a:pt x="240" y="246"/>
                    <a:pt x="224" y="266"/>
                  </a:cubicBezTo>
                  <a:cubicBezTo>
                    <a:pt x="216" y="277"/>
                    <a:pt x="200" y="288"/>
                    <a:pt x="178" y="288"/>
                  </a:cubicBezTo>
                  <a:cubicBezTo>
                    <a:pt x="152" y="288"/>
                    <a:pt x="117" y="279"/>
                    <a:pt x="117" y="227"/>
                  </a:cubicBezTo>
                  <a:cubicBezTo>
                    <a:pt x="117" y="191"/>
                    <a:pt x="136" y="141"/>
                    <a:pt x="150" y="106"/>
                  </a:cubicBezTo>
                  <a:cubicBezTo>
                    <a:pt x="161" y="77"/>
                    <a:pt x="163" y="70"/>
                    <a:pt x="163" y="59"/>
                  </a:cubicBezTo>
                  <a:cubicBezTo>
                    <a:pt x="163" y="26"/>
                    <a:pt x="136" y="0"/>
                    <a:pt x="99" y="0"/>
                  </a:cubicBezTo>
                  <a:cubicBezTo>
                    <a:pt x="31" y="0"/>
                    <a:pt x="0" y="92"/>
                    <a:pt x="0" y="106"/>
                  </a:cubicBezTo>
                  <a:cubicBezTo>
                    <a:pt x="0" y="114"/>
                    <a:pt x="9" y="114"/>
                    <a:pt x="11" y="114"/>
                  </a:cubicBezTo>
                  <a:cubicBezTo>
                    <a:pt x="22" y="114"/>
                    <a:pt x="22" y="110"/>
                    <a:pt x="24" y="103"/>
                  </a:cubicBezTo>
                  <a:cubicBezTo>
                    <a:pt x="42" y="46"/>
                    <a:pt x="70" y="20"/>
                    <a:pt x="97" y="20"/>
                  </a:cubicBezTo>
                  <a:cubicBezTo>
                    <a:pt x="108" y="20"/>
                    <a:pt x="114" y="26"/>
                    <a:pt x="114" y="44"/>
                  </a:cubicBezTo>
                  <a:cubicBezTo>
                    <a:pt x="114" y="59"/>
                    <a:pt x="108" y="75"/>
                    <a:pt x="106" y="84"/>
                  </a:cubicBezTo>
                  <a:cubicBezTo>
                    <a:pt x="66" y="183"/>
                    <a:pt x="66" y="196"/>
                    <a:pt x="66" y="218"/>
                  </a:cubicBezTo>
                  <a:cubicBezTo>
                    <a:pt x="66" y="297"/>
                    <a:pt x="139" y="308"/>
                    <a:pt x="176" y="308"/>
                  </a:cubicBezTo>
                  <a:cubicBezTo>
                    <a:pt x="189" y="308"/>
                    <a:pt x="222" y="308"/>
                    <a:pt x="253" y="262"/>
                  </a:cubicBezTo>
                  <a:cubicBezTo>
                    <a:pt x="268" y="293"/>
                    <a:pt x="306" y="308"/>
                    <a:pt x="348" y="308"/>
                  </a:cubicBezTo>
                  <a:cubicBezTo>
                    <a:pt x="407" y="308"/>
                    <a:pt x="438" y="255"/>
                    <a:pt x="451" y="227"/>
                  </a:cubicBezTo>
                  <a:cubicBezTo>
                    <a:pt x="480" y="169"/>
                    <a:pt x="497" y="86"/>
                    <a:pt x="497" y="53"/>
                  </a:cubicBezTo>
                  <a:cubicBezTo>
                    <a:pt x="497" y="2"/>
                    <a:pt x="469" y="0"/>
                    <a:pt x="464" y="0"/>
                  </a:cubicBezTo>
                  <a:cubicBezTo>
                    <a:pt x="447" y="0"/>
                    <a:pt x="427" y="18"/>
                    <a:pt x="427" y="35"/>
                  </a:cubicBezTo>
                  <a:cubicBezTo>
                    <a:pt x="427" y="48"/>
                    <a:pt x="433" y="53"/>
                    <a:pt x="440" y="57"/>
                  </a:cubicBezTo>
                  <a:cubicBezTo>
                    <a:pt x="455" y="70"/>
                    <a:pt x="464" y="90"/>
                    <a:pt x="464" y="112"/>
                  </a:cubicBezTo>
                  <a:cubicBezTo>
                    <a:pt x="464" y="121"/>
                    <a:pt x="436" y="288"/>
                    <a:pt x="350" y="288"/>
                  </a:cubicBezTo>
                  <a:cubicBezTo>
                    <a:pt x="295" y="288"/>
                    <a:pt x="295" y="240"/>
                    <a:pt x="295" y="229"/>
                  </a:cubicBezTo>
                  <a:cubicBezTo>
                    <a:pt x="295" y="209"/>
                    <a:pt x="297" y="198"/>
                    <a:pt x="306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67CFDC5-3255-A847-882B-F2DCA2A98FC9}"/>
                </a:ext>
              </a:extLst>
            </p:cNvPr>
            <p:cNvSpPr/>
            <p:nvPr/>
          </p:nvSpPr>
          <p:spPr>
            <a:xfrm>
              <a:off x="4241880" y="5344560"/>
              <a:ext cx="21024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662">
                  <a:moveTo>
                    <a:pt x="326" y="75"/>
                  </a:moveTo>
                  <a:cubicBezTo>
                    <a:pt x="334" y="42"/>
                    <a:pt x="337" y="31"/>
                    <a:pt x="427" y="31"/>
                  </a:cubicBezTo>
                  <a:cubicBezTo>
                    <a:pt x="458" y="31"/>
                    <a:pt x="464" y="31"/>
                    <a:pt x="464" y="11"/>
                  </a:cubicBezTo>
                  <a:cubicBezTo>
                    <a:pt x="464" y="0"/>
                    <a:pt x="453" y="0"/>
                    <a:pt x="449" y="0"/>
                  </a:cubicBezTo>
                  <a:cubicBezTo>
                    <a:pt x="418" y="0"/>
                    <a:pt x="337" y="2"/>
                    <a:pt x="306" y="2"/>
                  </a:cubicBezTo>
                  <a:cubicBezTo>
                    <a:pt x="277" y="2"/>
                    <a:pt x="205" y="0"/>
                    <a:pt x="176" y="0"/>
                  </a:cubicBezTo>
                  <a:cubicBezTo>
                    <a:pt x="169" y="0"/>
                    <a:pt x="158" y="0"/>
                    <a:pt x="158" y="20"/>
                  </a:cubicBezTo>
                  <a:cubicBezTo>
                    <a:pt x="158" y="31"/>
                    <a:pt x="167" y="31"/>
                    <a:pt x="185" y="31"/>
                  </a:cubicBezTo>
                  <a:cubicBezTo>
                    <a:pt x="187" y="31"/>
                    <a:pt x="205" y="31"/>
                    <a:pt x="222" y="33"/>
                  </a:cubicBezTo>
                  <a:cubicBezTo>
                    <a:pt x="240" y="33"/>
                    <a:pt x="249" y="35"/>
                    <a:pt x="249" y="48"/>
                  </a:cubicBezTo>
                  <a:cubicBezTo>
                    <a:pt x="249" y="51"/>
                    <a:pt x="246" y="55"/>
                    <a:pt x="244" y="66"/>
                  </a:cubicBezTo>
                  <a:lnTo>
                    <a:pt x="114" y="588"/>
                  </a:lnTo>
                  <a:cubicBezTo>
                    <a:pt x="106" y="625"/>
                    <a:pt x="103" y="632"/>
                    <a:pt x="26" y="632"/>
                  </a:cubicBezTo>
                  <a:cubicBezTo>
                    <a:pt x="9" y="632"/>
                    <a:pt x="0" y="632"/>
                    <a:pt x="0" y="651"/>
                  </a:cubicBezTo>
                  <a:cubicBezTo>
                    <a:pt x="0" y="662"/>
                    <a:pt x="9" y="662"/>
                    <a:pt x="26" y="662"/>
                  </a:cubicBezTo>
                  <a:lnTo>
                    <a:pt x="475" y="662"/>
                  </a:lnTo>
                  <a:cubicBezTo>
                    <a:pt x="499" y="662"/>
                    <a:pt x="499" y="662"/>
                    <a:pt x="506" y="647"/>
                  </a:cubicBezTo>
                  <a:lnTo>
                    <a:pt x="583" y="436"/>
                  </a:lnTo>
                  <a:cubicBezTo>
                    <a:pt x="585" y="427"/>
                    <a:pt x="585" y="425"/>
                    <a:pt x="585" y="422"/>
                  </a:cubicBezTo>
                  <a:cubicBezTo>
                    <a:pt x="585" y="418"/>
                    <a:pt x="583" y="411"/>
                    <a:pt x="574" y="411"/>
                  </a:cubicBezTo>
                  <a:cubicBezTo>
                    <a:pt x="565" y="411"/>
                    <a:pt x="565" y="418"/>
                    <a:pt x="559" y="433"/>
                  </a:cubicBezTo>
                  <a:cubicBezTo>
                    <a:pt x="526" y="522"/>
                    <a:pt x="482" y="632"/>
                    <a:pt x="315" y="632"/>
                  </a:cubicBezTo>
                  <a:lnTo>
                    <a:pt x="222" y="632"/>
                  </a:lnTo>
                  <a:cubicBezTo>
                    <a:pt x="209" y="632"/>
                    <a:pt x="207" y="632"/>
                    <a:pt x="202" y="632"/>
                  </a:cubicBezTo>
                  <a:cubicBezTo>
                    <a:pt x="191" y="632"/>
                    <a:pt x="189" y="629"/>
                    <a:pt x="189" y="623"/>
                  </a:cubicBezTo>
                  <a:cubicBezTo>
                    <a:pt x="189" y="618"/>
                    <a:pt x="189" y="616"/>
                    <a:pt x="194" y="5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3424E5F-8995-7C46-8C45-9927C5AF346B}"/>
                </a:ext>
              </a:extLst>
            </p:cNvPr>
            <p:cNvSpPr/>
            <p:nvPr/>
          </p:nvSpPr>
          <p:spPr>
            <a:xfrm>
              <a:off x="4498560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D1B86C2-A6EF-5C47-8140-BCCDEE6D6ED4}"/>
                </a:ext>
              </a:extLst>
            </p:cNvPr>
            <p:cNvSpPr/>
            <p:nvPr/>
          </p:nvSpPr>
          <p:spPr>
            <a:xfrm>
              <a:off x="4616640" y="5427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C603BBDF-3C82-5344-87E5-C4DC7B947109}"/>
                </a:ext>
              </a:extLst>
            </p:cNvPr>
            <p:cNvSpPr/>
            <p:nvPr/>
          </p:nvSpPr>
          <p:spPr>
            <a:xfrm>
              <a:off x="4791600" y="55450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9A53E45-8282-864E-A57A-77CAC112292A}"/>
                </a:ext>
              </a:extLst>
            </p:cNvPr>
            <p:cNvSpPr/>
            <p:nvPr/>
          </p:nvSpPr>
          <p:spPr>
            <a:xfrm>
              <a:off x="4929480" y="542772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AB5002D-D3F2-5B43-A8CB-85060CA129E1}"/>
                </a:ext>
              </a:extLst>
            </p:cNvPr>
            <p:cNvSpPr/>
            <p:nvPr/>
          </p:nvSpPr>
          <p:spPr>
            <a:xfrm>
              <a:off x="5128919" y="55450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D87779A-4EF7-FF46-859E-34F5EA0D0203}"/>
                </a:ext>
              </a:extLst>
            </p:cNvPr>
            <p:cNvSpPr/>
            <p:nvPr/>
          </p:nvSpPr>
          <p:spPr>
            <a:xfrm>
              <a:off x="5271480" y="5427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B09E1CE-30F5-6B4A-B9CE-D76CD423DC0A}"/>
                </a:ext>
              </a:extLst>
            </p:cNvPr>
            <p:cNvSpPr/>
            <p:nvPr/>
          </p:nvSpPr>
          <p:spPr>
            <a:xfrm>
              <a:off x="5427360" y="530171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0DC2BA87-BC17-FD4E-AFAC-1920A50E14BF}"/>
                </a:ext>
              </a:extLst>
            </p:cNvPr>
            <p:cNvSpPr/>
            <p:nvPr/>
          </p:nvSpPr>
          <p:spPr>
            <a:xfrm>
              <a:off x="5542920" y="5431680"/>
              <a:ext cx="38520" cy="21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" h="605">
                  <a:moveTo>
                    <a:pt x="106" y="51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1"/>
                  </a:cubicBezTo>
                  <a:cubicBezTo>
                    <a:pt x="0" y="79"/>
                    <a:pt x="24" y="103"/>
                    <a:pt x="53" y="103"/>
                  </a:cubicBezTo>
                  <a:cubicBezTo>
                    <a:pt x="81" y="103"/>
                    <a:pt x="106" y="79"/>
                    <a:pt x="106" y="51"/>
                  </a:cubicBezTo>
                  <a:close/>
                  <a:moveTo>
                    <a:pt x="86" y="407"/>
                  </a:moveTo>
                  <a:cubicBezTo>
                    <a:pt x="86" y="436"/>
                    <a:pt x="86" y="511"/>
                    <a:pt x="22" y="583"/>
                  </a:cubicBezTo>
                  <a:cubicBezTo>
                    <a:pt x="15" y="590"/>
                    <a:pt x="15" y="592"/>
                    <a:pt x="15" y="594"/>
                  </a:cubicBezTo>
                  <a:cubicBezTo>
                    <a:pt x="15" y="601"/>
                    <a:pt x="20" y="605"/>
                    <a:pt x="26" y="605"/>
                  </a:cubicBezTo>
                  <a:cubicBezTo>
                    <a:pt x="37" y="605"/>
                    <a:pt x="108" y="528"/>
                    <a:pt x="108" y="416"/>
                  </a:cubicBezTo>
                  <a:cubicBezTo>
                    <a:pt x="108" y="387"/>
                    <a:pt x="106" y="315"/>
                    <a:pt x="53" y="315"/>
                  </a:cubicBezTo>
                  <a:cubicBezTo>
                    <a:pt x="18" y="315"/>
                    <a:pt x="0" y="341"/>
                    <a:pt x="0" y="367"/>
                  </a:cubicBezTo>
                  <a:cubicBezTo>
                    <a:pt x="0" y="392"/>
                    <a:pt x="18" y="418"/>
                    <a:pt x="53" y="418"/>
                  </a:cubicBezTo>
                  <a:cubicBezTo>
                    <a:pt x="57" y="418"/>
                    <a:pt x="59" y="418"/>
                    <a:pt x="59" y="418"/>
                  </a:cubicBezTo>
                  <a:cubicBezTo>
                    <a:pt x="68" y="416"/>
                    <a:pt x="77" y="414"/>
                    <a:pt x="86" y="4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7930D1C-DF8A-5A4B-9706-233EAFEA3ABB}"/>
                </a:ext>
              </a:extLst>
            </p:cNvPr>
            <p:cNvSpPr/>
            <p:nvPr/>
          </p:nvSpPr>
          <p:spPr>
            <a:xfrm>
              <a:off x="5677560" y="54277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A1F5627-13A9-1141-A1F5-F9C65DFE0F12}"/>
                </a:ext>
              </a:extLst>
            </p:cNvPr>
            <p:cNvSpPr/>
            <p:nvPr/>
          </p:nvSpPr>
          <p:spPr>
            <a:xfrm>
              <a:off x="5944680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6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3" name="Title 32">
            <a:extLst>
              <a:ext uri="{FF2B5EF4-FFF2-40B4-BE49-F238E27FC236}">
                <a16:creationId xmlns:a16="http://schemas.microsoft.com/office/drawing/2014/main" id="{3EC976EB-6064-9640-AE5A-520C83785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47797"/>
          </a:xfrm>
        </p:spPr>
        <p:txBody>
          <a:bodyPr/>
          <a:lstStyle/>
          <a:p>
            <a:r>
              <a:rPr lang="en-US" dirty="0"/>
              <a:t>Experience replay</a:t>
            </a:r>
          </a:p>
        </p:txBody>
      </p:sp>
    </p:spTree>
    <p:extLst>
      <p:ext uri="{BB962C8B-B14F-4D97-AF65-F5344CB8AC3E}">
        <p14:creationId xmlns:p14="http://schemas.microsoft.com/office/powerpoint/2010/main" val="3791259434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899678F-F580-8A48-9991-CED5ABEAA24E}"/>
              </a:ext>
            </a:extLst>
          </p:cNvPr>
          <p:cNvSpPr txBox="1"/>
          <p:nvPr/>
        </p:nvSpPr>
        <p:spPr>
          <a:xfrm>
            <a:off x="988560" y="3659042"/>
            <a:ext cx="8521200" cy="321515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Initialize Q(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s,a;w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with random weights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Repeat (for each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Initialize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Repeat (for each step of the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Choose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using policy derived from Q (e.g. e-greedy)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Take action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, observe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r, s’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Until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is terminal</a:t>
            </a:r>
          </a:p>
        </p:txBody>
      </p:sp>
      <p:grpSp>
        <p:nvGrpSpPr>
          <p:cNvPr id="4" name="Group 3" descr="28§display§s \leftarrow s'§svg§600§FALSE" title="TexMaths">
            <a:extLst>
              <a:ext uri="{FF2B5EF4-FFF2-40B4-BE49-F238E27FC236}">
                <a16:creationId xmlns:a16="http://schemas.microsoft.com/office/drawing/2014/main" id="{76989D91-57A2-3241-876A-033EB25D837D}"/>
              </a:ext>
            </a:extLst>
          </p:cNvPr>
          <p:cNvGrpSpPr/>
          <p:nvPr/>
        </p:nvGrpSpPr>
        <p:grpSpPr>
          <a:xfrm>
            <a:off x="2085839" y="6131882"/>
            <a:ext cx="916920" cy="270000"/>
            <a:chOff x="2085839" y="5749920"/>
            <a:chExt cx="916920" cy="2700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82CA3514-5311-E44C-ADCE-700FDA048C08}"/>
                </a:ext>
              </a:extLst>
            </p:cNvPr>
            <p:cNvSpPr/>
            <p:nvPr/>
          </p:nvSpPr>
          <p:spPr>
            <a:xfrm>
              <a:off x="2085839" y="5751360"/>
              <a:ext cx="916920" cy="26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48" h="738">
                  <a:moveTo>
                    <a:pt x="1274" y="738"/>
                  </a:moveTo>
                  <a:lnTo>
                    <a:pt x="0" y="738"/>
                  </a:lnTo>
                  <a:lnTo>
                    <a:pt x="0" y="0"/>
                  </a:lnTo>
                  <a:lnTo>
                    <a:pt x="2548" y="0"/>
                  </a:lnTo>
                  <a:lnTo>
                    <a:pt x="2548" y="7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623E330-D3EA-2446-8943-306EA9542BF7}"/>
                </a:ext>
              </a:extLst>
            </p:cNvPr>
            <p:cNvSpPr/>
            <p:nvPr/>
          </p:nvSpPr>
          <p:spPr>
            <a:xfrm>
              <a:off x="2103480" y="5869800"/>
              <a:ext cx="1249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418">
                  <a:moveTo>
                    <a:pt x="320" y="63"/>
                  </a:moveTo>
                  <a:cubicBezTo>
                    <a:pt x="292" y="63"/>
                    <a:pt x="275" y="84"/>
                    <a:pt x="275" y="105"/>
                  </a:cubicBezTo>
                  <a:cubicBezTo>
                    <a:pt x="275" y="117"/>
                    <a:pt x="284" y="132"/>
                    <a:pt x="303" y="132"/>
                  </a:cubicBezTo>
                  <a:cubicBezTo>
                    <a:pt x="324" y="132"/>
                    <a:pt x="348" y="115"/>
                    <a:pt x="348" y="79"/>
                  </a:cubicBezTo>
                  <a:cubicBezTo>
                    <a:pt x="348" y="38"/>
                    <a:pt x="307" y="0"/>
                    <a:pt x="235" y="0"/>
                  </a:cubicBezTo>
                  <a:cubicBezTo>
                    <a:pt x="111" y="0"/>
                    <a:pt x="75" y="94"/>
                    <a:pt x="75" y="134"/>
                  </a:cubicBezTo>
                  <a:cubicBezTo>
                    <a:pt x="75" y="207"/>
                    <a:pt x="145" y="222"/>
                    <a:pt x="173" y="226"/>
                  </a:cubicBezTo>
                  <a:cubicBezTo>
                    <a:pt x="222" y="236"/>
                    <a:pt x="271" y="245"/>
                    <a:pt x="271" y="297"/>
                  </a:cubicBezTo>
                  <a:cubicBezTo>
                    <a:pt x="271" y="320"/>
                    <a:pt x="250" y="397"/>
                    <a:pt x="137" y="397"/>
                  </a:cubicBezTo>
                  <a:cubicBezTo>
                    <a:pt x="122" y="397"/>
                    <a:pt x="49" y="397"/>
                    <a:pt x="28" y="349"/>
                  </a:cubicBezTo>
                  <a:cubicBezTo>
                    <a:pt x="64" y="354"/>
                    <a:pt x="87" y="326"/>
                    <a:pt x="87" y="299"/>
                  </a:cubicBezTo>
                  <a:cubicBezTo>
                    <a:pt x="87" y="278"/>
                    <a:pt x="73" y="268"/>
                    <a:pt x="53" y="268"/>
                  </a:cubicBezTo>
                  <a:cubicBezTo>
                    <a:pt x="28" y="268"/>
                    <a:pt x="0" y="287"/>
                    <a:pt x="0" y="328"/>
                  </a:cubicBezTo>
                  <a:cubicBezTo>
                    <a:pt x="0" y="381"/>
                    <a:pt x="53" y="418"/>
                    <a:pt x="134" y="418"/>
                  </a:cubicBezTo>
                  <a:cubicBezTo>
                    <a:pt x="288" y="418"/>
                    <a:pt x="324" y="308"/>
                    <a:pt x="324" y="266"/>
                  </a:cubicBezTo>
                  <a:cubicBezTo>
                    <a:pt x="324" y="232"/>
                    <a:pt x="307" y="209"/>
                    <a:pt x="294" y="197"/>
                  </a:cubicBezTo>
                  <a:cubicBezTo>
                    <a:pt x="269" y="172"/>
                    <a:pt x="243" y="167"/>
                    <a:pt x="201" y="159"/>
                  </a:cubicBezTo>
                  <a:cubicBezTo>
                    <a:pt x="166" y="151"/>
                    <a:pt x="130" y="144"/>
                    <a:pt x="130" y="103"/>
                  </a:cubicBezTo>
                  <a:cubicBezTo>
                    <a:pt x="130" y="77"/>
                    <a:pt x="152" y="21"/>
                    <a:pt x="235" y="21"/>
                  </a:cubicBezTo>
                  <a:cubicBezTo>
                    <a:pt x="258" y="21"/>
                    <a:pt x="305" y="27"/>
                    <a:pt x="320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7864C10-7C74-F943-9E03-81D94D67A1EA}"/>
                </a:ext>
              </a:extLst>
            </p:cNvPr>
            <p:cNvSpPr/>
            <p:nvPr/>
          </p:nvSpPr>
          <p:spPr>
            <a:xfrm>
              <a:off x="2356200" y="5847119"/>
              <a:ext cx="299880" cy="172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4" h="481">
                  <a:moveTo>
                    <a:pt x="800" y="259"/>
                  </a:moveTo>
                  <a:cubicBezTo>
                    <a:pt x="817" y="259"/>
                    <a:pt x="834" y="259"/>
                    <a:pt x="834" y="241"/>
                  </a:cubicBezTo>
                  <a:cubicBezTo>
                    <a:pt x="834" y="222"/>
                    <a:pt x="817" y="222"/>
                    <a:pt x="800" y="222"/>
                  </a:cubicBezTo>
                  <a:lnTo>
                    <a:pt x="102" y="222"/>
                  </a:lnTo>
                  <a:cubicBezTo>
                    <a:pt x="154" y="184"/>
                    <a:pt x="179" y="146"/>
                    <a:pt x="188" y="134"/>
                  </a:cubicBezTo>
                  <a:cubicBezTo>
                    <a:pt x="228" y="71"/>
                    <a:pt x="237" y="13"/>
                    <a:pt x="237" y="10"/>
                  </a:cubicBezTo>
                  <a:cubicBezTo>
                    <a:pt x="237" y="0"/>
                    <a:pt x="226" y="0"/>
                    <a:pt x="218" y="0"/>
                  </a:cubicBezTo>
                  <a:cubicBezTo>
                    <a:pt x="203" y="0"/>
                    <a:pt x="201" y="2"/>
                    <a:pt x="196" y="19"/>
                  </a:cubicBezTo>
                  <a:cubicBezTo>
                    <a:pt x="175" y="109"/>
                    <a:pt x="120" y="186"/>
                    <a:pt x="15" y="228"/>
                  </a:cubicBezTo>
                  <a:cubicBezTo>
                    <a:pt x="4" y="232"/>
                    <a:pt x="0" y="234"/>
                    <a:pt x="0" y="241"/>
                  </a:cubicBezTo>
                  <a:cubicBezTo>
                    <a:pt x="0" y="247"/>
                    <a:pt x="4" y="249"/>
                    <a:pt x="15" y="253"/>
                  </a:cubicBezTo>
                  <a:cubicBezTo>
                    <a:pt x="111" y="293"/>
                    <a:pt x="175" y="364"/>
                    <a:pt x="198" y="469"/>
                  </a:cubicBezTo>
                  <a:cubicBezTo>
                    <a:pt x="201" y="479"/>
                    <a:pt x="203" y="481"/>
                    <a:pt x="218" y="481"/>
                  </a:cubicBezTo>
                  <a:cubicBezTo>
                    <a:pt x="226" y="481"/>
                    <a:pt x="237" y="481"/>
                    <a:pt x="237" y="471"/>
                  </a:cubicBezTo>
                  <a:cubicBezTo>
                    <a:pt x="237" y="469"/>
                    <a:pt x="228" y="410"/>
                    <a:pt x="190" y="349"/>
                  </a:cubicBezTo>
                  <a:cubicBezTo>
                    <a:pt x="171" y="322"/>
                    <a:pt x="143" y="289"/>
                    <a:pt x="102" y="2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DD332A95-820D-4F43-BEF8-D5487FD579C3}"/>
                </a:ext>
              </a:extLst>
            </p:cNvPr>
            <p:cNvSpPr/>
            <p:nvPr/>
          </p:nvSpPr>
          <p:spPr>
            <a:xfrm>
              <a:off x="2784960" y="5869800"/>
              <a:ext cx="1249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418">
                  <a:moveTo>
                    <a:pt x="320" y="63"/>
                  </a:moveTo>
                  <a:cubicBezTo>
                    <a:pt x="292" y="63"/>
                    <a:pt x="275" y="84"/>
                    <a:pt x="275" y="105"/>
                  </a:cubicBezTo>
                  <a:cubicBezTo>
                    <a:pt x="275" y="117"/>
                    <a:pt x="284" y="132"/>
                    <a:pt x="303" y="132"/>
                  </a:cubicBezTo>
                  <a:cubicBezTo>
                    <a:pt x="324" y="132"/>
                    <a:pt x="348" y="115"/>
                    <a:pt x="348" y="79"/>
                  </a:cubicBezTo>
                  <a:cubicBezTo>
                    <a:pt x="348" y="38"/>
                    <a:pt x="307" y="0"/>
                    <a:pt x="235" y="0"/>
                  </a:cubicBezTo>
                  <a:cubicBezTo>
                    <a:pt x="111" y="0"/>
                    <a:pt x="75" y="94"/>
                    <a:pt x="75" y="134"/>
                  </a:cubicBezTo>
                  <a:cubicBezTo>
                    <a:pt x="75" y="207"/>
                    <a:pt x="145" y="222"/>
                    <a:pt x="173" y="226"/>
                  </a:cubicBezTo>
                  <a:cubicBezTo>
                    <a:pt x="222" y="236"/>
                    <a:pt x="271" y="245"/>
                    <a:pt x="271" y="297"/>
                  </a:cubicBezTo>
                  <a:cubicBezTo>
                    <a:pt x="271" y="320"/>
                    <a:pt x="250" y="397"/>
                    <a:pt x="137" y="397"/>
                  </a:cubicBezTo>
                  <a:cubicBezTo>
                    <a:pt x="122" y="397"/>
                    <a:pt x="49" y="397"/>
                    <a:pt x="28" y="349"/>
                  </a:cubicBezTo>
                  <a:cubicBezTo>
                    <a:pt x="64" y="354"/>
                    <a:pt x="87" y="326"/>
                    <a:pt x="87" y="299"/>
                  </a:cubicBezTo>
                  <a:cubicBezTo>
                    <a:pt x="87" y="278"/>
                    <a:pt x="73" y="268"/>
                    <a:pt x="53" y="268"/>
                  </a:cubicBezTo>
                  <a:cubicBezTo>
                    <a:pt x="28" y="268"/>
                    <a:pt x="0" y="287"/>
                    <a:pt x="0" y="328"/>
                  </a:cubicBezTo>
                  <a:cubicBezTo>
                    <a:pt x="0" y="381"/>
                    <a:pt x="53" y="418"/>
                    <a:pt x="134" y="418"/>
                  </a:cubicBezTo>
                  <a:cubicBezTo>
                    <a:pt x="288" y="418"/>
                    <a:pt x="324" y="308"/>
                    <a:pt x="324" y="266"/>
                  </a:cubicBezTo>
                  <a:cubicBezTo>
                    <a:pt x="324" y="232"/>
                    <a:pt x="307" y="209"/>
                    <a:pt x="294" y="197"/>
                  </a:cubicBezTo>
                  <a:cubicBezTo>
                    <a:pt x="269" y="172"/>
                    <a:pt x="243" y="167"/>
                    <a:pt x="201" y="159"/>
                  </a:cubicBezTo>
                  <a:cubicBezTo>
                    <a:pt x="166" y="151"/>
                    <a:pt x="130" y="144"/>
                    <a:pt x="130" y="103"/>
                  </a:cubicBezTo>
                  <a:cubicBezTo>
                    <a:pt x="130" y="77"/>
                    <a:pt x="152" y="21"/>
                    <a:pt x="235" y="21"/>
                  </a:cubicBezTo>
                  <a:cubicBezTo>
                    <a:pt x="258" y="21"/>
                    <a:pt x="305" y="27"/>
                    <a:pt x="320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B420F3B-1007-A244-9A59-0EAAD858C220}"/>
                </a:ext>
              </a:extLst>
            </p:cNvPr>
            <p:cNvSpPr/>
            <p:nvPr/>
          </p:nvSpPr>
          <p:spPr>
            <a:xfrm>
              <a:off x="2936160" y="5749920"/>
              <a:ext cx="59400" cy="120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335">
                  <a:moveTo>
                    <a:pt x="160" y="56"/>
                  </a:moveTo>
                  <a:cubicBezTo>
                    <a:pt x="166" y="46"/>
                    <a:pt x="166" y="40"/>
                    <a:pt x="166" y="36"/>
                  </a:cubicBezTo>
                  <a:cubicBezTo>
                    <a:pt x="166" y="15"/>
                    <a:pt x="147" y="0"/>
                    <a:pt x="128" y="0"/>
                  </a:cubicBezTo>
                  <a:cubicBezTo>
                    <a:pt x="102" y="0"/>
                    <a:pt x="94" y="21"/>
                    <a:pt x="92" y="31"/>
                  </a:cubicBezTo>
                  <a:lnTo>
                    <a:pt x="4" y="312"/>
                  </a:lnTo>
                  <a:cubicBezTo>
                    <a:pt x="2" y="312"/>
                    <a:pt x="0" y="320"/>
                    <a:pt x="0" y="320"/>
                  </a:cubicBezTo>
                  <a:cubicBezTo>
                    <a:pt x="0" y="328"/>
                    <a:pt x="21" y="335"/>
                    <a:pt x="26" y="335"/>
                  </a:cubicBezTo>
                  <a:cubicBezTo>
                    <a:pt x="30" y="335"/>
                    <a:pt x="32" y="335"/>
                    <a:pt x="36" y="3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E26F5D76-3A5A-AE44-82B7-518ACB0F99C5}"/>
              </a:ext>
            </a:extLst>
          </p:cNvPr>
          <p:cNvSpPr txBox="1"/>
          <p:nvPr/>
        </p:nvSpPr>
        <p:spPr>
          <a:xfrm>
            <a:off x="1188719" y="1706762"/>
            <a:ext cx="7076787" cy="1565385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Deep learning typically assumes independent,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identically distributed (IID) training data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But is this true in the deep RL scenario?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D0D877-6ED0-E348-B58E-345EF334383B}"/>
              </a:ext>
            </a:extLst>
          </p:cNvPr>
          <p:cNvSpPr/>
          <p:nvPr/>
        </p:nvSpPr>
        <p:spPr>
          <a:xfrm rot="31800">
            <a:off x="1409461" y="5032302"/>
            <a:ext cx="365760" cy="1464119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6200"/>
              <a:gd name="f13" fmla="val 108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7 f15 1"/>
              <a:gd name="f28" fmla="*/ f18 f16 1"/>
              <a:gd name="f29" fmla="*/ 13800 f15 1"/>
              <a:gd name="f30" fmla="*/ 21600 f15 1"/>
              <a:gd name="f31" fmla="*/ 0 f16 1"/>
              <a:gd name="f32" fmla="*/ f19 1 f4"/>
              <a:gd name="f33" fmla="*/ 0 f15 1"/>
              <a:gd name="f34" fmla="*/ 10800 f16 1"/>
              <a:gd name="f35" fmla="*/ 216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30" y="f31"/>
              </a:cxn>
              <a:cxn ang="f42">
                <a:pos x="f33" y="f34"/>
              </a:cxn>
              <a:cxn ang="f42">
                <a:pos x="f30" y="f35"/>
              </a:cxn>
            </a:cxnLst>
            <a:rect l="f29" t="f44" r="f30" b="f45"/>
            <a:pathLst>
              <a:path w="21600" h="21600">
                <a:moveTo>
                  <a:pt x="f8" y="f7"/>
                </a:moveTo>
                <a:cubicBezTo>
                  <a:pt x="f12" y="f7"/>
                  <a:pt x="f13" y="f20"/>
                  <a:pt x="f13" y="f21"/>
                </a:cubicBezTo>
                <a:lnTo>
                  <a:pt x="f13" y="f36"/>
                </a:lnTo>
                <a:cubicBezTo>
                  <a:pt x="f13" y="f37"/>
                  <a:pt x="f11" y="f22"/>
                  <a:pt x="f7" y="f22"/>
                </a:cubicBezTo>
                <a:cubicBezTo>
                  <a:pt x="f11" y="f22"/>
                  <a:pt x="f13" y="f38"/>
                  <a:pt x="f13" y="f39"/>
                </a:cubicBezTo>
                <a:lnTo>
                  <a:pt x="f13" y="f23"/>
                </a:lnTo>
                <a:cubicBezTo>
                  <a:pt x="f13" y="f40"/>
                  <a:pt x="f12" y="f8"/>
                  <a:pt x="f8" y="f8"/>
                </a:cubicBezTo>
              </a:path>
            </a:pathLst>
          </a:custGeom>
          <a:noFill/>
          <a:ln w="36720">
            <a:solidFill>
              <a:srgbClr val="3465A4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cxnSp>
        <p:nvCxnSpPr>
          <p:cNvPr id="12" name="Elbow Connector 11">
            <a:extLst>
              <a:ext uri="{FF2B5EF4-FFF2-40B4-BE49-F238E27FC236}">
                <a16:creationId xmlns:a16="http://schemas.microsoft.com/office/drawing/2014/main" id="{1FC3CE90-41FD-DB4F-BAF1-146DEDB0BECC}"/>
              </a:ext>
            </a:extLst>
          </p:cNvPr>
          <p:cNvCxnSpPr>
            <a:endCxn id="11" idx="5"/>
          </p:cNvCxnSpPr>
          <p:nvPr/>
        </p:nvCxnSpPr>
        <p:spPr>
          <a:xfrm>
            <a:off x="952560" y="2972881"/>
            <a:ext cx="470159" cy="2790001"/>
          </a:xfrm>
          <a:prstGeom prst="bentConnector3">
            <a:avLst>
              <a:gd name="adj1" fmla="val -33703"/>
            </a:avLst>
          </a:prstGeom>
          <a:noFill/>
          <a:ln w="36720">
            <a:solidFill>
              <a:srgbClr val="000000"/>
            </a:solidFill>
            <a:prstDash val="solid"/>
            <a:tailEnd type="arrow"/>
          </a:ln>
        </p:spPr>
      </p:cxnSp>
      <p:grpSp>
        <p:nvGrpSpPr>
          <p:cNvPr id="13" name="Group 12" descr="22§display§w \leftarrow w - \alpha \nabla_w L(s,a,s';w)§svg§600§FALSE" title="TexMaths">
            <a:extLst>
              <a:ext uri="{FF2B5EF4-FFF2-40B4-BE49-F238E27FC236}">
                <a16:creationId xmlns:a16="http://schemas.microsoft.com/office/drawing/2014/main" id="{BDAADABD-636F-2B49-8BB7-7DC2F5E5A36F}"/>
              </a:ext>
            </a:extLst>
          </p:cNvPr>
          <p:cNvGrpSpPr/>
          <p:nvPr/>
        </p:nvGrpSpPr>
        <p:grpSpPr>
          <a:xfrm>
            <a:off x="2011680" y="5683681"/>
            <a:ext cx="4048199" cy="367201"/>
            <a:chOff x="2011680" y="5301719"/>
            <a:chExt cx="4048199" cy="367201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49DFACC-CB67-7D4D-A0D1-8DAB70E3FA66}"/>
                </a:ext>
              </a:extLst>
            </p:cNvPr>
            <p:cNvSpPr/>
            <p:nvPr/>
          </p:nvSpPr>
          <p:spPr>
            <a:xfrm>
              <a:off x="2011680" y="5303159"/>
              <a:ext cx="4048199" cy="365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46" h="1017">
                  <a:moveTo>
                    <a:pt x="5623" y="1017"/>
                  </a:moveTo>
                  <a:lnTo>
                    <a:pt x="0" y="1017"/>
                  </a:lnTo>
                  <a:lnTo>
                    <a:pt x="0" y="0"/>
                  </a:lnTo>
                  <a:lnTo>
                    <a:pt x="11246" y="0"/>
                  </a:lnTo>
                  <a:lnTo>
                    <a:pt x="11246" y="10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6E88488-6591-F34F-9B18-EAD1CD79ECF2}"/>
                </a:ext>
              </a:extLst>
            </p:cNvPr>
            <p:cNvSpPr/>
            <p:nvPr/>
          </p:nvSpPr>
          <p:spPr>
            <a:xfrm>
              <a:off x="2022119" y="54277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C8750E9A-9F96-B548-8E45-3C0EFC6ADDE9}"/>
                </a:ext>
              </a:extLst>
            </p:cNvPr>
            <p:cNvSpPr/>
            <p:nvPr/>
          </p:nvSpPr>
          <p:spPr>
            <a:xfrm>
              <a:off x="2385360" y="540396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2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C388C46-B350-6D47-9D8F-828A905F2430}"/>
                </a:ext>
              </a:extLst>
            </p:cNvPr>
            <p:cNvSpPr/>
            <p:nvPr/>
          </p:nvSpPr>
          <p:spPr>
            <a:xfrm>
              <a:off x="2819520" y="54277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1084684-4E03-AC4E-B919-372486A2EE48}"/>
                </a:ext>
              </a:extLst>
            </p:cNvPr>
            <p:cNvSpPr/>
            <p:nvPr/>
          </p:nvSpPr>
          <p:spPr>
            <a:xfrm>
              <a:off x="3172680" y="5487839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16B75CD-5779-104B-8A37-20B57E6AAE94}"/>
                </a:ext>
              </a:extLst>
            </p:cNvPr>
            <p:cNvSpPr/>
            <p:nvPr/>
          </p:nvSpPr>
          <p:spPr>
            <a:xfrm>
              <a:off x="3505319" y="542772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61A0FB7-8E7A-2F43-8C9A-55871B6353BE}"/>
                </a:ext>
              </a:extLst>
            </p:cNvPr>
            <p:cNvSpPr/>
            <p:nvPr/>
          </p:nvSpPr>
          <p:spPr>
            <a:xfrm>
              <a:off x="3730320" y="5344560"/>
              <a:ext cx="25704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" h="695">
                  <a:moveTo>
                    <a:pt x="711" y="22"/>
                  </a:moveTo>
                  <a:cubicBezTo>
                    <a:pt x="713" y="18"/>
                    <a:pt x="715" y="11"/>
                    <a:pt x="715" y="9"/>
                  </a:cubicBezTo>
                  <a:cubicBezTo>
                    <a:pt x="715" y="0"/>
                    <a:pt x="715" y="0"/>
                    <a:pt x="693" y="0"/>
                  </a:cubicBezTo>
                  <a:lnTo>
                    <a:pt x="24" y="0"/>
                  </a:lnTo>
                  <a:cubicBezTo>
                    <a:pt x="0" y="0"/>
                    <a:pt x="0" y="0"/>
                    <a:pt x="0" y="9"/>
                  </a:cubicBezTo>
                  <a:cubicBezTo>
                    <a:pt x="0" y="11"/>
                    <a:pt x="2" y="18"/>
                    <a:pt x="4" y="22"/>
                  </a:cubicBezTo>
                  <a:lnTo>
                    <a:pt x="332" y="676"/>
                  </a:lnTo>
                  <a:cubicBezTo>
                    <a:pt x="339" y="689"/>
                    <a:pt x="341" y="695"/>
                    <a:pt x="359" y="695"/>
                  </a:cubicBezTo>
                  <a:cubicBezTo>
                    <a:pt x="374" y="695"/>
                    <a:pt x="376" y="689"/>
                    <a:pt x="385" y="676"/>
                  </a:cubicBezTo>
                  <a:close/>
                  <a:moveTo>
                    <a:pt x="121" y="70"/>
                  </a:moveTo>
                  <a:lnTo>
                    <a:pt x="653" y="70"/>
                  </a:lnTo>
                  <a:lnTo>
                    <a:pt x="387" y="6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79036DF-C2E9-5445-9408-0E1CE462857A}"/>
                </a:ext>
              </a:extLst>
            </p:cNvPr>
            <p:cNvSpPr/>
            <p:nvPr/>
          </p:nvSpPr>
          <p:spPr>
            <a:xfrm>
              <a:off x="4014720" y="5526720"/>
              <a:ext cx="1785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7" h="308">
                  <a:moveTo>
                    <a:pt x="326" y="84"/>
                  </a:moveTo>
                  <a:cubicBezTo>
                    <a:pt x="330" y="66"/>
                    <a:pt x="339" y="33"/>
                    <a:pt x="339" y="29"/>
                  </a:cubicBezTo>
                  <a:cubicBezTo>
                    <a:pt x="339" y="15"/>
                    <a:pt x="328" y="7"/>
                    <a:pt x="317" y="7"/>
                  </a:cubicBezTo>
                  <a:cubicBezTo>
                    <a:pt x="304" y="7"/>
                    <a:pt x="290" y="15"/>
                    <a:pt x="286" y="26"/>
                  </a:cubicBezTo>
                  <a:cubicBezTo>
                    <a:pt x="284" y="33"/>
                    <a:pt x="277" y="62"/>
                    <a:pt x="273" y="79"/>
                  </a:cubicBezTo>
                  <a:cubicBezTo>
                    <a:pt x="264" y="117"/>
                    <a:pt x="264" y="119"/>
                    <a:pt x="253" y="156"/>
                  </a:cubicBezTo>
                  <a:cubicBezTo>
                    <a:pt x="244" y="194"/>
                    <a:pt x="244" y="200"/>
                    <a:pt x="242" y="220"/>
                  </a:cubicBezTo>
                  <a:cubicBezTo>
                    <a:pt x="244" y="233"/>
                    <a:pt x="240" y="246"/>
                    <a:pt x="224" y="266"/>
                  </a:cubicBezTo>
                  <a:cubicBezTo>
                    <a:pt x="216" y="277"/>
                    <a:pt x="200" y="288"/>
                    <a:pt x="178" y="288"/>
                  </a:cubicBezTo>
                  <a:cubicBezTo>
                    <a:pt x="152" y="288"/>
                    <a:pt x="117" y="279"/>
                    <a:pt x="117" y="227"/>
                  </a:cubicBezTo>
                  <a:cubicBezTo>
                    <a:pt x="117" y="191"/>
                    <a:pt x="136" y="141"/>
                    <a:pt x="150" y="106"/>
                  </a:cubicBezTo>
                  <a:cubicBezTo>
                    <a:pt x="161" y="77"/>
                    <a:pt x="163" y="70"/>
                    <a:pt x="163" y="59"/>
                  </a:cubicBezTo>
                  <a:cubicBezTo>
                    <a:pt x="163" y="26"/>
                    <a:pt x="136" y="0"/>
                    <a:pt x="99" y="0"/>
                  </a:cubicBezTo>
                  <a:cubicBezTo>
                    <a:pt x="31" y="0"/>
                    <a:pt x="0" y="92"/>
                    <a:pt x="0" y="106"/>
                  </a:cubicBezTo>
                  <a:cubicBezTo>
                    <a:pt x="0" y="114"/>
                    <a:pt x="9" y="114"/>
                    <a:pt x="11" y="114"/>
                  </a:cubicBezTo>
                  <a:cubicBezTo>
                    <a:pt x="22" y="114"/>
                    <a:pt x="22" y="110"/>
                    <a:pt x="24" y="103"/>
                  </a:cubicBezTo>
                  <a:cubicBezTo>
                    <a:pt x="42" y="46"/>
                    <a:pt x="70" y="20"/>
                    <a:pt x="97" y="20"/>
                  </a:cubicBezTo>
                  <a:cubicBezTo>
                    <a:pt x="108" y="20"/>
                    <a:pt x="114" y="26"/>
                    <a:pt x="114" y="44"/>
                  </a:cubicBezTo>
                  <a:cubicBezTo>
                    <a:pt x="114" y="59"/>
                    <a:pt x="108" y="75"/>
                    <a:pt x="106" y="84"/>
                  </a:cubicBezTo>
                  <a:cubicBezTo>
                    <a:pt x="66" y="183"/>
                    <a:pt x="66" y="196"/>
                    <a:pt x="66" y="218"/>
                  </a:cubicBezTo>
                  <a:cubicBezTo>
                    <a:pt x="66" y="297"/>
                    <a:pt x="139" y="308"/>
                    <a:pt x="176" y="308"/>
                  </a:cubicBezTo>
                  <a:cubicBezTo>
                    <a:pt x="189" y="308"/>
                    <a:pt x="222" y="308"/>
                    <a:pt x="253" y="262"/>
                  </a:cubicBezTo>
                  <a:cubicBezTo>
                    <a:pt x="268" y="293"/>
                    <a:pt x="306" y="308"/>
                    <a:pt x="348" y="308"/>
                  </a:cubicBezTo>
                  <a:cubicBezTo>
                    <a:pt x="407" y="308"/>
                    <a:pt x="438" y="255"/>
                    <a:pt x="451" y="227"/>
                  </a:cubicBezTo>
                  <a:cubicBezTo>
                    <a:pt x="480" y="169"/>
                    <a:pt x="497" y="86"/>
                    <a:pt x="497" y="53"/>
                  </a:cubicBezTo>
                  <a:cubicBezTo>
                    <a:pt x="497" y="2"/>
                    <a:pt x="469" y="0"/>
                    <a:pt x="464" y="0"/>
                  </a:cubicBezTo>
                  <a:cubicBezTo>
                    <a:pt x="447" y="0"/>
                    <a:pt x="427" y="18"/>
                    <a:pt x="427" y="35"/>
                  </a:cubicBezTo>
                  <a:cubicBezTo>
                    <a:pt x="427" y="48"/>
                    <a:pt x="433" y="53"/>
                    <a:pt x="440" y="57"/>
                  </a:cubicBezTo>
                  <a:cubicBezTo>
                    <a:pt x="455" y="70"/>
                    <a:pt x="464" y="90"/>
                    <a:pt x="464" y="112"/>
                  </a:cubicBezTo>
                  <a:cubicBezTo>
                    <a:pt x="464" y="121"/>
                    <a:pt x="436" y="288"/>
                    <a:pt x="350" y="288"/>
                  </a:cubicBezTo>
                  <a:cubicBezTo>
                    <a:pt x="295" y="288"/>
                    <a:pt x="295" y="240"/>
                    <a:pt x="295" y="229"/>
                  </a:cubicBezTo>
                  <a:cubicBezTo>
                    <a:pt x="295" y="209"/>
                    <a:pt x="297" y="198"/>
                    <a:pt x="306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67CFDC5-3255-A847-882B-F2DCA2A98FC9}"/>
                </a:ext>
              </a:extLst>
            </p:cNvPr>
            <p:cNvSpPr/>
            <p:nvPr/>
          </p:nvSpPr>
          <p:spPr>
            <a:xfrm>
              <a:off x="4241880" y="5344560"/>
              <a:ext cx="21024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662">
                  <a:moveTo>
                    <a:pt x="326" y="75"/>
                  </a:moveTo>
                  <a:cubicBezTo>
                    <a:pt x="334" y="42"/>
                    <a:pt x="337" y="31"/>
                    <a:pt x="427" y="31"/>
                  </a:cubicBezTo>
                  <a:cubicBezTo>
                    <a:pt x="458" y="31"/>
                    <a:pt x="464" y="31"/>
                    <a:pt x="464" y="11"/>
                  </a:cubicBezTo>
                  <a:cubicBezTo>
                    <a:pt x="464" y="0"/>
                    <a:pt x="453" y="0"/>
                    <a:pt x="449" y="0"/>
                  </a:cubicBezTo>
                  <a:cubicBezTo>
                    <a:pt x="418" y="0"/>
                    <a:pt x="337" y="2"/>
                    <a:pt x="306" y="2"/>
                  </a:cubicBezTo>
                  <a:cubicBezTo>
                    <a:pt x="277" y="2"/>
                    <a:pt x="205" y="0"/>
                    <a:pt x="176" y="0"/>
                  </a:cubicBezTo>
                  <a:cubicBezTo>
                    <a:pt x="169" y="0"/>
                    <a:pt x="158" y="0"/>
                    <a:pt x="158" y="20"/>
                  </a:cubicBezTo>
                  <a:cubicBezTo>
                    <a:pt x="158" y="31"/>
                    <a:pt x="167" y="31"/>
                    <a:pt x="185" y="31"/>
                  </a:cubicBezTo>
                  <a:cubicBezTo>
                    <a:pt x="187" y="31"/>
                    <a:pt x="205" y="31"/>
                    <a:pt x="222" y="33"/>
                  </a:cubicBezTo>
                  <a:cubicBezTo>
                    <a:pt x="240" y="33"/>
                    <a:pt x="249" y="35"/>
                    <a:pt x="249" y="48"/>
                  </a:cubicBezTo>
                  <a:cubicBezTo>
                    <a:pt x="249" y="51"/>
                    <a:pt x="246" y="55"/>
                    <a:pt x="244" y="66"/>
                  </a:cubicBezTo>
                  <a:lnTo>
                    <a:pt x="114" y="588"/>
                  </a:lnTo>
                  <a:cubicBezTo>
                    <a:pt x="106" y="625"/>
                    <a:pt x="103" y="632"/>
                    <a:pt x="26" y="632"/>
                  </a:cubicBezTo>
                  <a:cubicBezTo>
                    <a:pt x="9" y="632"/>
                    <a:pt x="0" y="632"/>
                    <a:pt x="0" y="651"/>
                  </a:cubicBezTo>
                  <a:cubicBezTo>
                    <a:pt x="0" y="662"/>
                    <a:pt x="9" y="662"/>
                    <a:pt x="26" y="662"/>
                  </a:cubicBezTo>
                  <a:lnTo>
                    <a:pt x="475" y="662"/>
                  </a:lnTo>
                  <a:cubicBezTo>
                    <a:pt x="499" y="662"/>
                    <a:pt x="499" y="662"/>
                    <a:pt x="506" y="647"/>
                  </a:cubicBezTo>
                  <a:lnTo>
                    <a:pt x="583" y="436"/>
                  </a:lnTo>
                  <a:cubicBezTo>
                    <a:pt x="585" y="427"/>
                    <a:pt x="585" y="425"/>
                    <a:pt x="585" y="422"/>
                  </a:cubicBezTo>
                  <a:cubicBezTo>
                    <a:pt x="585" y="418"/>
                    <a:pt x="583" y="411"/>
                    <a:pt x="574" y="411"/>
                  </a:cubicBezTo>
                  <a:cubicBezTo>
                    <a:pt x="565" y="411"/>
                    <a:pt x="565" y="418"/>
                    <a:pt x="559" y="433"/>
                  </a:cubicBezTo>
                  <a:cubicBezTo>
                    <a:pt x="526" y="522"/>
                    <a:pt x="482" y="632"/>
                    <a:pt x="315" y="632"/>
                  </a:cubicBezTo>
                  <a:lnTo>
                    <a:pt x="222" y="632"/>
                  </a:lnTo>
                  <a:cubicBezTo>
                    <a:pt x="209" y="632"/>
                    <a:pt x="207" y="632"/>
                    <a:pt x="202" y="632"/>
                  </a:cubicBezTo>
                  <a:cubicBezTo>
                    <a:pt x="191" y="632"/>
                    <a:pt x="189" y="629"/>
                    <a:pt x="189" y="623"/>
                  </a:cubicBezTo>
                  <a:cubicBezTo>
                    <a:pt x="189" y="618"/>
                    <a:pt x="189" y="616"/>
                    <a:pt x="194" y="5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3424E5F-8995-7C46-8C45-9927C5AF346B}"/>
                </a:ext>
              </a:extLst>
            </p:cNvPr>
            <p:cNvSpPr/>
            <p:nvPr/>
          </p:nvSpPr>
          <p:spPr>
            <a:xfrm>
              <a:off x="4498560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D1B86C2-A6EF-5C47-8140-BCCDEE6D6ED4}"/>
                </a:ext>
              </a:extLst>
            </p:cNvPr>
            <p:cNvSpPr/>
            <p:nvPr/>
          </p:nvSpPr>
          <p:spPr>
            <a:xfrm>
              <a:off x="4616640" y="5427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C603BBDF-3C82-5344-87E5-C4DC7B947109}"/>
                </a:ext>
              </a:extLst>
            </p:cNvPr>
            <p:cNvSpPr/>
            <p:nvPr/>
          </p:nvSpPr>
          <p:spPr>
            <a:xfrm>
              <a:off x="4791600" y="55450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9A53E45-8282-864E-A57A-77CAC112292A}"/>
                </a:ext>
              </a:extLst>
            </p:cNvPr>
            <p:cNvSpPr/>
            <p:nvPr/>
          </p:nvSpPr>
          <p:spPr>
            <a:xfrm>
              <a:off x="4929480" y="542772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AB5002D-D3F2-5B43-A8CB-85060CA129E1}"/>
                </a:ext>
              </a:extLst>
            </p:cNvPr>
            <p:cNvSpPr/>
            <p:nvPr/>
          </p:nvSpPr>
          <p:spPr>
            <a:xfrm>
              <a:off x="5128919" y="55450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D87779A-4EF7-FF46-859E-34F5EA0D0203}"/>
                </a:ext>
              </a:extLst>
            </p:cNvPr>
            <p:cNvSpPr/>
            <p:nvPr/>
          </p:nvSpPr>
          <p:spPr>
            <a:xfrm>
              <a:off x="5271480" y="5427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B09E1CE-30F5-6B4A-B9CE-D76CD423DC0A}"/>
                </a:ext>
              </a:extLst>
            </p:cNvPr>
            <p:cNvSpPr/>
            <p:nvPr/>
          </p:nvSpPr>
          <p:spPr>
            <a:xfrm>
              <a:off x="5427360" y="530171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0DC2BA87-BC17-FD4E-AFAC-1920A50E14BF}"/>
                </a:ext>
              </a:extLst>
            </p:cNvPr>
            <p:cNvSpPr/>
            <p:nvPr/>
          </p:nvSpPr>
          <p:spPr>
            <a:xfrm>
              <a:off x="5542920" y="5431680"/>
              <a:ext cx="38520" cy="21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" h="605">
                  <a:moveTo>
                    <a:pt x="106" y="51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1"/>
                  </a:cubicBezTo>
                  <a:cubicBezTo>
                    <a:pt x="0" y="79"/>
                    <a:pt x="24" y="103"/>
                    <a:pt x="53" y="103"/>
                  </a:cubicBezTo>
                  <a:cubicBezTo>
                    <a:pt x="81" y="103"/>
                    <a:pt x="106" y="79"/>
                    <a:pt x="106" y="51"/>
                  </a:cubicBezTo>
                  <a:close/>
                  <a:moveTo>
                    <a:pt x="86" y="407"/>
                  </a:moveTo>
                  <a:cubicBezTo>
                    <a:pt x="86" y="436"/>
                    <a:pt x="86" y="511"/>
                    <a:pt x="22" y="583"/>
                  </a:cubicBezTo>
                  <a:cubicBezTo>
                    <a:pt x="15" y="590"/>
                    <a:pt x="15" y="592"/>
                    <a:pt x="15" y="594"/>
                  </a:cubicBezTo>
                  <a:cubicBezTo>
                    <a:pt x="15" y="601"/>
                    <a:pt x="20" y="605"/>
                    <a:pt x="26" y="605"/>
                  </a:cubicBezTo>
                  <a:cubicBezTo>
                    <a:pt x="37" y="605"/>
                    <a:pt x="108" y="528"/>
                    <a:pt x="108" y="416"/>
                  </a:cubicBezTo>
                  <a:cubicBezTo>
                    <a:pt x="108" y="387"/>
                    <a:pt x="106" y="315"/>
                    <a:pt x="53" y="315"/>
                  </a:cubicBezTo>
                  <a:cubicBezTo>
                    <a:pt x="18" y="315"/>
                    <a:pt x="0" y="341"/>
                    <a:pt x="0" y="367"/>
                  </a:cubicBezTo>
                  <a:cubicBezTo>
                    <a:pt x="0" y="392"/>
                    <a:pt x="18" y="418"/>
                    <a:pt x="53" y="418"/>
                  </a:cubicBezTo>
                  <a:cubicBezTo>
                    <a:pt x="57" y="418"/>
                    <a:pt x="59" y="418"/>
                    <a:pt x="59" y="418"/>
                  </a:cubicBezTo>
                  <a:cubicBezTo>
                    <a:pt x="68" y="416"/>
                    <a:pt x="77" y="414"/>
                    <a:pt x="86" y="4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7930D1C-DF8A-5A4B-9706-233EAFEA3ABB}"/>
                </a:ext>
              </a:extLst>
            </p:cNvPr>
            <p:cNvSpPr/>
            <p:nvPr/>
          </p:nvSpPr>
          <p:spPr>
            <a:xfrm>
              <a:off x="5677560" y="5427720"/>
              <a:ext cx="23076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440">
                  <a:moveTo>
                    <a:pt x="420" y="99"/>
                  </a:moveTo>
                  <a:cubicBezTo>
                    <a:pt x="425" y="79"/>
                    <a:pt x="433" y="42"/>
                    <a:pt x="433" y="37"/>
                  </a:cubicBezTo>
                  <a:cubicBezTo>
                    <a:pt x="433" y="20"/>
                    <a:pt x="420" y="11"/>
                    <a:pt x="407" y="11"/>
                  </a:cubicBezTo>
                  <a:cubicBezTo>
                    <a:pt x="394" y="11"/>
                    <a:pt x="376" y="18"/>
                    <a:pt x="370" y="37"/>
                  </a:cubicBezTo>
                  <a:cubicBezTo>
                    <a:pt x="367" y="44"/>
                    <a:pt x="321" y="231"/>
                    <a:pt x="315" y="255"/>
                  </a:cubicBezTo>
                  <a:cubicBezTo>
                    <a:pt x="308" y="284"/>
                    <a:pt x="306" y="301"/>
                    <a:pt x="306" y="319"/>
                  </a:cubicBezTo>
                  <a:cubicBezTo>
                    <a:pt x="306" y="330"/>
                    <a:pt x="306" y="332"/>
                    <a:pt x="308" y="337"/>
                  </a:cubicBezTo>
                  <a:cubicBezTo>
                    <a:pt x="286" y="389"/>
                    <a:pt x="255" y="418"/>
                    <a:pt x="218" y="418"/>
                  </a:cubicBezTo>
                  <a:cubicBezTo>
                    <a:pt x="141" y="418"/>
                    <a:pt x="141" y="348"/>
                    <a:pt x="141" y="330"/>
                  </a:cubicBezTo>
                  <a:cubicBezTo>
                    <a:pt x="141" y="299"/>
                    <a:pt x="145" y="262"/>
                    <a:pt x="191" y="141"/>
                  </a:cubicBezTo>
                  <a:cubicBezTo>
                    <a:pt x="202" y="112"/>
                    <a:pt x="207" y="99"/>
                    <a:pt x="207" y="79"/>
                  </a:cubicBezTo>
                  <a:cubicBezTo>
                    <a:pt x="207" y="35"/>
                    <a:pt x="176" y="0"/>
                    <a:pt x="128" y="0"/>
                  </a:cubicBezTo>
                  <a:cubicBezTo>
                    <a:pt x="35" y="0"/>
                    <a:pt x="0" y="141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6" y="141"/>
                  </a:cubicBezTo>
                  <a:cubicBezTo>
                    <a:pt x="53" y="51"/>
                    <a:pt x="90" y="22"/>
                    <a:pt x="125" y="22"/>
                  </a:cubicBezTo>
                  <a:cubicBezTo>
                    <a:pt x="134" y="22"/>
                    <a:pt x="150" y="22"/>
                    <a:pt x="150" y="53"/>
                  </a:cubicBezTo>
                  <a:cubicBezTo>
                    <a:pt x="150" y="77"/>
                    <a:pt x="139" y="106"/>
                    <a:pt x="132" y="121"/>
                  </a:cubicBezTo>
                  <a:cubicBezTo>
                    <a:pt x="90" y="235"/>
                    <a:pt x="77" y="282"/>
                    <a:pt x="77" y="317"/>
                  </a:cubicBezTo>
                  <a:cubicBezTo>
                    <a:pt x="77" y="407"/>
                    <a:pt x="143" y="440"/>
                    <a:pt x="216" y="440"/>
                  </a:cubicBezTo>
                  <a:cubicBezTo>
                    <a:pt x="231" y="440"/>
                    <a:pt x="277" y="440"/>
                    <a:pt x="317" y="372"/>
                  </a:cubicBezTo>
                  <a:cubicBezTo>
                    <a:pt x="341" y="433"/>
                    <a:pt x="409" y="440"/>
                    <a:pt x="438" y="440"/>
                  </a:cubicBezTo>
                  <a:cubicBezTo>
                    <a:pt x="510" y="440"/>
                    <a:pt x="552" y="378"/>
                    <a:pt x="579" y="321"/>
                  </a:cubicBezTo>
                  <a:cubicBezTo>
                    <a:pt x="612" y="244"/>
                    <a:pt x="642" y="114"/>
                    <a:pt x="642" y="68"/>
                  </a:cubicBezTo>
                  <a:cubicBezTo>
                    <a:pt x="642" y="15"/>
                    <a:pt x="616" y="0"/>
                    <a:pt x="598" y="0"/>
                  </a:cubicBezTo>
                  <a:cubicBezTo>
                    <a:pt x="574" y="0"/>
                    <a:pt x="550" y="24"/>
                    <a:pt x="550" y="46"/>
                  </a:cubicBezTo>
                  <a:cubicBezTo>
                    <a:pt x="550" y="59"/>
                    <a:pt x="557" y="66"/>
                    <a:pt x="565" y="73"/>
                  </a:cubicBezTo>
                  <a:cubicBezTo>
                    <a:pt x="576" y="84"/>
                    <a:pt x="601" y="108"/>
                    <a:pt x="601" y="156"/>
                  </a:cubicBezTo>
                  <a:cubicBezTo>
                    <a:pt x="601" y="189"/>
                    <a:pt x="572" y="284"/>
                    <a:pt x="548" y="332"/>
                  </a:cubicBezTo>
                  <a:cubicBezTo>
                    <a:pt x="521" y="385"/>
                    <a:pt x="488" y="418"/>
                    <a:pt x="440" y="418"/>
                  </a:cubicBezTo>
                  <a:cubicBezTo>
                    <a:pt x="394" y="418"/>
                    <a:pt x="370" y="389"/>
                    <a:pt x="370" y="334"/>
                  </a:cubicBezTo>
                  <a:cubicBezTo>
                    <a:pt x="370" y="308"/>
                    <a:pt x="376" y="277"/>
                    <a:pt x="378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A1F5627-13A9-1141-A1F5-F9C65DFE0F12}"/>
                </a:ext>
              </a:extLst>
            </p:cNvPr>
            <p:cNvSpPr/>
            <p:nvPr/>
          </p:nvSpPr>
          <p:spPr>
            <a:xfrm>
              <a:off x="5944680" y="5320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6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3" name="Title 32">
            <a:extLst>
              <a:ext uri="{FF2B5EF4-FFF2-40B4-BE49-F238E27FC236}">
                <a16:creationId xmlns:a16="http://schemas.microsoft.com/office/drawing/2014/main" id="{3EC976EB-6064-9640-AE5A-520C83785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47797"/>
          </a:xfrm>
        </p:spPr>
        <p:txBody>
          <a:bodyPr/>
          <a:lstStyle/>
          <a:p>
            <a:r>
              <a:rPr lang="en-US" dirty="0"/>
              <a:t>Experience replay</a:t>
            </a:r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B7297B97-8B02-EB47-A535-C0B6DC38FF08}"/>
              </a:ext>
            </a:extLst>
          </p:cNvPr>
          <p:cNvSpPr/>
          <p:nvPr/>
        </p:nvSpPr>
        <p:spPr>
          <a:xfrm>
            <a:off x="914400" y="5029200"/>
            <a:ext cx="8595360" cy="21945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Our solution:</a:t>
            </a: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buffer experiences and then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“replay” randomly them during training</a:t>
            </a:r>
          </a:p>
        </p:txBody>
      </p:sp>
    </p:spTree>
    <p:extLst>
      <p:ext uri="{BB962C8B-B14F-4D97-AF65-F5344CB8AC3E}">
        <p14:creationId xmlns:p14="http://schemas.microsoft.com/office/powerpoint/2010/main" val="3733544513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C212468-37D9-7A47-97F6-56ECDF72DD55}"/>
              </a:ext>
            </a:extLst>
          </p:cNvPr>
          <p:cNvSpPr txBox="1"/>
          <p:nvPr/>
        </p:nvSpPr>
        <p:spPr>
          <a:xfrm>
            <a:off x="439920" y="1787699"/>
            <a:ext cx="8678186" cy="4307867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Initialize        with random weights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Repeat (for each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Initialize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Repeat (for each step of the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Choose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using policy derived from Q (e.g., e-greedy)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Take action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, observe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r, s’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If mod(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step,trainfreq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== 0: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sample batch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1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8§display§D \leftarrow  \emptyset§svg§600§FALSE" title="TexMaths">
            <a:extLst>
              <a:ext uri="{FF2B5EF4-FFF2-40B4-BE49-F238E27FC236}">
                <a16:creationId xmlns:a16="http://schemas.microsoft.com/office/drawing/2014/main" id="{BF9C4517-9BFD-F84E-A831-B3EB3AD41904}"/>
              </a:ext>
            </a:extLst>
          </p:cNvPr>
          <p:cNvGrpSpPr/>
          <p:nvPr/>
        </p:nvGrpSpPr>
        <p:grpSpPr>
          <a:xfrm>
            <a:off x="548640" y="2181538"/>
            <a:ext cx="731159" cy="260640"/>
            <a:chOff x="548640" y="1510199"/>
            <a:chExt cx="731159" cy="26064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9691B8F-3777-3746-BC8E-0C7CD187C24C}"/>
                </a:ext>
              </a:extLst>
            </p:cNvPr>
            <p:cNvSpPr/>
            <p:nvPr/>
          </p:nvSpPr>
          <p:spPr>
            <a:xfrm>
              <a:off x="548640" y="1517760"/>
              <a:ext cx="731159" cy="24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2" h="686">
                  <a:moveTo>
                    <a:pt x="1016" y="686"/>
                  </a:moveTo>
                  <a:lnTo>
                    <a:pt x="0" y="686"/>
                  </a:lnTo>
                  <a:lnTo>
                    <a:pt x="0" y="0"/>
                  </a:lnTo>
                  <a:lnTo>
                    <a:pt x="2032" y="0"/>
                  </a:lnTo>
                  <a:lnTo>
                    <a:pt x="2032" y="6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B0ACC4A-85F2-5A47-B2C0-E71244E3B96A}"/>
                </a:ext>
              </a:extLst>
            </p:cNvPr>
            <p:cNvSpPr/>
            <p:nvPr/>
          </p:nvSpPr>
          <p:spPr>
            <a:xfrm>
              <a:off x="559080" y="1537560"/>
              <a:ext cx="192960" cy="20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7" h="583">
                  <a:moveTo>
                    <a:pt x="83" y="518"/>
                  </a:moveTo>
                  <a:cubicBezTo>
                    <a:pt x="76" y="551"/>
                    <a:pt x="75" y="556"/>
                    <a:pt x="19" y="556"/>
                  </a:cubicBezTo>
                  <a:cubicBezTo>
                    <a:pt x="8" y="556"/>
                    <a:pt x="0" y="556"/>
                    <a:pt x="0" y="574"/>
                  </a:cubicBezTo>
                  <a:cubicBezTo>
                    <a:pt x="0" y="583"/>
                    <a:pt x="6" y="583"/>
                    <a:pt x="19" y="583"/>
                  </a:cubicBezTo>
                  <a:lnTo>
                    <a:pt x="252" y="583"/>
                  </a:lnTo>
                  <a:cubicBezTo>
                    <a:pt x="398" y="583"/>
                    <a:pt x="537" y="403"/>
                    <a:pt x="537" y="217"/>
                  </a:cubicBezTo>
                  <a:cubicBezTo>
                    <a:pt x="537" y="95"/>
                    <a:pt x="476" y="0"/>
                    <a:pt x="371" y="0"/>
                  </a:cubicBezTo>
                  <a:lnTo>
                    <a:pt x="135" y="0"/>
                  </a:lnTo>
                  <a:cubicBezTo>
                    <a:pt x="123" y="0"/>
                    <a:pt x="115" y="0"/>
                    <a:pt x="115" y="16"/>
                  </a:cubicBezTo>
                  <a:cubicBezTo>
                    <a:pt x="115" y="27"/>
                    <a:pt x="121" y="27"/>
                    <a:pt x="135" y="27"/>
                  </a:cubicBezTo>
                  <a:cubicBezTo>
                    <a:pt x="143" y="27"/>
                    <a:pt x="156" y="27"/>
                    <a:pt x="166" y="29"/>
                  </a:cubicBezTo>
                  <a:cubicBezTo>
                    <a:pt x="177" y="29"/>
                    <a:pt x="180" y="33"/>
                    <a:pt x="180" y="43"/>
                  </a:cubicBezTo>
                  <a:cubicBezTo>
                    <a:pt x="180" y="45"/>
                    <a:pt x="180" y="48"/>
                    <a:pt x="177" y="58"/>
                  </a:cubicBezTo>
                  <a:close/>
                  <a:moveTo>
                    <a:pt x="236" y="58"/>
                  </a:moveTo>
                  <a:cubicBezTo>
                    <a:pt x="242" y="29"/>
                    <a:pt x="242" y="27"/>
                    <a:pt x="272" y="27"/>
                  </a:cubicBezTo>
                  <a:lnTo>
                    <a:pt x="349" y="27"/>
                  </a:lnTo>
                  <a:cubicBezTo>
                    <a:pt x="417" y="27"/>
                    <a:pt x="475" y="72"/>
                    <a:pt x="475" y="184"/>
                  </a:cubicBezTo>
                  <a:cubicBezTo>
                    <a:pt x="475" y="227"/>
                    <a:pt x="460" y="366"/>
                    <a:pt x="401" y="461"/>
                  </a:cubicBezTo>
                  <a:cubicBezTo>
                    <a:pt x="381" y="492"/>
                    <a:pt x="325" y="556"/>
                    <a:pt x="239" y="556"/>
                  </a:cubicBezTo>
                  <a:lnTo>
                    <a:pt x="159" y="556"/>
                  </a:lnTo>
                  <a:cubicBezTo>
                    <a:pt x="150" y="556"/>
                    <a:pt x="148" y="556"/>
                    <a:pt x="145" y="556"/>
                  </a:cubicBezTo>
                  <a:cubicBezTo>
                    <a:pt x="137" y="556"/>
                    <a:pt x="135" y="554"/>
                    <a:pt x="135" y="549"/>
                  </a:cubicBezTo>
                  <a:cubicBezTo>
                    <a:pt x="135" y="545"/>
                    <a:pt x="135" y="543"/>
                    <a:pt x="139" y="5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29BC6C6-ACE7-1440-8442-78CEB0462491}"/>
                </a:ext>
              </a:extLst>
            </p:cNvPr>
            <p:cNvSpPr/>
            <p:nvPr/>
          </p:nvSpPr>
          <p:spPr>
            <a:xfrm>
              <a:off x="847439" y="1590480"/>
              <a:ext cx="22392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3" h="446">
                  <a:moveTo>
                    <a:pt x="597" y="240"/>
                  </a:moveTo>
                  <a:cubicBezTo>
                    <a:pt x="610" y="240"/>
                    <a:pt x="623" y="240"/>
                    <a:pt x="623" y="223"/>
                  </a:cubicBezTo>
                  <a:cubicBezTo>
                    <a:pt x="623" y="205"/>
                    <a:pt x="610" y="205"/>
                    <a:pt x="597" y="205"/>
                  </a:cubicBezTo>
                  <a:lnTo>
                    <a:pt x="76" y="205"/>
                  </a:lnTo>
                  <a:cubicBezTo>
                    <a:pt x="115" y="171"/>
                    <a:pt x="134" y="136"/>
                    <a:pt x="140" y="124"/>
                  </a:cubicBezTo>
                  <a:cubicBezTo>
                    <a:pt x="170" y="66"/>
                    <a:pt x="177" y="12"/>
                    <a:pt x="177" y="10"/>
                  </a:cubicBezTo>
                  <a:cubicBezTo>
                    <a:pt x="177" y="0"/>
                    <a:pt x="169" y="0"/>
                    <a:pt x="162" y="0"/>
                  </a:cubicBezTo>
                  <a:cubicBezTo>
                    <a:pt x="151" y="0"/>
                    <a:pt x="150" y="2"/>
                    <a:pt x="147" y="17"/>
                  </a:cubicBezTo>
                  <a:cubicBezTo>
                    <a:pt x="131" y="101"/>
                    <a:pt x="89" y="173"/>
                    <a:pt x="11" y="211"/>
                  </a:cubicBezTo>
                  <a:cubicBezTo>
                    <a:pt x="3" y="215"/>
                    <a:pt x="0" y="217"/>
                    <a:pt x="0" y="223"/>
                  </a:cubicBezTo>
                  <a:cubicBezTo>
                    <a:pt x="0" y="229"/>
                    <a:pt x="3" y="231"/>
                    <a:pt x="11" y="235"/>
                  </a:cubicBezTo>
                  <a:cubicBezTo>
                    <a:pt x="83" y="271"/>
                    <a:pt x="131" y="337"/>
                    <a:pt x="148" y="434"/>
                  </a:cubicBezTo>
                  <a:cubicBezTo>
                    <a:pt x="150" y="444"/>
                    <a:pt x="151" y="446"/>
                    <a:pt x="162" y="446"/>
                  </a:cubicBezTo>
                  <a:cubicBezTo>
                    <a:pt x="169" y="446"/>
                    <a:pt x="177" y="446"/>
                    <a:pt x="177" y="436"/>
                  </a:cubicBezTo>
                  <a:cubicBezTo>
                    <a:pt x="177" y="434"/>
                    <a:pt x="170" y="380"/>
                    <a:pt x="142" y="324"/>
                  </a:cubicBezTo>
                  <a:cubicBezTo>
                    <a:pt x="127" y="299"/>
                    <a:pt x="107" y="268"/>
                    <a:pt x="76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0BFAD2B-0FB5-F94B-AFEE-03304DBBAF16}"/>
                </a:ext>
              </a:extLst>
            </p:cNvPr>
            <p:cNvSpPr/>
            <p:nvPr/>
          </p:nvSpPr>
          <p:spPr>
            <a:xfrm>
              <a:off x="1166040" y="1510199"/>
              <a:ext cx="102240" cy="26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5" h="725">
                  <a:moveTo>
                    <a:pt x="240" y="17"/>
                  </a:moveTo>
                  <a:cubicBezTo>
                    <a:pt x="240" y="8"/>
                    <a:pt x="234" y="0"/>
                    <a:pt x="226" y="0"/>
                  </a:cubicBezTo>
                  <a:cubicBezTo>
                    <a:pt x="215" y="0"/>
                    <a:pt x="213" y="10"/>
                    <a:pt x="209" y="27"/>
                  </a:cubicBezTo>
                  <a:cubicBezTo>
                    <a:pt x="201" y="62"/>
                    <a:pt x="207" y="31"/>
                    <a:pt x="199" y="66"/>
                  </a:cubicBezTo>
                  <a:cubicBezTo>
                    <a:pt x="191" y="60"/>
                    <a:pt x="169" y="48"/>
                    <a:pt x="143" y="48"/>
                  </a:cubicBezTo>
                  <a:cubicBezTo>
                    <a:pt x="102" y="48"/>
                    <a:pt x="57" y="74"/>
                    <a:pt x="30" y="140"/>
                  </a:cubicBezTo>
                  <a:cubicBezTo>
                    <a:pt x="3" y="207"/>
                    <a:pt x="0" y="285"/>
                    <a:pt x="0" y="364"/>
                  </a:cubicBezTo>
                  <a:cubicBezTo>
                    <a:pt x="0" y="419"/>
                    <a:pt x="0" y="572"/>
                    <a:pt x="61" y="638"/>
                  </a:cubicBezTo>
                  <a:cubicBezTo>
                    <a:pt x="45" y="704"/>
                    <a:pt x="45" y="706"/>
                    <a:pt x="45" y="709"/>
                  </a:cubicBezTo>
                  <a:cubicBezTo>
                    <a:pt x="45" y="717"/>
                    <a:pt x="51" y="725"/>
                    <a:pt x="59" y="725"/>
                  </a:cubicBezTo>
                  <a:cubicBezTo>
                    <a:pt x="70" y="725"/>
                    <a:pt x="72" y="717"/>
                    <a:pt x="76" y="698"/>
                  </a:cubicBezTo>
                  <a:cubicBezTo>
                    <a:pt x="84" y="665"/>
                    <a:pt x="78" y="694"/>
                    <a:pt x="84" y="661"/>
                  </a:cubicBezTo>
                  <a:cubicBezTo>
                    <a:pt x="102" y="671"/>
                    <a:pt x="123" y="678"/>
                    <a:pt x="142" y="678"/>
                  </a:cubicBezTo>
                  <a:cubicBezTo>
                    <a:pt x="221" y="678"/>
                    <a:pt x="252" y="597"/>
                    <a:pt x="264" y="556"/>
                  </a:cubicBezTo>
                  <a:cubicBezTo>
                    <a:pt x="283" y="496"/>
                    <a:pt x="285" y="426"/>
                    <a:pt x="285" y="364"/>
                  </a:cubicBezTo>
                  <a:cubicBezTo>
                    <a:pt x="285" y="300"/>
                    <a:pt x="285" y="159"/>
                    <a:pt x="223" y="89"/>
                  </a:cubicBezTo>
                  <a:close/>
                  <a:moveTo>
                    <a:pt x="70" y="599"/>
                  </a:moveTo>
                  <a:cubicBezTo>
                    <a:pt x="48" y="541"/>
                    <a:pt x="48" y="436"/>
                    <a:pt x="48" y="355"/>
                  </a:cubicBezTo>
                  <a:cubicBezTo>
                    <a:pt x="48" y="285"/>
                    <a:pt x="48" y="227"/>
                    <a:pt x="57" y="173"/>
                  </a:cubicBezTo>
                  <a:cubicBezTo>
                    <a:pt x="70" y="93"/>
                    <a:pt x="111" y="66"/>
                    <a:pt x="143" y="66"/>
                  </a:cubicBezTo>
                  <a:cubicBezTo>
                    <a:pt x="158" y="66"/>
                    <a:pt x="175" y="72"/>
                    <a:pt x="194" y="91"/>
                  </a:cubicBezTo>
                  <a:close/>
                  <a:moveTo>
                    <a:pt x="215" y="124"/>
                  </a:moveTo>
                  <a:cubicBezTo>
                    <a:pt x="237" y="174"/>
                    <a:pt x="237" y="273"/>
                    <a:pt x="237" y="355"/>
                  </a:cubicBezTo>
                  <a:cubicBezTo>
                    <a:pt x="237" y="417"/>
                    <a:pt x="237" y="481"/>
                    <a:pt x="229" y="537"/>
                  </a:cubicBezTo>
                  <a:cubicBezTo>
                    <a:pt x="217" y="626"/>
                    <a:pt x="180" y="659"/>
                    <a:pt x="142" y="659"/>
                  </a:cubicBezTo>
                  <a:cubicBezTo>
                    <a:pt x="126" y="659"/>
                    <a:pt x="108" y="653"/>
                    <a:pt x="92" y="6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" name="Group 8" descr="18§display§D \leftarrow  D \cup (s,a,s',r)§svg§600§FALSE" title="TexMaths">
            <a:extLst>
              <a:ext uri="{FF2B5EF4-FFF2-40B4-BE49-F238E27FC236}">
                <a16:creationId xmlns:a16="http://schemas.microsoft.com/office/drawing/2014/main" id="{56B2A424-30E1-C34F-A677-D5D25BB5F9A2}"/>
              </a:ext>
            </a:extLst>
          </p:cNvPr>
          <p:cNvGrpSpPr/>
          <p:nvPr/>
        </p:nvGrpSpPr>
        <p:grpSpPr>
          <a:xfrm>
            <a:off x="1437840" y="4074114"/>
            <a:ext cx="2473560" cy="300240"/>
            <a:chOff x="1437840" y="3391200"/>
            <a:chExt cx="2473560" cy="30024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93CD3624-B70D-FE42-AE6D-ED984E774399}"/>
                </a:ext>
              </a:extLst>
            </p:cNvPr>
            <p:cNvSpPr/>
            <p:nvPr/>
          </p:nvSpPr>
          <p:spPr>
            <a:xfrm>
              <a:off x="1437840" y="3392640"/>
              <a:ext cx="2473560" cy="29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2" h="831">
                  <a:moveTo>
                    <a:pt x="3436" y="831"/>
                  </a:moveTo>
                  <a:lnTo>
                    <a:pt x="0" y="831"/>
                  </a:lnTo>
                  <a:lnTo>
                    <a:pt x="0" y="0"/>
                  </a:lnTo>
                  <a:lnTo>
                    <a:pt x="6872" y="0"/>
                  </a:lnTo>
                  <a:lnTo>
                    <a:pt x="6872" y="8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AED45837-7214-934D-B5D5-EE49FC6AA24B}"/>
                </a:ext>
              </a:extLst>
            </p:cNvPr>
            <p:cNvSpPr/>
            <p:nvPr/>
          </p:nvSpPr>
          <p:spPr>
            <a:xfrm>
              <a:off x="144936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0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D7A625B-FE7F-2A45-B761-F5ED789445EB}"/>
                </a:ext>
              </a:extLst>
            </p:cNvPr>
            <p:cNvSpPr/>
            <p:nvPr/>
          </p:nvSpPr>
          <p:spPr>
            <a:xfrm>
              <a:off x="1775520" y="347472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D5C28C7-C909-1147-88F1-79F426E9F050}"/>
                </a:ext>
              </a:extLst>
            </p:cNvPr>
            <p:cNvSpPr/>
            <p:nvPr/>
          </p:nvSpPr>
          <p:spPr>
            <a:xfrm>
              <a:off x="213372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2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A234E30-2039-FE45-B0CD-999F62E513CC}"/>
                </a:ext>
              </a:extLst>
            </p:cNvPr>
            <p:cNvSpPr/>
            <p:nvPr/>
          </p:nvSpPr>
          <p:spPr>
            <a:xfrm>
              <a:off x="2444040" y="3450240"/>
              <a:ext cx="158400" cy="176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491">
                  <a:moveTo>
                    <a:pt x="441" y="29"/>
                  </a:moveTo>
                  <a:cubicBezTo>
                    <a:pt x="441" y="14"/>
                    <a:pt x="441" y="0"/>
                    <a:pt x="425" y="0"/>
                  </a:cubicBezTo>
                  <a:cubicBezTo>
                    <a:pt x="410" y="0"/>
                    <a:pt x="410" y="14"/>
                    <a:pt x="410" y="29"/>
                  </a:cubicBezTo>
                  <a:lnTo>
                    <a:pt x="410" y="315"/>
                  </a:lnTo>
                  <a:cubicBezTo>
                    <a:pt x="410" y="435"/>
                    <a:pt x="281" y="461"/>
                    <a:pt x="221" y="461"/>
                  </a:cubicBezTo>
                  <a:cubicBezTo>
                    <a:pt x="185" y="461"/>
                    <a:pt x="135" y="453"/>
                    <a:pt x="94" y="426"/>
                  </a:cubicBezTo>
                  <a:cubicBezTo>
                    <a:pt x="32" y="387"/>
                    <a:pt x="32" y="337"/>
                    <a:pt x="32" y="315"/>
                  </a:cubicBezTo>
                  <a:lnTo>
                    <a:pt x="32" y="29"/>
                  </a:lnTo>
                  <a:cubicBezTo>
                    <a:pt x="32" y="14"/>
                    <a:pt x="32" y="0"/>
                    <a:pt x="16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319"/>
                  </a:lnTo>
                  <a:cubicBezTo>
                    <a:pt x="0" y="439"/>
                    <a:pt x="121" y="491"/>
                    <a:pt x="221" y="491"/>
                  </a:cubicBezTo>
                  <a:cubicBezTo>
                    <a:pt x="324" y="491"/>
                    <a:pt x="441" y="437"/>
                    <a:pt x="441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ECFEFD5-2387-8043-B3B1-65E4FE17AA44}"/>
                </a:ext>
              </a:extLst>
            </p:cNvPr>
            <p:cNvSpPr/>
            <p:nvPr/>
          </p:nvSpPr>
          <p:spPr>
            <a:xfrm>
              <a:off x="2708639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3D6AEA0-8B2E-CB4F-8F47-5415E96D8894}"/>
                </a:ext>
              </a:extLst>
            </p:cNvPr>
            <p:cNvSpPr/>
            <p:nvPr/>
          </p:nvSpPr>
          <p:spPr>
            <a:xfrm>
              <a:off x="280584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A29B32E-F131-A84E-9552-7F02564C78CE}"/>
                </a:ext>
              </a:extLst>
            </p:cNvPr>
            <p:cNvSpPr/>
            <p:nvPr/>
          </p:nvSpPr>
          <p:spPr>
            <a:xfrm>
              <a:off x="294840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75E0F42-E525-E741-8773-FC2A77BFF5C4}"/>
                </a:ext>
              </a:extLst>
            </p:cNvPr>
            <p:cNvSpPr/>
            <p:nvPr/>
          </p:nvSpPr>
          <p:spPr>
            <a:xfrm>
              <a:off x="3061800" y="349416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1123B0D-61E1-ED4C-BBF0-7014C3A1746A}"/>
                </a:ext>
              </a:extLst>
            </p:cNvPr>
            <p:cNvSpPr/>
            <p:nvPr/>
          </p:nvSpPr>
          <p:spPr>
            <a:xfrm>
              <a:off x="322416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1693C1A-3362-B943-A941-C469F2A48577}"/>
                </a:ext>
              </a:extLst>
            </p:cNvPr>
            <p:cNvSpPr/>
            <p:nvPr/>
          </p:nvSpPr>
          <p:spPr>
            <a:xfrm>
              <a:off x="334080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D31A588-8086-DE45-91F0-C5A97B61964B}"/>
                </a:ext>
              </a:extLst>
            </p:cNvPr>
            <p:cNvSpPr/>
            <p:nvPr/>
          </p:nvSpPr>
          <p:spPr>
            <a:xfrm>
              <a:off x="3468600" y="33912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9AE8C4F-08B9-BD46-97F9-7B417CA73576}"/>
                </a:ext>
              </a:extLst>
            </p:cNvPr>
            <p:cNvSpPr/>
            <p:nvPr/>
          </p:nvSpPr>
          <p:spPr>
            <a:xfrm>
              <a:off x="356328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9EB0B5B-5DD2-7245-842B-20AC3022B282}"/>
                </a:ext>
              </a:extLst>
            </p:cNvPr>
            <p:cNvSpPr/>
            <p:nvPr/>
          </p:nvSpPr>
          <p:spPr>
            <a:xfrm>
              <a:off x="3673439" y="349416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D6294EFC-249F-384F-938B-76604CA86690}"/>
                </a:ext>
              </a:extLst>
            </p:cNvPr>
            <p:cNvSpPr/>
            <p:nvPr/>
          </p:nvSpPr>
          <p:spPr>
            <a:xfrm>
              <a:off x="3817080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2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5" name="Group 24" descr="18§display§s \leftarrow s'§svg§600§FALSE" title="TexMaths">
            <a:extLst>
              <a:ext uri="{FF2B5EF4-FFF2-40B4-BE49-F238E27FC236}">
                <a16:creationId xmlns:a16="http://schemas.microsoft.com/office/drawing/2014/main" id="{1524720F-DFD4-484D-AA0D-8385102104C5}"/>
              </a:ext>
            </a:extLst>
          </p:cNvPr>
          <p:cNvGrpSpPr/>
          <p:nvPr/>
        </p:nvGrpSpPr>
        <p:grpSpPr>
          <a:xfrm>
            <a:off x="1480679" y="4371058"/>
            <a:ext cx="773280" cy="232201"/>
            <a:chOff x="1480679" y="3699719"/>
            <a:chExt cx="773280" cy="232201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E883A7A-3BA3-D248-B3E1-26A3906A0925}"/>
                </a:ext>
              </a:extLst>
            </p:cNvPr>
            <p:cNvSpPr/>
            <p:nvPr/>
          </p:nvSpPr>
          <p:spPr>
            <a:xfrm>
              <a:off x="1480679" y="3701159"/>
              <a:ext cx="773280" cy="22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9" h="635">
                  <a:moveTo>
                    <a:pt x="1074" y="635"/>
                  </a:moveTo>
                  <a:lnTo>
                    <a:pt x="0" y="635"/>
                  </a:lnTo>
                  <a:lnTo>
                    <a:pt x="0" y="0"/>
                  </a:lnTo>
                  <a:lnTo>
                    <a:pt x="2149" y="0"/>
                  </a:lnTo>
                  <a:lnTo>
                    <a:pt x="2149" y="6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B27DBBE-4ECC-0240-BF4C-9B67C9D6D4F9}"/>
                </a:ext>
              </a:extLst>
            </p:cNvPr>
            <p:cNvSpPr/>
            <p:nvPr/>
          </p:nvSpPr>
          <p:spPr>
            <a:xfrm>
              <a:off x="1495439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734AEE1E-D065-544E-80D4-4A18127FE4EE}"/>
                </a:ext>
              </a:extLst>
            </p:cNvPr>
            <p:cNvSpPr/>
            <p:nvPr/>
          </p:nvSpPr>
          <p:spPr>
            <a:xfrm>
              <a:off x="1708920" y="378324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46473AA-829A-8D4F-8F97-8147F3D7A85E}"/>
                </a:ext>
              </a:extLst>
            </p:cNvPr>
            <p:cNvSpPr/>
            <p:nvPr/>
          </p:nvSpPr>
          <p:spPr>
            <a:xfrm>
              <a:off x="2070360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5654F5E2-0E11-F54B-9B35-500AA1227F57}"/>
                </a:ext>
              </a:extLst>
            </p:cNvPr>
            <p:cNvSpPr/>
            <p:nvPr/>
          </p:nvSpPr>
          <p:spPr>
            <a:xfrm>
              <a:off x="2197800" y="36997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1" name="Group 30" descr="20§display§Q_w§svg§600§FALSE" title="TexMaths">
            <a:extLst>
              <a:ext uri="{FF2B5EF4-FFF2-40B4-BE49-F238E27FC236}">
                <a16:creationId xmlns:a16="http://schemas.microsoft.com/office/drawing/2014/main" id="{4D582230-C4D9-AD41-86B0-BEF36556C7F5}"/>
              </a:ext>
            </a:extLst>
          </p:cNvPr>
          <p:cNvGrpSpPr/>
          <p:nvPr/>
        </p:nvGrpSpPr>
        <p:grpSpPr>
          <a:xfrm>
            <a:off x="1631520" y="1864378"/>
            <a:ext cx="437399" cy="284760"/>
            <a:chOff x="1631520" y="1193039"/>
            <a:chExt cx="437399" cy="284760"/>
          </a:xfrm>
        </p:grpSpPr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9530338F-00F5-4B49-BF17-57EBBA4BFF21}"/>
                </a:ext>
              </a:extLst>
            </p:cNvPr>
            <p:cNvSpPr/>
            <p:nvPr/>
          </p:nvSpPr>
          <p:spPr>
            <a:xfrm>
              <a:off x="1631520" y="1200959"/>
              <a:ext cx="437399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16" h="770">
                  <a:moveTo>
                    <a:pt x="608" y="770"/>
                  </a:moveTo>
                  <a:lnTo>
                    <a:pt x="0" y="770"/>
                  </a:lnTo>
                  <a:lnTo>
                    <a:pt x="0" y="0"/>
                  </a:lnTo>
                  <a:lnTo>
                    <a:pt x="1216" y="0"/>
                  </a:lnTo>
                  <a:lnTo>
                    <a:pt x="1216" y="7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E0F555D-CD85-6342-99A1-DC1697269432}"/>
                </a:ext>
              </a:extLst>
            </p:cNvPr>
            <p:cNvSpPr/>
            <p:nvPr/>
          </p:nvSpPr>
          <p:spPr>
            <a:xfrm>
              <a:off x="1647360" y="11930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ED5C38D-467A-4F42-A06D-4C62F35C766E}"/>
                </a:ext>
              </a:extLst>
            </p:cNvPr>
            <p:cNvSpPr/>
            <p:nvPr/>
          </p:nvSpPr>
          <p:spPr>
            <a:xfrm>
              <a:off x="1890720" y="136584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2F1893A0-E484-6348-9966-D15260565255}"/>
              </a:ext>
            </a:extLst>
          </p:cNvPr>
          <p:cNvSpPr/>
          <p:nvPr/>
        </p:nvSpPr>
        <p:spPr>
          <a:xfrm>
            <a:off x="5928479" y="2077663"/>
            <a:ext cx="2209680" cy="457200"/>
          </a:xfrm>
          <a:custGeom>
            <a:avLst>
              <a:gd name="f0" fmla="val -43393"/>
              <a:gd name="f1" fmla="val 994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Replay buffer</a:t>
            </a:r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11880B45-09B2-DA4F-A2D5-7E8C270E8A36}"/>
              </a:ext>
            </a:extLst>
          </p:cNvPr>
          <p:cNvSpPr/>
          <p:nvPr/>
        </p:nvSpPr>
        <p:spPr>
          <a:xfrm>
            <a:off x="5837040" y="3780298"/>
            <a:ext cx="2941200" cy="548640"/>
          </a:xfrm>
          <a:custGeom>
            <a:avLst>
              <a:gd name="f0" fmla="val -12699"/>
              <a:gd name="f1" fmla="val 1703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Add this exp to buffer</a:t>
            </a:r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71711A07-390B-2F4D-BD41-FB1AF5569477}"/>
              </a:ext>
            </a:extLst>
          </p:cNvPr>
          <p:cNvSpPr/>
          <p:nvPr/>
        </p:nvSpPr>
        <p:spPr>
          <a:xfrm>
            <a:off x="6477119" y="5639472"/>
            <a:ext cx="2941200" cy="884026"/>
          </a:xfrm>
          <a:custGeom>
            <a:avLst>
              <a:gd name="f0" fmla="val -12615"/>
              <a:gd name="f1" fmla="val -114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One step grad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descent </a:t>
            </a:r>
            <a:r>
              <a:rPr lang="en-US" sz="2200" dirty="0" err="1">
                <a:latin typeface="Liberation Sans" pitchFamily="18"/>
                <a:ea typeface="Noto Sans CJK SC Regular" pitchFamily="2"/>
                <a:cs typeface="FreeSans" pitchFamily="2"/>
              </a:rPr>
              <a:t>wrt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buffer</a:t>
            </a:r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5146CAFC-42E1-0E47-92B6-DF5A74E931D0}"/>
              </a:ext>
            </a:extLst>
          </p:cNvPr>
          <p:cNvSpPr/>
          <p:nvPr/>
        </p:nvSpPr>
        <p:spPr>
          <a:xfrm>
            <a:off x="6019919" y="4547704"/>
            <a:ext cx="2941200" cy="822960"/>
          </a:xfrm>
          <a:custGeom>
            <a:avLst>
              <a:gd name="f0" fmla="val -8904"/>
              <a:gd name="f1" fmla="val 836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Train every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trainfreq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steps</a:t>
            </a:r>
          </a:p>
        </p:txBody>
      </p:sp>
      <p:grpSp>
        <p:nvGrpSpPr>
          <p:cNvPr id="39" name="Group 38" descr="18§display§w \leftarrow w - \alpha \nabla_w L(B;w)§svg§600§FALSE" title="TexMaths">
            <a:extLst>
              <a:ext uri="{FF2B5EF4-FFF2-40B4-BE49-F238E27FC236}">
                <a16:creationId xmlns:a16="http://schemas.microsoft.com/office/drawing/2014/main" id="{657D3C4B-4C45-E149-8E89-E29D0AAA5583}"/>
              </a:ext>
            </a:extLst>
          </p:cNvPr>
          <p:cNvGrpSpPr/>
          <p:nvPr/>
        </p:nvGrpSpPr>
        <p:grpSpPr>
          <a:xfrm>
            <a:off x="1900080" y="5381352"/>
            <a:ext cx="2793960" cy="284760"/>
            <a:chOff x="1900080" y="4605840"/>
            <a:chExt cx="2793960" cy="284760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1B9EF679-C7C6-A449-A8CC-02ED5244DC31}"/>
                </a:ext>
              </a:extLst>
            </p:cNvPr>
            <p:cNvSpPr/>
            <p:nvPr/>
          </p:nvSpPr>
          <p:spPr>
            <a:xfrm>
              <a:off x="1900080" y="4606560"/>
              <a:ext cx="2793960" cy="28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62" h="790">
                  <a:moveTo>
                    <a:pt x="3881" y="790"/>
                  </a:moveTo>
                  <a:lnTo>
                    <a:pt x="0" y="790"/>
                  </a:lnTo>
                  <a:lnTo>
                    <a:pt x="0" y="0"/>
                  </a:lnTo>
                  <a:lnTo>
                    <a:pt x="7762" y="0"/>
                  </a:lnTo>
                  <a:lnTo>
                    <a:pt x="7762" y="7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6C3445A-5FA6-3446-A854-C13B6DDA13B0}"/>
                </a:ext>
              </a:extLst>
            </p:cNvPr>
            <p:cNvSpPr/>
            <p:nvPr/>
          </p:nvSpPr>
          <p:spPr>
            <a:xfrm>
              <a:off x="1908360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8862223A-5BFC-FE47-9527-99208ADFE95C}"/>
                </a:ext>
              </a:extLst>
            </p:cNvPr>
            <p:cNvSpPr/>
            <p:nvPr/>
          </p:nvSpPr>
          <p:spPr>
            <a:xfrm>
              <a:off x="2206079" y="467388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F414B27-9544-A44A-9602-9D56DF2CDB80}"/>
                </a:ext>
              </a:extLst>
            </p:cNvPr>
            <p:cNvSpPr/>
            <p:nvPr/>
          </p:nvSpPr>
          <p:spPr>
            <a:xfrm>
              <a:off x="2561039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8174D21-0435-234E-9626-64A51EEE1D3E}"/>
                </a:ext>
              </a:extLst>
            </p:cNvPr>
            <p:cNvSpPr/>
            <p:nvPr/>
          </p:nvSpPr>
          <p:spPr>
            <a:xfrm>
              <a:off x="2850120" y="4742640"/>
              <a:ext cx="173880" cy="1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34">
                  <a:moveTo>
                    <a:pt x="457" y="34"/>
                  </a:moveTo>
                  <a:cubicBezTo>
                    <a:pt x="470" y="34"/>
                    <a:pt x="484" y="34"/>
                    <a:pt x="484" y="16"/>
                  </a:cubicBezTo>
                  <a:cubicBezTo>
                    <a:pt x="484" y="0"/>
                    <a:pt x="470" y="0"/>
                    <a:pt x="457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4"/>
                    <a:pt x="14" y="34"/>
                    <a:pt x="27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16E5243B-628D-3E46-B284-48881BC5DCEF}"/>
                </a:ext>
              </a:extLst>
            </p:cNvPr>
            <p:cNvSpPr/>
            <p:nvPr/>
          </p:nvSpPr>
          <p:spPr>
            <a:xfrm>
              <a:off x="3122280" y="4693320"/>
              <a:ext cx="15984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5" h="360">
                  <a:moveTo>
                    <a:pt x="346" y="164"/>
                  </a:moveTo>
                  <a:cubicBezTo>
                    <a:pt x="346" y="40"/>
                    <a:pt x="272" y="0"/>
                    <a:pt x="214" y="0"/>
                  </a:cubicBezTo>
                  <a:cubicBezTo>
                    <a:pt x="104" y="0"/>
                    <a:pt x="0" y="113"/>
                    <a:pt x="0" y="225"/>
                  </a:cubicBezTo>
                  <a:cubicBezTo>
                    <a:pt x="0" y="299"/>
                    <a:pt x="47" y="360"/>
                    <a:pt x="128" y="360"/>
                  </a:cubicBezTo>
                  <a:cubicBezTo>
                    <a:pt x="178" y="360"/>
                    <a:pt x="236" y="342"/>
                    <a:pt x="297" y="293"/>
                  </a:cubicBezTo>
                  <a:cubicBezTo>
                    <a:pt x="306" y="335"/>
                    <a:pt x="333" y="360"/>
                    <a:pt x="369" y="360"/>
                  </a:cubicBezTo>
                  <a:cubicBezTo>
                    <a:pt x="410" y="360"/>
                    <a:pt x="436" y="317"/>
                    <a:pt x="436" y="304"/>
                  </a:cubicBezTo>
                  <a:cubicBezTo>
                    <a:pt x="436" y="299"/>
                    <a:pt x="430" y="295"/>
                    <a:pt x="425" y="295"/>
                  </a:cubicBezTo>
                  <a:cubicBezTo>
                    <a:pt x="419" y="295"/>
                    <a:pt x="418" y="299"/>
                    <a:pt x="416" y="304"/>
                  </a:cubicBezTo>
                  <a:cubicBezTo>
                    <a:pt x="401" y="342"/>
                    <a:pt x="373" y="342"/>
                    <a:pt x="371" y="342"/>
                  </a:cubicBezTo>
                  <a:cubicBezTo>
                    <a:pt x="346" y="342"/>
                    <a:pt x="346" y="281"/>
                    <a:pt x="346" y="261"/>
                  </a:cubicBezTo>
                  <a:cubicBezTo>
                    <a:pt x="346" y="245"/>
                    <a:pt x="346" y="243"/>
                    <a:pt x="355" y="234"/>
                  </a:cubicBezTo>
                  <a:cubicBezTo>
                    <a:pt x="428" y="140"/>
                    <a:pt x="445" y="47"/>
                    <a:pt x="445" y="47"/>
                  </a:cubicBezTo>
                  <a:cubicBezTo>
                    <a:pt x="445" y="45"/>
                    <a:pt x="445" y="40"/>
                    <a:pt x="436" y="40"/>
                  </a:cubicBezTo>
                  <a:cubicBezTo>
                    <a:pt x="428" y="40"/>
                    <a:pt x="428" y="41"/>
                    <a:pt x="425" y="56"/>
                  </a:cubicBezTo>
                  <a:cubicBezTo>
                    <a:pt x="410" y="106"/>
                    <a:pt x="383" y="166"/>
                    <a:pt x="346" y="212"/>
                  </a:cubicBezTo>
                  <a:close/>
                  <a:moveTo>
                    <a:pt x="293" y="272"/>
                  </a:moveTo>
                  <a:cubicBezTo>
                    <a:pt x="223" y="333"/>
                    <a:pt x="162" y="342"/>
                    <a:pt x="130" y="342"/>
                  </a:cubicBezTo>
                  <a:cubicBezTo>
                    <a:pt x="83" y="342"/>
                    <a:pt x="59" y="306"/>
                    <a:pt x="59" y="256"/>
                  </a:cubicBezTo>
                  <a:cubicBezTo>
                    <a:pt x="59" y="218"/>
                    <a:pt x="79" y="131"/>
                    <a:pt x="104" y="90"/>
                  </a:cubicBezTo>
                  <a:cubicBezTo>
                    <a:pt x="142" y="32"/>
                    <a:pt x="185" y="18"/>
                    <a:pt x="212" y="18"/>
                  </a:cubicBezTo>
                  <a:cubicBezTo>
                    <a:pt x="292" y="18"/>
                    <a:pt x="292" y="122"/>
                    <a:pt x="292" y="184"/>
                  </a:cubicBezTo>
                  <a:cubicBezTo>
                    <a:pt x="292" y="212"/>
                    <a:pt x="292" y="259"/>
                    <a:pt x="293" y="2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343D7F7-D8AF-414F-BE82-EE68923F9E92}"/>
                </a:ext>
              </a:extLst>
            </p:cNvPr>
            <p:cNvSpPr/>
            <p:nvPr/>
          </p:nvSpPr>
          <p:spPr>
            <a:xfrm>
              <a:off x="3306239" y="4624560"/>
              <a:ext cx="2102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569">
                  <a:moveTo>
                    <a:pt x="581" y="18"/>
                  </a:moveTo>
                  <a:cubicBezTo>
                    <a:pt x="583" y="14"/>
                    <a:pt x="585" y="9"/>
                    <a:pt x="585" y="7"/>
                  </a:cubicBezTo>
                  <a:cubicBezTo>
                    <a:pt x="585" y="0"/>
                    <a:pt x="585" y="0"/>
                    <a:pt x="567" y="0"/>
                  </a:cubicBezTo>
                  <a:lnTo>
                    <a:pt x="20" y="0"/>
                  </a:lnTo>
                  <a:cubicBezTo>
                    <a:pt x="0" y="0"/>
                    <a:pt x="0" y="0"/>
                    <a:pt x="0" y="7"/>
                  </a:cubicBezTo>
                  <a:cubicBezTo>
                    <a:pt x="0" y="9"/>
                    <a:pt x="2" y="14"/>
                    <a:pt x="4" y="18"/>
                  </a:cubicBezTo>
                  <a:lnTo>
                    <a:pt x="272" y="553"/>
                  </a:lnTo>
                  <a:cubicBezTo>
                    <a:pt x="277" y="563"/>
                    <a:pt x="279" y="569"/>
                    <a:pt x="293" y="569"/>
                  </a:cubicBezTo>
                  <a:cubicBezTo>
                    <a:pt x="306" y="569"/>
                    <a:pt x="308" y="563"/>
                    <a:pt x="315" y="553"/>
                  </a:cubicBezTo>
                  <a:close/>
                  <a:moveTo>
                    <a:pt x="99" y="58"/>
                  </a:moveTo>
                  <a:lnTo>
                    <a:pt x="535" y="58"/>
                  </a:lnTo>
                  <a:lnTo>
                    <a:pt x="317" y="4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C0E5A087-C40D-E54C-87EB-CD42A0B39870}"/>
                </a:ext>
              </a:extLst>
            </p:cNvPr>
            <p:cNvSpPr/>
            <p:nvPr/>
          </p:nvSpPr>
          <p:spPr>
            <a:xfrm>
              <a:off x="3538800" y="477360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0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D3C1D268-DD0B-9744-AA05-0B0B385E1AEB}"/>
                </a:ext>
              </a:extLst>
            </p:cNvPr>
            <p:cNvSpPr/>
            <p:nvPr/>
          </p:nvSpPr>
          <p:spPr>
            <a:xfrm>
              <a:off x="3724920" y="4624560"/>
              <a:ext cx="17208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9" h="542">
                  <a:moveTo>
                    <a:pt x="266" y="61"/>
                  </a:moveTo>
                  <a:cubicBezTo>
                    <a:pt x="274" y="34"/>
                    <a:pt x="275" y="25"/>
                    <a:pt x="349" y="25"/>
                  </a:cubicBezTo>
                  <a:cubicBezTo>
                    <a:pt x="374" y="25"/>
                    <a:pt x="380" y="25"/>
                    <a:pt x="380" y="9"/>
                  </a:cubicBezTo>
                  <a:cubicBezTo>
                    <a:pt x="380" y="0"/>
                    <a:pt x="371" y="0"/>
                    <a:pt x="367" y="0"/>
                  </a:cubicBezTo>
                  <a:cubicBezTo>
                    <a:pt x="342" y="0"/>
                    <a:pt x="275" y="2"/>
                    <a:pt x="250" y="2"/>
                  </a:cubicBezTo>
                  <a:cubicBezTo>
                    <a:pt x="227" y="2"/>
                    <a:pt x="167" y="0"/>
                    <a:pt x="144" y="0"/>
                  </a:cubicBezTo>
                  <a:cubicBezTo>
                    <a:pt x="139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lnTo>
                    <a:pt x="94" y="481"/>
                  </a:ln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89" y="542"/>
                  </a:lnTo>
                  <a:cubicBezTo>
                    <a:pt x="409" y="542"/>
                    <a:pt x="409" y="542"/>
                    <a:pt x="414" y="529"/>
                  </a:cubicBezTo>
                  <a:lnTo>
                    <a:pt x="477" y="356"/>
                  </a:lnTo>
                  <a:cubicBezTo>
                    <a:pt x="479" y="349"/>
                    <a:pt x="479" y="347"/>
                    <a:pt x="479" y="346"/>
                  </a:cubicBezTo>
                  <a:cubicBezTo>
                    <a:pt x="479" y="342"/>
                    <a:pt x="477" y="337"/>
                    <a:pt x="470" y="337"/>
                  </a:cubicBezTo>
                  <a:cubicBezTo>
                    <a:pt x="463" y="337"/>
                    <a:pt x="463" y="342"/>
                    <a:pt x="457" y="355"/>
                  </a:cubicBezTo>
                  <a:cubicBezTo>
                    <a:pt x="430" y="427"/>
                    <a:pt x="394" y="517"/>
                    <a:pt x="257" y="517"/>
                  </a:cubicBezTo>
                  <a:lnTo>
                    <a:pt x="182" y="517"/>
                  </a:lnTo>
                  <a:cubicBezTo>
                    <a:pt x="171" y="517"/>
                    <a:pt x="169" y="517"/>
                    <a:pt x="166" y="517"/>
                  </a:cubicBezTo>
                  <a:cubicBezTo>
                    <a:pt x="157" y="517"/>
                    <a:pt x="155" y="515"/>
                    <a:pt x="155" y="509"/>
                  </a:cubicBezTo>
                  <a:cubicBezTo>
                    <a:pt x="155" y="506"/>
                    <a:pt x="155" y="504"/>
                    <a:pt x="158" y="4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2309D136-C200-A04E-AF44-A7EFE36005F9}"/>
                </a:ext>
              </a:extLst>
            </p:cNvPr>
            <p:cNvSpPr/>
            <p:nvPr/>
          </p:nvSpPr>
          <p:spPr>
            <a:xfrm>
              <a:off x="3934800" y="46058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A1806E7D-ECED-B344-8DA4-E2076712E7F4}"/>
                </a:ext>
              </a:extLst>
            </p:cNvPr>
            <p:cNvSpPr/>
            <p:nvPr/>
          </p:nvSpPr>
          <p:spPr>
            <a:xfrm>
              <a:off x="4028759" y="4624560"/>
              <a:ext cx="2037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7" h="542">
                  <a:moveTo>
                    <a:pt x="94" y="481"/>
                  </a:move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04" y="542"/>
                  </a:lnTo>
                  <a:cubicBezTo>
                    <a:pt x="430" y="542"/>
                    <a:pt x="524" y="448"/>
                    <a:pt x="524" y="371"/>
                  </a:cubicBezTo>
                  <a:cubicBezTo>
                    <a:pt x="524" y="313"/>
                    <a:pt x="477" y="268"/>
                    <a:pt x="401" y="259"/>
                  </a:cubicBezTo>
                  <a:cubicBezTo>
                    <a:pt x="482" y="243"/>
                    <a:pt x="567" y="185"/>
                    <a:pt x="567" y="110"/>
                  </a:cubicBezTo>
                  <a:cubicBezTo>
                    <a:pt x="567" y="50"/>
                    <a:pt x="515" y="0"/>
                    <a:pt x="419" y="0"/>
                  </a:cubicBezTo>
                  <a:lnTo>
                    <a:pt x="153" y="0"/>
                  </a:lnTo>
                  <a:cubicBezTo>
                    <a:pt x="137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close/>
                  <a:moveTo>
                    <a:pt x="214" y="252"/>
                  </a:moveTo>
                  <a:lnTo>
                    <a:pt x="263" y="54"/>
                  </a:lnTo>
                  <a:cubicBezTo>
                    <a:pt x="270" y="27"/>
                    <a:pt x="272" y="25"/>
                    <a:pt x="306" y="25"/>
                  </a:cubicBezTo>
                  <a:lnTo>
                    <a:pt x="409" y="25"/>
                  </a:lnTo>
                  <a:cubicBezTo>
                    <a:pt x="477" y="25"/>
                    <a:pt x="495" y="72"/>
                    <a:pt x="495" y="106"/>
                  </a:cubicBezTo>
                  <a:cubicBezTo>
                    <a:pt x="495" y="176"/>
                    <a:pt x="427" y="252"/>
                    <a:pt x="329" y="252"/>
                  </a:cubicBezTo>
                  <a:close/>
                  <a:moveTo>
                    <a:pt x="178" y="517"/>
                  </a:moveTo>
                  <a:cubicBezTo>
                    <a:pt x="167" y="517"/>
                    <a:pt x="166" y="517"/>
                    <a:pt x="160" y="517"/>
                  </a:cubicBezTo>
                  <a:cubicBezTo>
                    <a:pt x="153" y="517"/>
                    <a:pt x="149" y="515"/>
                    <a:pt x="149" y="509"/>
                  </a:cubicBezTo>
                  <a:cubicBezTo>
                    <a:pt x="149" y="506"/>
                    <a:pt x="149" y="504"/>
                    <a:pt x="155" y="490"/>
                  </a:cubicBezTo>
                  <a:lnTo>
                    <a:pt x="209" y="268"/>
                  </a:lnTo>
                  <a:lnTo>
                    <a:pt x="358" y="268"/>
                  </a:lnTo>
                  <a:cubicBezTo>
                    <a:pt x="436" y="268"/>
                    <a:pt x="450" y="328"/>
                    <a:pt x="450" y="362"/>
                  </a:cubicBezTo>
                  <a:cubicBezTo>
                    <a:pt x="450" y="441"/>
                    <a:pt x="380" y="517"/>
                    <a:pt x="286" y="5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668DCF65-C753-064F-9831-3104E29ABAA6}"/>
                </a:ext>
              </a:extLst>
            </p:cNvPr>
            <p:cNvSpPr/>
            <p:nvPr/>
          </p:nvSpPr>
          <p:spPr>
            <a:xfrm>
              <a:off x="4270680" y="469656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F43B1156-3B44-E540-B855-6392C83574B2}"/>
                </a:ext>
              </a:extLst>
            </p:cNvPr>
            <p:cNvSpPr/>
            <p:nvPr/>
          </p:nvSpPr>
          <p:spPr>
            <a:xfrm>
              <a:off x="4380840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471C5F6-0C73-894F-AB53-84C2E184B189}"/>
                </a:ext>
              </a:extLst>
            </p:cNvPr>
            <p:cNvSpPr/>
            <p:nvPr/>
          </p:nvSpPr>
          <p:spPr>
            <a:xfrm>
              <a:off x="4599720" y="46058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54" name="Title 53">
            <a:extLst>
              <a:ext uri="{FF2B5EF4-FFF2-40B4-BE49-F238E27FC236}">
                <a16:creationId xmlns:a16="http://schemas.microsoft.com/office/drawing/2014/main" id="{90C2304F-E23E-2045-A70D-24414260E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Experience replay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7" grpId="0" animBg="1"/>
      <p:bldP spid="38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A2B77F9-F7D8-834C-BEA9-87AF1DFD25D3}"/>
              </a:ext>
            </a:extLst>
          </p:cNvPr>
          <p:cNvSpPr txBox="1"/>
          <p:nvPr/>
        </p:nvSpPr>
        <p:spPr>
          <a:xfrm>
            <a:off x="439920" y="1313135"/>
            <a:ext cx="8521200" cy="44650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Initialize        with random weights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Repeat (for each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Initialize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Repeat (for each step of the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Choose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using policy derived from Q (e.g. e-greedy)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Take action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, observe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r, s’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If mod(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step,trainfreq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== 0: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sample batch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1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8§display§D \leftarrow  \emptyset§svg§600§FALSE" title="TexMaths">
            <a:extLst>
              <a:ext uri="{FF2B5EF4-FFF2-40B4-BE49-F238E27FC236}">
                <a16:creationId xmlns:a16="http://schemas.microsoft.com/office/drawing/2014/main" id="{130B5BEB-CBD1-1B47-B6DD-FAA4D8AEB50F}"/>
              </a:ext>
            </a:extLst>
          </p:cNvPr>
          <p:cNvGrpSpPr/>
          <p:nvPr/>
        </p:nvGrpSpPr>
        <p:grpSpPr>
          <a:xfrm>
            <a:off x="548640" y="1706974"/>
            <a:ext cx="731159" cy="260640"/>
            <a:chOff x="548640" y="1510199"/>
            <a:chExt cx="731159" cy="26064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6DA3C66-DBBE-C447-BDF2-7D0E5D45B07A}"/>
                </a:ext>
              </a:extLst>
            </p:cNvPr>
            <p:cNvSpPr/>
            <p:nvPr/>
          </p:nvSpPr>
          <p:spPr>
            <a:xfrm>
              <a:off x="548640" y="1517760"/>
              <a:ext cx="731159" cy="24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2" h="686">
                  <a:moveTo>
                    <a:pt x="1016" y="686"/>
                  </a:moveTo>
                  <a:lnTo>
                    <a:pt x="0" y="686"/>
                  </a:lnTo>
                  <a:lnTo>
                    <a:pt x="0" y="0"/>
                  </a:lnTo>
                  <a:lnTo>
                    <a:pt x="2032" y="0"/>
                  </a:lnTo>
                  <a:lnTo>
                    <a:pt x="2032" y="6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C64FEFB-B011-8046-9E9F-38FBF0B15DE4}"/>
                </a:ext>
              </a:extLst>
            </p:cNvPr>
            <p:cNvSpPr/>
            <p:nvPr/>
          </p:nvSpPr>
          <p:spPr>
            <a:xfrm>
              <a:off x="559080" y="1537560"/>
              <a:ext cx="192960" cy="20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7" h="583">
                  <a:moveTo>
                    <a:pt x="83" y="518"/>
                  </a:moveTo>
                  <a:cubicBezTo>
                    <a:pt x="76" y="551"/>
                    <a:pt x="75" y="556"/>
                    <a:pt x="19" y="556"/>
                  </a:cubicBezTo>
                  <a:cubicBezTo>
                    <a:pt x="8" y="556"/>
                    <a:pt x="0" y="556"/>
                    <a:pt x="0" y="574"/>
                  </a:cubicBezTo>
                  <a:cubicBezTo>
                    <a:pt x="0" y="583"/>
                    <a:pt x="6" y="583"/>
                    <a:pt x="19" y="583"/>
                  </a:cubicBezTo>
                  <a:lnTo>
                    <a:pt x="252" y="583"/>
                  </a:lnTo>
                  <a:cubicBezTo>
                    <a:pt x="398" y="583"/>
                    <a:pt x="537" y="403"/>
                    <a:pt x="537" y="217"/>
                  </a:cubicBezTo>
                  <a:cubicBezTo>
                    <a:pt x="537" y="95"/>
                    <a:pt x="476" y="0"/>
                    <a:pt x="371" y="0"/>
                  </a:cubicBezTo>
                  <a:lnTo>
                    <a:pt x="135" y="0"/>
                  </a:lnTo>
                  <a:cubicBezTo>
                    <a:pt x="123" y="0"/>
                    <a:pt x="115" y="0"/>
                    <a:pt x="115" y="16"/>
                  </a:cubicBezTo>
                  <a:cubicBezTo>
                    <a:pt x="115" y="27"/>
                    <a:pt x="121" y="27"/>
                    <a:pt x="135" y="27"/>
                  </a:cubicBezTo>
                  <a:cubicBezTo>
                    <a:pt x="143" y="27"/>
                    <a:pt x="156" y="27"/>
                    <a:pt x="166" y="29"/>
                  </a:cubicBezTo>
                  <a:cubicBezTo>
                    <a:pt x="177" y="29"/>
                    <a:pt x="180" y="33"/>
                    <a:pt x="180" y="43"/>
                  </a:cubicBezTo>
                  <a:cubicBezTo>
                    <a:pt x="180" y="45"/>
                    <a:pt x="180" y="48"/>
                    <a:pt x="177" y="58"/>
                  </a:cubicBezTo>
                  <a:close/>
                  <a:moveTo>
                    <a:pt x="236" y="58"/>
                  </a:moveTo>
                  <a:cubicBezTo>
                    <a:pt x="242" y="29"/>
                    <a:pt x="242" y="27"/>
                    <a:pt x="272" y="27"/>
                  </a:cubicBezTo>
                  <a:lnTo>
                    <a:pt x="349" y="27"/>
                  </a:lnTo>
                  <a:cubicBezTo>
                    <a:pt x="417" y="27"/>
                    <a:pt x="475" y="72"/>
                    <a:pt x="475" y="184"/>
                  </a:cubicBezTo>
                  <a:cubicBezTo>
                    <a:pt x="475" y="227"/>
                    <a:pt x="460" y="366"/>
                    <a:pt x="401" y="461"/>
                  </a:cubicBezTo>
                  <a:cubicBezTo>
                    <a:pt x="381" y="492"/>
                    <a:pt x="325" y="556"/>
                    <a:pt x="239" y="556"/>
                  </a:cubicBezTo>
                  <a:lnTo>
                    <a:pt x="159" y="556"/>
                  </a:lnTo>
                  <a:cubicBezTo>
                    <a:pt x="150" y="556"/>
                    <a:pt x="148" y="556"/>
                    <a:pt x="145" y="556"/>
                  </a:cubicBezTo>
                  <a:cubicBezTo>
                    <a:pt x="137" y="556"/>
                    <a:pt x="135" y="554"/>
                    <a:pt x="135" y="549"/>
                  </a:cubicBezTo>
                  <a:cubicBezTo>
                    <a:pt x="135" y="545"/>
                    <a:pt x="135" y="543"/>
                    <a:pt x="139" y="5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F055CF28-DBE6-434C-831F-774E42AF1F21}"/>
                </a:ext>
              </a:extLst>
            </p:cNvPr>
            <p:cNvSpPr/>
            <p:nvPr/>
          </p:nvSpPr>
          <p:spPr>
            <a:xfrm>
              <a:off x="847439" y="1590480"/>
              <a:ext cx="22392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3" h="446">
                  <a:moveTo>
                    <a:pt x="597" y="240"/>
                  </a:moveTo>
                  <a:cubicBezTo>
                    <a:pt x="610" y="240"/>
                    <a:pt x="623" y="240"/>
                    <a:pt x="623" y="223"/>
                  </a:cubicBezTo>
                  <a:cubicBezTo>
                    <a:pt x="623" y="205"/>
                    <a:pt x="610" y="205"/>
                    <a:pt x="597" y="205"/>
                  </a:cubicBezTo>
                  <a:lnTo>
                    <a:pt x="76" y="205"/>
                  </a:lnTo>
                  <a:cubicBezTo>
                    <a:pt x="115" y="171"/>
                    <a:pt x="134" y="136"/>
                    <a:pt x="140" y="124"/>
                  </a:cubicBezTo>
                  <a:cubicBezTo>
                    <a:pt x="170" y="66"/>
                    <a:pt x="177" y="12"/>
                    <a:pt x="177" y="10"/>
                  </a:cubicBezTo>
                  <a:cubicBezTo>
                    <a:pt x="177" y="0"/>
                    <a:pt x="169" y="0"/>
                    <a:pt x="162" y="0"/>
                  </a:cubicBezTo>
                  <a:cubicBezTo>
                    <a:pt x="151" y="0"/>
                    <a:pt x="150" y="2"/>
                    <a:pt x="147" y="17"/>
                  </a:cubicBezTo>
                  <a:cubicBezTo>
                    <a:pt x="131" y="101"/>
                    <a:pt x="89" y="173"/>
                    <a:pt x="11" y="211"/>
                  </a:cubicBezTo>
                  <a:cubicBezTo>
                    <a:pt x="3" y="215"/>
                    <a:pt x="0" y="217"/>
                    <a:pt x="0" y="223"/>
                  </a:cubicBezTo>
                  <a:cubicBezTo>
                    <a:pt x="0" y="229"/>
                    <a:pt x="3" y="231"/>
                    <a:pt x="11" y="235"/>
                  </a:cubicBezTo>
                  <a:cubicBezTo>
                    <a:pt x="83" y="271"/>
                    <a:pt x="131" y="337"/>
                    <a:pt x="148" y="434"/>
                  </a:cubicBezTo>
                  <a:cubicBezTo>
                    <a:pt x="150" y="444"/>
                    <a:pt x="151" y="446"/>
                    <a:pt x="162" y="446"/>
                  </a:cubicBezTo>
                  <a:cubicBezTo>
                    <a:pt x="169" y="446"/>
                    <a:pt x="177" y="446"/>
                    <a:pt x="177" y="436"/>
                  </a:cubicBezTo>
                  <a:cubicBezTo>
                    <a:pt x="177" y="434"/>
                    <a:pt x="170" y="380"/>
                    <a:pt x="142" y="324"/>
                  </a:cubicBezTo>
                  <a:cubicBezTo>
                    <a:pt x="127" y="299"/>
                    <a:pt x="107" y="268"/>
                    <a:pt x="76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47F1681-6CFB-6740-8ADB-42DF9A5995FF}"/>
                </a:ext>
              </a:extLst>
            </p:cNvPr>
            <p:cNvSpPr/>
            <p:nvPr/>
          </p:nvSpPr>
          <p:spPr>
            <a:xfrm>
              <a:off x="1166040" y="1510199"/>
              <a:ext cx="102240" cy="26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5" h="725">
                  <a:moveTo>
                    <a:pt x="240" y="17"/>
                  </a:moveTo>
                  <a:cubicBezTo>
                    <a:pt x="240" y="8"/>
                    <a:pt x="234" y="0"/>
                    <a:pt x="226" y="0"/>
                  </a:cubicBezTo>
                  <a:cubicBezTo>
                    <a:pt x="215" y="0"/>
                    <a:pt x="213" y="10"/>
                    <a:pt x="209" y="27"/>
                  </a:cubicBezTo>
                  <a:cubicBezTo>
                    <a:pt x="201" y="62"/>
                    <a:pt x="207" y="31"/>
                    <a:pt x="199" y="66"/>
                  </a:cubicBezTo>
                  <a:cubicBezTo>
                    <a:pt x="191" y="60"/>
                    <a:pt x="169" y="48"/>
                    <a:pt x="143" y="48"/>
                  </a:cubicBezTo>
                  <a:cubicBezTo>
                    <a:pt x="102" y="48"/>
                    <a:pt x="57" y="74"/>
                    <a:pt x="30" y="140"/>
                  </a:cubicBezTo>
                  <a:cubicBezTo>
                    <a:pt x="3" y="207"/>
                    <a:pt x="0" y="285"/>
                    <a:pt x="0" y="364"/>
                  </a:cubicBezTo>
                  <a:cubicBezTo>
                    <a:pt x="0" y="419"/>
                    <a:pt x="0" y="572"/>
                    <a:pt x="61" y="638"/>
                  </a:cubicBezTo>
                  <a:cubicBezTo>
                    <a:pt x="45" y="704"/>
                    <a:pt x="45" y="706"/>
                    <a:pt x="45" y="709"/>
                  </a:cubicBezTo>
                  <a:cubicBezTo>
                    <a:pt x="45" y="717"/>
                    <a:pt x="51" y="725"/>
                    <a:pt x="59" y="725"/>
                  </a:cubicBezTo>
                  <a:cubicBezTo>
                    <a:pt x="70" y="725"/>
                    <a:pt x="72" y="717"/>
                    <a:pt x="76" y="698"/>
                  </a:cubicBezTo>
                  <a:cubicBezTo>
                    <a:pt x="84" y="665"/>
                    <a:pt x="78" y="694"/>
                    <a:pt x="84" y="661"/>
                  </a:cubicBezTo>
                  <a:cubicBezTo>
                    <a:pt x="102" y="671"/>
                    <a:pt x="123" y="678"/>
                    <a:pt x="142" y="678"/>
                  </a:cubicBezTo>
                  <a:cubicBezTo>
                    <a:pt x="221" y="678"/>
                    <a:pt x="252" y="597"/>
                    <a:pt x="264" y="556"/>
                  </a:cubicBezTo>
                  <a:cubicBezTo>
                    <a:pt x="283" y="496"/>
                    <a:pt x="285" y="426"/>
                    <a:pt x="285" y="364"/>
                  </a:cubicBezTo>
                  <a:cubicBezTo>
                    <a:pt x="285" y="300"/>
                    <a:pt x="285" y="159"/>
                    <a:pt x="223" y="89"/>
                  </a:cubicBezTo>
                  <a:close/>
                  <a:moveTo>
                    <a:pt x="70" y="599"/>
                  </a:moveTo>
                  <a:cubicBezTo>
                    <a:pt x="48" y="541"/>
                    <a:pt x="48" y="436"/>
                    <a:pt x="48" y="355"/>
                  </a:cubicBezTo>
                  <a:cubicBezTo>
                    <a:pt x="48" y="285"/>
                    <a:pt x="48" y="227"/>
                    <a:pt x="57" y="173"/>
                  </a:cubicBezTo>
                  <a:cubicBezTo>
                    <a:pt x="70" y="93"/>
                    <a:pt x="111" y="66"/>
                    <a:pt x="143" y="66"/>
                  </a:cubicBezTo>
                  <a:cubicBezTo>
                    <a:pt x="158" y="66"/>
                    <a:pt x="175" y="72"/>
                    <a:pt x="194" y="91"/>
                  </a:cubicBezTo>
                  <a:close/>
                  <a:moveTo>
                    <a:pt x="215" y="124"/>
                  </a:moveTo>
                  <a:cubicBezTo>
                    <a:pt x="237" y="174"/>
                    <a:pt x="237" y="273"/>
                    <a:pt x="237" y="355"/>
                  </a:cubicBezTo>
                  <a:cubicBezTo>
                    <a:pt x="237" y="417"/>
                    <a:pt x="237" y="481"/>
                    <a:pt x="229" y="537"/>
                  </a:cubicBezTo>
                  <a:cubicBezTo>
                    <a:pt x="217" y="626"/>
                    <a:pt x="180" y="659"/>
                    <a:pt x="142" y="659"/>
                  </a:cubicBezTo>
                  <a:cubicBezTo>
                    <a:pt x="126" y="659"/>
                    <a:pt x="108" y="653"/>
                    <a:pt x="92" y="6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" name="Group 8" descr="18§display§D \leftarrow  D \cup (s,a,s',r)§svg§600§FALSE" title="TexMaths">
            <a:extLst>
              <a:ext uri="{FF2B5EF4-FFF2-40B4-BE49-F238E27FC236}">
                <a16:creationId xmlns:a16="http://schemas.microsoft.com/office/drawing/2014/main" id="{B153F392-DC7C-4F41-953A-DB4BC3148613}"/>
              </a:ext>
            </a:extLst>
          </p:cNvPr>
          <p:cNvGrpSpPr/>
          <p:nvPr/>
        </p:nvGrpSpPr>
        <p:grpSpPr>
          <a:xfrm>
            <a:off x="1437840" y="3587975"/>
            <a:ext cx="2473560" cy="300240"/>
            <a:chOff x="1437840" y="3391200"/>
            <a:chExt cx="2473560" cy="30024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4FED8AB-6AE7-B542-A843-C0C122A848D0}"/>
                </a:ext>
              </a:extLst>
            </p:cNvPr>
            <p:cNvSpPr/>
            <p:nvPr/>
          </p:nvSpPr>
          <p:spPr>
            <a:xfrm>
              <a:off x="1437840" y="3392640"/>
              <a:ext cx="2473560" cy="29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2" h="831">
                  <a:moveTo>
                    <a:pt x="3436" y="831"/>
                  </a:moveTo>
                  <a:lnTo>
                    <a:pt x="0" y="831"/>
                  </a:lnTo>
                  <a:lnTo>
                    <a:pt x="0" y="0"/>
                  </a:lnTo>
                  <a:lnTo>
                    <a:pt x="6872" y="0"/>
                  </a:lnTo>
                  <a:lnTo>
                    <a:pt x="6872" y="8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B25BD5A-DC2B-224D-9ED9-5B249A75947E}"/>
                </a:ext>
              </a:extLst>
            </p:cNvPr>
            <p:cNvSpPr/>
            <p:nvPr/>
          </p:nvSpPr>
          <p:spPr>
            <a:xfrm>
              <a:off x="144936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0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4ADFCC5-38EB-564A-9A90-4F9480F98C13}"/>
                </a:ext>
              </a:extLst>
            </p:cNvPr>
            <p:cNvSpPr/>
            <p:nvPr/>
          </p:nvSpPr>
          <p:spPr>
            <a:xfrm>
              <a:off x="1775520" y="347472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9EDD15E-488F-5F4E-847F-E109F1F350EF}"/>
                </a:ext>
              </a:extLst>
            </p:cNvPr>
            <p:cNvSpPr/>
            <p:nvPr/>
          </p:nvSpPr>
          <p:spPr>
            <a:xfrm>
              <a:off x="213372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2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A5CC7E4-39AF-8A44-94A8-CA0F5EC487CA}"/>
                </a:ext>
              </a:extLst>
            </p:cNvPr>
            <p:cNvSpPr/>
            <p:nvPr/>
          </p:nvSpPr>
          <p:spPr>
            <a:xfrm>
              <a:off x="2444040" y="3450240"/>
              <a:ext cx="158400" cy="176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491">
                  <a:moveTo>
                    <a:pt x="441" y="29"/>
                  </a:moveTo>
                  <a:cubicBezTo>
                    <a:pt x="441" y="14"/>
                    <a:pt x="441" y="0"/>
                    <a:pt x="425" y="0"/>
                  </a:cubicBezTo>
                  <a:cubicBezTo>
                    <a:pt x="410" y="0"/>
                    <a:pt x="410" y="14"/>
                    <a:pt x="410" y="29"/>
                  </a:cubicBezTo>
                  <a:lnTo>
                    <a:pt x="410" y="315"/>
                  </a:lnTo>
                  <a:cubicBezTo>
                    <a:pt x="410" y="435"/>
                    <a:pt x="281" y="461"/>
                    <a:pt x="221" y="461"/>
                  </a:cubicBezTo>
                  <a:cubicBezTo>
                    <a:pt x="185" y="461"/>
                    <a:pt x="135" y="453"/>
                    <a:pt x="94" y="426"/>
                  </a:cubicBezTo>
                  <a:cubicBezTo>
                    <a:pt x="32" y="387"/>
                    <a:pt x="32" y="337"/>
                    <a:pt x="32" y="315"/>
                  </a:cubicBezTo>
                  <a:lnTo>
                    <a:pt x="32" y="29"/>
                  </a:lnTo>
                  <a:cubicBezTo>
                    <a:pt x="32" y="14"/>
                    <a:pt x="32" y="0"/>
                    <a:pt x="16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319"/>
                  </a:lnTo>
                  <a:cubicBezTo>
                    <a:pt x="0" y="439"/>
                    <a:pt x="121" y="491"/>
                    <a:pt x="221" y="491"/>
                  </a:cubicBezTo>
                  <a:cubicBezTo>
                    <a:pt x="324" y="491"/>
                    <a:pt x="441" y="437"/>
                    <a:pt x="441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E48FD16-1AA0-9C4A-AB02-1EA9D9C4DAB9}"/>
                </a:ext>
              </a:extLst>
            </p:cNvPr>
            <p:cNvSpPr/>
            <p:nvPr/>
          </p:nvSpPr>
          <p:spPr>
            <a:xfrm>
              <a:off x="2708639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EC78D04-F5D1-F247-9261-C5AD4A283352}"/>
                </a:ext>
              </a:extLst>
            </p:cNvPr>
            <p:cNvSpPr/>
            <p:nvPr/>
          </p:nvSpPr>
          <p:spPr>
            <a:xfrm>
              <a:off x="280584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8C4A0F7-FE6A-2A4E-8E1D-FBEEAD5B8ECC}"/>
                </a:ext>
              </a:extLst>
            </p:cNvPr>
            <p:cNvSpPr/>
            <p:nvPr/>
          </p:nvSpPr>
          <p:spPr>
            <a:xfrm>
              <a:off x="294840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56A2E39-ECF8-2841-83B8-7CDD25082701}"/>
                </a:ext>
              </a:extLst>
            </p:cNvPr>
            <p:cNvSpPr/>
            <p:nvPr/>
          </p:nvSpPr>
          <p:spPr>
            <a:xfrm>
              <a:off x="3061800" y="349416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BBE19CD-9830-9944-A62E-3640DE134837}"/>
                </a:ext>
              </a:extLst>
            </p:cNvPr>
            <p:cNvSpPr/>
            <p:nvPr/>
          </p:nvSpPr>
          <p:spPr>
            <a:xfrm>
              <a:off x="322416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41D9294-B8F3-B54F-8AEF-E669054CF163}"/>
                </a:ext>
              </a:extLst>
            </p:cNvPr>
            <p:cNvSpPr/>
            <p:nvPr/>
          </p:nvSpPr>
          <p:spPr>
            <a:xfrm>
              <a:off x="334080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1FA325C-3533-7E41-99F4-66EBE9E66000}"/>
                </a:ext>
              </a:extLst>
            </p:cNvPr>
            <p:cNvSpPr/>
            <p:nvPr/>
          </p:nvSpPr>
          <p:spPr>
            <a:xfrm>
              <a:off x="3468600" y="33912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68DBB66-31C4-4A40-A5C4-DFD680A68FA1}"/>
                </a:ext>
              </a:extLst>
            </p:cNvPr>
            <p:cNvSpPr/>
            <p:nvPr/>
          </p:nvSpPr>
          <p:spPr>
            <a:xfrm>
              <a:off x="356328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214EC21-5238-CB4D-9AA5-896A1957FFA5}"/>
                </a:ext>
              </a:extLst>
            </p:cNvPr>
            <p:cNvSpPr/>
            <p:nvPr/>
          </p:nvSpPr>
          <p:spPr>
            <a:xfrm>
              <a:off x="3673439" y="349416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614833-DBE5-E242-92CB-52D71BF46285}"/>
                </a:ext>
              </a:extLst>
            </p:cNvPr>
            <p:cNvSpPr/>
            <p:nvPr/>
          </p:nvSpPr>
          <p:spPr>
            <a:xfrm>
              <a:off x="3817080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2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5" name="Group 24" descr="18§display§s \leftarrow s'§svg§600§FALSE" title="TexMaths">
            <a:extLst>
              <a:ext uri="{FF2B5EF4-FFF2-40B4-BE49-F238E27FC236}">
                <a16:creationId xmlns:a16="http://schemas.microsoft.com/office/drawing/2014/main" id="{4DE88FAA-33C0-D546-A589-DEBCA1E8BBB2}"/>
              </a:ext>
            </a:extLst>
          </p:cNvPr>
          <p:cNvGrpSpPr/>
          <p:nvPr/>
        </p:nvGrpSpPr>
        <p:grpSpPr>
          <a:xfrm>
            <a:off x="1480679" y="3896494"/>
            <a:ext cx="773280" cy="232201"/>
            <a:chOff x="1480679" y="3699719"/>
            <a:chExt cx="773280" cy="232201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7F5A544-B77F-F64A-AEDA-19A360698B4B}"/>
                </a:ext>
              </a:extLst>
            </p:cNvPr>
            <p:cNvSpPr/>
            <p:nvPr/>
          </p:nvSpPr>
          <p:spPr>
            <a:xfrm>
              <a:off x="1480679" y="3701159"/>
              <a:ext cx="773280" cy="22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9" h="635">
                  <a:moveTo>
                    <a:pt x="1074" y="635"/>
                  </a:moveTo>
                  <a:lnTo>
                    <a:pt x="0" y="635"/>
                  </a:lnTo>
                  <a:lnTo>
                    <a:pt x="0" y="0"/>
                  </a:lnTo>
                  <a:lnTo>
                    <a:pt x="2149" y="0"/>
                  </a:lnTo>
                  <a:lnTo>
                    <a:pt x="2149" y="6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CE6197AE-7B57-AD4D-8840-7F3154504113}"/>
                </a:ext>
              </a:extLst>
            </p:cNvPr>
            <p:cNvSpPr/>
            <p:nvPr/>
          </p:nvSpPr>
          <p:spPr>
            <a:xfrm>
              <a:off x="1495439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F5A5510-56F5-7145-BA3E-D60D07790EC8}"/>
                </a:ext>
              </a:extLst>
            </p:cNvPr>
            <p:cNvSpPr/>
            <p:nvPr/>
          </p:nvSpPr>
          <p:spPr>
            <a:xfrm>
              <a:off x="1708920" y="378324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8C3D1B0C-88C5-6542-943B-84C3F6DD3401}"/>
                </a:ext>
              </a:extLst>
            </p:cNvPr>
            <p:cNvSpPr/>
            <p:nvPr/>
          </p:nvSpPr>
          <p:spPr>
            <a:xfrm>
              <a:off x="2070360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A9921A5-8777-BC4D-9AF4-2F2BBE909A4A}"/>
                </a:ext>
              </a:extLst>
            </p:cNvPr>
            <p:cNvSpPr/>
            <p:nvPr/>
          </p:nvSpPr>
          <p:spPr>
            <a:xfrm>
              <a:off x="2197800" y="36997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F257A6FE-9FE4-944D-A1FE-3D2785F7B0B9}"/>
              </a:ext>
            </a:extLst>
          </p:cNvPr>
          <p:cNvSpPr txBox="1"/>
          <p:nvPr/>
        </p:nvSpPr>
        <p:spPr>
          <a:xfrm>
            <a:off x="272160" y="6184355"/>
            <a:ext cx="9169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Where:</a:t>
            </a:r>
          </a:p>
        </p:txBody>
      </p:sp>
      <p:grpSp>
        <p:nvGrpSpPr>
          <p:cNvPr id="32" name="Group 31" descr="20§display§Q_w§svg§600§FALSE" title="TexMaths">
            <a:extLst>
              <a:ext uri="{FF2B5EF4-FFF2-40B4-BE49-F238E27FC236}">
                <a16:creationId xmlns:a16="http://schemas.microsoft.com/office/drawing/2014/main" id="{1CCDC95B-5FD1-D24F-9E15-007FD6537E48}"/>
              </a:ext>
            </a:extLst>
          </p:cNvPr>
          <p:cNvGrpSpPr/>
          <p:nvPr/>
        </p:nvGrpSpPr>
        <p:grpSpPr>
          <a:xfrm>
            <a:off x="1631520" y="1389814"/>
            <a:ext cx="437399" cy="284760"/>
            <a:chOff x="1631520" y="1193039"/>
            <a:chExt cx="437399" cy="284760"/>
          </a:xfrm>
        </p:grpSpPr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7C73543C-18D4-2F4F-8464-A4AC9E586F32}"/>
                </a:ext>
              </a:extLst>
            </p:cNvPr>
            <p:cNvSpPr/>
            <p:nvPr/>
          </p:nvSpPr>
          <p:spPr>
            <a:xfrm>
              <a:off x="1631520" y="1200959"/>
              <a:ext cx="437399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16" h="770">
                  <a:moveTo>
                    <a:pt x="608" y="770"/>
                  </a:moveTo>
                  <a:lnTo>
                    <a:pt x="0" y="770"/>
                  </a:lnTo>
                  <a:lnTo>
                    <a:pt x="0" y="0"/>
                  </a:lnTo>
                  <a:lnTo>
                    <a:pt x="1216" y="0"/>
                  </a:lnTo>
                  <a:lnTo>
                    <a:pt x="1216" y="7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B43948A-C5A1-A344-A27C-7BFC7C6AD410}"/>
                </a:ext>
              </a:extLst>
            </p:cNvPr>
            <p:cNvSpPr/>
            <p:nvPr/>
          </p:nvSpPr>
          <p:spPr>
            <a:xfrm>
              <a:off x="1647360" y="11930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671D055-6547-BB4D-BD3D-7EA60595F45D}"/>
                </a:ext>
              </a:extLst>
            </p:cNvPr>
            <p:cNvSpPr/>
            <p:nvPr/>
          </p:nvSpPr>
          <p:spPr>
            <a:xfrm>
              <a:off x="1890720" y="136584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6" name="Group 35" descr="16§display§\nabla_w L(B;w) \approx - \frac{1}{|B|} \sum_{(s,a,s',r) \in B} \left(&#10;target(s';w) - Q_w(s,a)&#10;\right) \nabla_w Q_w(s,a)§svg§600§FALSE" title="TexMaths">
            <a:extLst>
              <a:ext uri="{FF2B5EF4-FFF2-40B4-BE49-F238E27FC236}">
                <a16:creationId xmlns:a16="http://schemas.microsoft.com/office/drawing/2014/main" id="{3322DD1B-C9A8-584E-8461-86804D0F20F8}"/>
              </a:ext>
            </a:extLst>
          </p:cNvPr>
          <p:cNvGrpSpPr/>
          <p:nvPr/>
        </p:nvGrpSpPr>
        <p:grpSpPr>
          <a:xfrm>
            <a:off x="1266120" y="6092915"/>
            <a:ext cx="7515720" cy="698400"/>
            <a:chOff x="1266120" y="6035040"/>
            <a:chExt cx="7515720" cy="698400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35CB0F1-00EE-4249-81DA-899FE361D4CD}"/>
                </a:ext>
              </a:extLst>
            </p:cNvPr>
            <p:cNvSpPr/>
            <p:nvPr/>
          </p:nvSpPr>
          <p:spPr>
            <a:xfrm>
              <a:off x="1266120" y="6041519"/>
              <a:ext cx="7515720" cy="69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878" h="1923">
                  <a:moveTo>
                    <a:pt x="10440" y="1923"/>
                  </a:moveTo>
                  <a:lnTo>
                    <a:pt x="0" y="1923"/>
                  </a:lnTo>
                  <a:lnTo>
                    <a:pt x="0" y="0"/>
                  </a:lnTo>
                  <a:lnTo>
                    <a:pt x="20878" y="0"/>
                  </a:lnTo>
                  <a:lnTo>
                    <a:pt x="20878" y="19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4DA8FDFE-46F8-A34C-96C0-78BDC7AB6516}"/>
                </a:ext>
              </a:extLst>
            </p:cNvPr>
            <p:cNvSpPr/>
            <p:nvPr/>
          </p:nvSpPr>
          <p:spPr>
            <a:xfrm>
              <a:off x="127836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9E01D607-D593-C94A-9364-A8E5E83CBDBF}"/>
                </a:ext>
              </a:extLst>
            </p:cNvPr>
            <p:cNvSpPr/>
            <p:nvPr/>
          </p:nvSpPr>
          <p:spPr>
            <a:xfrm>
              <a:off x="1484279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A4AEA434-9911-964E-95E1-D29017759F7A}"/>
                </a:ext>
              </a:extLst>
            </p:cNvPr>
            <p:cNvSpPr/>
            <p:nvPr/>
          </p:nvSpPr>
          <p:spPr>
            <a:xfrm>
              <a:off x="1649880" y="6202079"/>
              <a:ext cx="15300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6" h="482">
                  <a:moveTo>
                    <a:pt x="237" y="54"/>
                  </a:moveTo>
                  <a:cubicBezTo>
                    <a:pt x="243" y="30"/>
                    <a:pt x="245" y="22"/>
                    <a:pt x="310" y="22"/>
                  </a:cubicBezTo>
                  <a:cubicBezTo>
                    <a:pt x="333" y="22"/>
                    <a:pt x="338" y="22"/>
                    <a:pt x="338" y="8"/>
                  </a:cubicBezTo>
                  <a:cubicBezTo>
                    <a:pt x="338" y="0"/>
                    <a:pt x="330" y="0"/>
                    <a:pt x="326" y="0"/>
                  </a:cubicBezTo>
                  <a:cubicBezTo>
                    <a:pt x="304" y="0"/>
                    <a:pt x="245" y="2"/>
                    <a:pt x="222" y="2"/>
                  </a:cubicBezTo>
                  <a:cubicBezTo>
                    <a:pt x="202" y="2"/>
                    <a:pt x="149" y="0"/>
                    <a:pt x="128" y="0"/>
                  </a:cubicBezTo>
                  <a:cubicBezTo>
                    <a:pt x="123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lnTo>
                    <a:pt x="83" y="427"/>
                  </a:ln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346" y="482"/>
                  </a:lnTo>
                  <a:cubicBezTo>
                    <a:pt x="363" y="482"/>
                    <a:pt x="363" y="482"/>
                    <a:pt x="368" y="470"/>
                  </a:cubicBezTo>
                  <a:lnTo>
                    <a:pt x="424" y="317"/>
                  </a:lnTo>
                  <a:cubicBezTo>
                    <a:pt x="426" y="310"/>
                    <a:pt x="426" y="309"/>
                    <a:pt x="426" y="307"/>
                  </a:cubicBezTo>
                  <a:cubicBezTo>
                    <a:pt x="426" y="304"/>
                    <a:pt x="424" y="299"/>
                    <a:pt x="418" y="299"/>
                  </a:cubicBezTo>
                  <a:cubicBezTo>
                    <a:pt x="411" y="299"/>
                    <a:pt x="411" y="304"/>
                    <a:pt x="406" y="315"/>
                  </a:cubicBezTo>
                  <a:cubicBezTo>
                    <a:pt x="382" y="379"/>
                    <a:pt x="350" y="459"/>
                    <a:pt x="229" y="459"/>
                  </a:cubicBezTo>
                  <a:lnTo>
                    <a:pt x="162" y="459"/>
                  </a:lnTo>
                  <a:cubicBezTo>
                    <a:pt x="152" y="459"/>
                    <a:pt x="150" y="459"/>
                    <a:pt x="147" y="459"/>
                  </a:cubicBezTo>
                  <a:cubicBezTo>
                    <a:pt x="139" y="459"/>
                    <a:pt x="138" y="458"/>
                    <a:pt x="138" y="453"/>
                  </a:cubicBezTo>
                  <a:cubicBezTo>
                    <a:pt x="138" y="450"/>
                    <a:pt x="138" y="448"/>
                    <a:pt x="141" y="4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CD6FE9E-1670-E64C-BD5D-A9E60EAE055E}"/>
                </a:ext>
              </a:extLst>
            </p:cNvPr>
            <p:cNvSpPr/>
            <p:nvPr/>
          </p:nvSpPr>
          <p:spPr>
            <a:xfrm>
              <a:off x="1836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8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8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E37B07F-020A-CD41-B669-081A464F85FA}"/>
                </a:ext>
              </a:extLst>
            </p:cNvPr>
            <p:cNvSpPr/>
            <p:nvPr/>
          </p:nvSpPr>
          <p:spPr>
            <a:xfrm>
              <a:off x="1920600" y="6202079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6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FBD40A8-1339-D643-B936-22A7FDF609FA}"/>
                </a:ext>
              </a:extLst>
            </p:cNvPr>
            <p:cNvSpPr/>
            <p:nvPr/>
          </p:nvSpPr>
          <p:spPr>
            <a:xfrm>
              <a:off x="213516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48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9DFAE0A6-25D9-3840-8C9D-EC48CF3D2EEA}"/>
                </a:ext>
              </a:extLst>
            </p:cNvPr>
            <p:cNvSpPr/>
            <p:nvPr/>
          </p:nvSpPr>
          <p:spPr>
            <a:xfrm>
              <a:off x="223308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5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97566FC9-46FA-3340-90CA-1AA3CC4EB886}"/>
                </a:ext>
              </a:extLst>
            </p:cNvPr>
            <p:cNvSpPr/>
            <p:nvPr/>
          </p:nvSpPr>
          <p:spPr>
            <a:xfrm>
              <a:off x="242748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9E21415-7249-A240-9FFB-FE88B567953A}"/>
                </a:ext>
              </a:extLst>
            </p:cNvPr>
            <p:cNvSpPr/>
            <p:nvPr/>
          </p:nvSpPr>
          <p:spPr>
            <a:xfrm>
              <a:off x="2595600" y="6252840"/>
              <a:ext cx="168840" cy="108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302">
                  <a:moveTo>
                    <a:pt x="470" y="22"/>
                  </a:moveTo>
                  <a:cubicBezTo>
                    <a:pt x="470" y="6"/>
                    <a:pt x="466" y="0"/>
                    <a:pt x="461" y="0"/>
                  </a:cubicBezTo>
                  <a:cubicBezTo>
                    <a:pt x="458" y="0"/>
                    <a:pt x="451" y="3"/>
                    <a:pt x="451" y="19"/>
                  </a:cubicBezTo>
                  <a:cubicBezTo>
                    <a:pt x="448" y="69"/>
                    <a:pt x="398" y="98"/>
                    <a:pt x="352" y="98"/>
                  </a:cubicBezTo>
                  <a:cubicBezTo>
                    <a:pt x="312" y="98"/>
                    <a:pt x="277" y="75"/>
                    <a:pt x="240" y="51"/>
                  </a:cubicBezTo>
                  <a:cubicBezTo>
                    <a:pt x="202" y="26"/>
                    <a:pt x="163" y="0"/>
                    <a:pt x="118" y="0"/>
                  </a:cubicBezTo>
                  <a:cubicBezTo>
                    <a:pt x="53" y="0"/>
                    <a:pt x="0" y="50"/>
                    <a:pt x="0" y="115"/>
                  </a:cubicBezTo>
                  <a:cubicBezTo>
                    <a:pt x="0" y="131"/>
                    <a:pt x="6" y="136"/>
                    <a:pt x="10" y="136"/>
                  </a:cubicBezTo>
                  <a:cubicBezTo>
                    <a:pt x="18" y="136"/>
                    <a:pt x="19" y="123"/>
                    <a:pt x="19" y="120"/>
                  </a:cubicBezTo>
                  <a:cubicBezTo>
                    <a:pt x="24" y="61"/>
                    <a:pt x="82" y="40"/>
                    <a:pt x="118" y="40"/>
                  </a:cubicBezTo>
                  <a:cubicBezTo>
                    <a:pt x="158" y="40"/>
                    <a:pt x="194" y="61"/>
                    <a:pt x="230" y="86"/>
                  </a:cubicBezTo>
                  <a:cubicBezTo>
                    <a:pt x="269" y="112"/>
                    <a:pt x="307" y="138"/>
                    <a:pt x="352" y="138"/>
                  </a:cubicBezTo>
                  <a:cubicBezTo>
                    <a:pt x="418" y="138"/>
                    <a:pt x="470" y="86"/>
                    <a:pt x="470" y="22"/>
                  </a:cubicBezTo>
                  <a:close/>
                  <a:moveTo>
                    <a:pt x="470" y="187"/>
                  </a:moveTo>
                  <a:cubicBezTo>
                    <a:pt x="470" y="166"/>
                    <a:pt x="462" y="165"/>
                    <a:pt x="461" y="165"/>
                  </a:cubicBezTo>
                  <a:cubicBezTo>
                    <a:pt x="458" y="165"/>
                    <a:pt x="451" y="170"/>
                    <a:pt x="451" y="184"/>
                  </a:cubicBezTo>
                  <a:cubicBezTo>
                    <a:pt x="448" y="234"/>
                    <a:pt x="398" y="262"/>
                    <a:pt x="352" y="262"/>
                  </a:cubicBezTo>
                  <a:cubicBezTo>
                    <a:pt x="312" y="262"/>
                    <a:pt x="277" y="240"/>
                    <a:pt x="240" y="216"/>
                  </a:cubicBezTo>
                  <a:cubicBezTo>
                    <a:pt x="202" y="190"/>
                    <a:pt x="163" y="165"/>
                    <a:pt x="118" y="165"/>
                  </a:cubicBezTo>
                  <a:cubicBezTo>
                    <a:pt x="53" y="165"/>
                    <a:pt x="0" y="214"/>
                    <a:pt x="0" y="280"/>
                  </a:cubicBezTo>
                  <a:cubicBezTo>
                    <a:pt x="0" y="296"/>
                    <a:pt x="6" y="301"/>
                    <a:pt x="10" y="301"/>
                  </a:cubicBezTo>
                  <a:cubicBezTo>
                    <a:pt x="18" y="301"/>
                    <a:pt x="19" y="288"/>
                    <a:pt x="19" y="285"/>
                  </a:cubicBezTo>
                  <a:cubicBezTo>
                    <a:pt x="24" y="226"/>
                    <a:pt x="82" y="205"/>
                    <a:pt x="118" y="205"/>
                  </a:cubicBezTo>
                  <a:cubicBezTo>
                    <a:pt x="158" y="205"/>
                    <a:pt x="194" y="226"/>
                    <a:pt x="230" y="251"/>
                  </a:cubicBezTo>
                  <a:cubicBezTo>
                    <a:pt x="269" y="277"/>
                    <a:pt x="307" y="302"/>
                    <a:pt x="352" y="302"/>
                  </a:cubicBezTo>
                  <a:cubicBezTo>
                    <a:pt x="419" y="302"/>
                    <a:pt x="470" y="250"/>
                    <a:pt x="470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69B8E430-0746-A645-AD17-C58A0127C5FB}"/>
                </a:ext>
              </a:extLst>
            </p:cNvPr>
            <p:cNvSpPr/>
            <p:nvPr/>
          </p:nvSpPr>
          <p:spPr>
            <a:xfrm>
              <a:off x="286848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45B7C408-349C-2B41-B200-0167586FA186}"/>
                </a:ext>
              </a:extLst>
            </p:cNvPr>
            <p:cNvSpPr/>
            <p:nvPr/>
          </p:nvSpPr>
          <p:spPr>
            <a:xfrm>
              <a:off x="3206160" y="6035040"/>
              <a:ext cx="83880" cy="16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470">
                  <a:moveTo>
                    <a:pt x="146" y="18"/>
                  </a:moveTo>
                  <a:cubicBezTo>
                    <a:pt x="146" y="2"/>
                    <a:pt x="146" y="0"/>
                    <a:pt x="128" y="0"/>
                  </a:cubicBezTo>
                  <a:cubicBezTo>
                    <a:pt x="85" y="45"/>
                    <a:pt x="22" y="45"/>
                    <a:pt x="0" y="45"/>
                  </a:cubicBezTo>
                  <a:lnTo>
                    <a:pt x="0" y="67"/>
                  </a:lnTo>
                  <a:cubicBezTo>
                    <a:pt x="14" y="67"/>
                    <a:pt x="56" y="67"/>
                    <a:pt x="93" y="48"/>
                  </a:cubicBezTo>
                  <a:lnTo>
                    <a:pt x="93" y="414"/>
                  </a:lnTo>
                  <a:cubicBezTo>
                    <a:pt x="93" y="440"/>
                    <a:pt x="91" y="448"/>
                    <a:pt x="27" y="448"/>
                  </a:cubicBezTo>
                  <a:lnTo>
                    <a:pt x="5" y="448"/>
                  </a:lnTo>
                  <a:lnTo>
                    <a:pt x="5" y="470"/>
                  </a:lnTo>
                  <a:cubicBezTo>
                    <a:pt x="29" y="467"/>
                    <a:pt x="91" y="467"/>
                    <a:pt x="118" y="467"/>
                  </a:cubicBezTo>
                  <a:cubicBezTo>
                    <a:pt x="147" y="467"/>
                    <a:pt x="208" y="467"/>
                    <a:pt x="234" y="470"/>
                  </a:cubicBezTo>
                  <a:lnTo>
                    <a:pt x="234" y="448"/>
                  </a:lnTo>
                  <a:lnTo>
                    <a:pt x="211" y="448"/>
                  </a:lnTo>
                  <a:cubicBezTo>
                    <a:pt x="147" y="448"/>
                    <a:pt x="146" y="440"/>
                    <a:pt x="14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D31844D7-5FC1-2846-9A0F-C53550F1C4C9}"/>
                </a:ext>
              </a:extLst>
            </p:cNvPr>
            <p:cNvSpPr/>
            <p:nvPr/>
          </p:nvSpPr>
          <p:spPr>
            <a:xfrm>
              <a:off x="3074040" y="6306840"/>
              <a:ext cx="3452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0" h="30">
                  <a:moveTo>
                    <a:pt x="480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960" y="0"/>
                  </a:lnTo>
                  <a:lnTo>
                    <a:pt x="96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BC51605-9735-DE4A-B8D4-0664958CBD65}"/>
                </a:ext>
              </a:extLst>
            </p:cNvPr>
            <p:cNvSpPr/>
            <p:nvPr/>
          </p:nvSpPr>
          <p:spPr>
            <a:xfrm>
              <a:off x="3104279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4DBA998C-B276-9F47-913A-B59A69D46CC1}"/>
                </a:ext>
              </a:extLst>
            </p:cNvPr>
            <p:cNvSpPr/>
            <p:nvPr/>
          </p:nvSpPr>
          <p:spPr>
            <a:xfrm>
              <a:off x="3154680" y="6375960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7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75ADA5C2-47C3-4546-B8FD-1FE4156C0E85}"/>
                </a:ext>
              </a:extLst>
            </p:cNvPr>
            <p:cNvSpPr/>
            <p:nvPr/>
          </p:nvSpPr>
          <p:spPr>
            <a:xfrm>
              <a:off x="337824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30E56227-621B-244D-BD80-0FD254446D13}"/>
                </a:ext>
              </a:extLst>
            </p:cNvPr>
            <p:cNvSpPr/>
            <p:nvPr/>
          </p:nvSpPr>
          <p:spPr>
            <a:xfrm>
              <a:off x="3875760" y="6134760"/>
              <a:ext cx="337320" cy="35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8" h="986">
                  <a:moveTo>
                    <a:pt x="853" y="986"/>
                  </a:moveTo>
                  <a:lnTo>
                    <a:pt x="938" y="760"/>
                  </a:lnTo>
                  <a:lnTo>
                    <a:pt x="920" y="760"/>
                  </a:lnTo>
                  <a:cubicBezTo>
                    <a:pt x="893" y="834"/>
                    <a:pt x="818" y="882"/>
                    <a:pt x="736" y="902"/>
                  </a:cubicBezTo>
                  <a:cubicBezTo>
                    <a:pt x="722" y="906"/>
                    <a:pt x="653" y="925"/>
                    <a:pt x="517" y="925"/>
                  </a:cubicBezTo>
                  <a:lnTo>
                    <a:pt x="93" y="925"/>
                  </a:lnTo>
                  <a:lnTo>
                    <a:pt x="451" y="504"/>
                  </a:lnTo>
                  <a:cubicBezTo>
                    <a:pt x="456" y="499"/>
                    <a:pt x="458" y="496"/>
                    <a:pt x="458" y="493"/>
                  </a:cubicBezTo>
                  <a:cubicBezTo>
                    <a:pt x="458" y="491"/>
                    <a:pt x="458" y="490"/>
                    <a:pt x="453" y="482"/>
                  </a:cubicBezTo>
                  <a:lnTo>
                    <a:pt x="125" y="34"/>
                  </a:lnTo>
                  <a:lnTo>
                    <a:pt x="510" y="34"/>
                  </a:lnTo>
                  <a:cubicBezTo>
                    <a:pt x="605" y="34"/>
                    <a:pt x="669" y="43"/>
                    <a:pt x="675" y="45"/>
                  </a:cubicBezTo>
                  <a:cubicBezTo>
                    <a:pt x="714" y="51"/>
                    <a:pt x="774" y="62"/>
                    <a:pt x="830" y="98"/>
                  </a:cubicBezTo>
                  <a:cubicBezTo>
                    <a:pt x="848" y="109"/>
                    <a:pt x="896" y="141"/>
                    <a:pt x="920" y="198"/>
                  </a:cubicBezTo>
                  <a:lnTo>
                    <a:pt x="938" y="198"/>
                  </a:lnTo>
                  <a:lnTo>
                    <a:pt x="853" y="0"/>
                  </a:lnTo>
                  <a:lnTo>
                    <a:pt x="19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6"/>
                    <a:pt x="0" y="21"/>
                    <a:pt x="0" y="29"/>
                  </a:cubicBezTo>
                  <a:lnTo>
                    <a:pt x="373" y="538"/>
                  </a:lnTo>
                  <a:lnTo>
                    <a:pt x="8" y="965"/>
                  </a:lnTo>
                  <a:cubicBezTo>
                    <a:pt x="0" y="975"/>
                    <a:pt x="0" y="978"/>
                    <a:pt x="0" y="978"/>
                  </a:cubicBezTo>
                  <a:cubicBezTo>
                    <a:pt x="0" y="986"/>
                    <a:pt x="6" y="986"/>
                    <a:pt x="19" y="9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2B684E4-F6DE-7B45-BC78-224A7652A3D4}"/>
                </a:ext>
              </a:extLst>
            </p:cNvPr>
            <p:cNvSpPr/>
            <p:nvPr/>
          </p:nvSpPr>
          <p:spPr>
            <a:xfrm>
              <a:off x="351252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20" y="0"/>
                  </a:moveTo>
                  <a:cubicBezTo>
                    <a:pt x="26" y="66"/>
                    <a:pt x="0" y="171"/>
                    <a:pt x="0" y="246"/>
                  </a:cubicBezTo>
                  <a:cubicBezTo>
                    <a:pt x="0" y="315"/>
                    <a:pt x="21" y="424"/>
                    <a:pt x="120" y="493"/>
                  </a:cubicBezTo>
                  <a:cubicBezTo>
                    <a:pt x="123" y="493"/>
                    <a:pt x="130" y="493"/>
                    <a:pt x="130" y="488"/>
                  </a:cubicBezTo>
                  <a:cubicBezTo>
                    <a:pt x="130" y="485"/>
                    <a:pt x="128" y="483"/>
                    <a:pt x="125" y="480"/>
                  </a:cubicBezTo>
                  <a:cubicBezTo>
                    <a:pt x="58" y="421"/>
                    <a:pt x="34" y="336"/>
                    <a:pt x="34" y="246"/>
                  </a:cubicBezTo>
                  <a:cubicBezTo>
                    <a:pt x="34" y="114"/>
                    <a:pt x="85" y="48"/>
                    <a:pt x="126" y="11"/>
                  </a:cubicBezTo>
                  <a:cubicBezTo>
                    <a:pt x="128" y="10"/>
                    <a:pt x="130" y="8"/>
                    <a:pt x="130" y="6"/>
                  </a:cubicBezTo>
                  <a:cubicBezTo>
                    <a:pt x="130" y="0"/>
                    <a:pt x="123" y="0"/>
                    <a:pt x="1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A5476456-C988-DA4F-A8A0-E6B1F23E015C}"/>
                </a:ext>
              </a:extLst>
            </p:cNvPr>
            <p:cNvSpPr/>
            <p:nvPr/>
          </p:nvSpPr>
          <p:spPr>
            <a:xfrm>
              <a:off x="358344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D0D96866-44E5-4B48-BA3C-FF18DA19516F}"/>
                </a:ext>
              </a:extLst>
            </p:cNvPr>
            <p:cNvSpPr/>
            <p:nvPr/>
          </p:nvSpPr>
          <p:spPr>
            <a:xfrm>
              <a:off x="3685679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D8E1BEC8-36E1-064E-8390-B5F731F50430}"/>
                </a:ext>
              </a:extLst>
            </p:cNvPr>
            <p:cNvSpPr/>
            <p:nvPr/>
          </p:nvSpPr>
          <p:spPr>
            <a:xfrm>
              <a:off x="3736440" y="6611040"/>
              <a:ext cx="907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224">
                  <a:moveTo>
                    <a:pt x="179" y="29"/>
                  </a:moveTo>
                  <a:cubicBezTo>
                    <a:pt x="168" y="13"/>
                    <a:pt x="152" y="0"/>
                    <a:pt x="128" y="0"/>
                  </a:cubicBezTo>
                  <a:cubicBezTo>
                    <a:pt x="64" y="0"/>
                    <a:pt x="0" y="70"/>
                    <a:pt x="0" y="141"/>
                  </a:cubicBezTo>
                  <a:cubicBezTo>
                    <a:pt x="0" y="189"/>
                    <a:pt x="32" y="224"/>
                    <a:pt x="75" y="224"/>
                  </a:cubicBezTo>
                  <a:cubicBezTo>
                    <a:pt x="101" y="224"/>
                    <a:pt x="125" y="208"/>
                    <a:pt x="146" y="189"/>
                  </a:cubicBezTo>
                  <a:cubicBezTo>
                    <a:pt x="155" y="219"/>
                    <a:pt x="182" y="224"/>
                    <a:pt x="197" y="224"/>
                  </a:cubicBezTo>
                  <a:cubicBezTo>
                    <a:pt x="214" y="224"/>
                    <a:pt x="226" y="213"/>
                    <a:pt x="235" y="197"/>
                  </a:cubicBezTo>
                  <a:cubicBezTo>
                    <a:pt x="246" y="178"/>
                    <a:pt x="253" y="150"/>
                    <a:pt x="253" y="147"/>
                  </a:cubicBezTo>
                  <a:cubicBezTo>
                    <a:pt x="253" y="141"/>
                    <a:pt x="246" y="141"/>
                    <a:pt x="245" y="141"/>
                  </a:cubicBezTo>
                  <a:cubicBezTo>
                    <a:pt x="238" y="141"/>
                    <a:pt x="237" y="144"/>
                    <a:pt x="234" y="157"/>
                  </a:cubicBezTo>
                  <a:cubicBezTo>
                    <a:pt x="227" y="181"/>
                    <a:pt x="218" y="210"/>
                    <a:pt x="197" y="210"/>
                  </a:cubicBezTo>
                  <a:cubicBezTo>
                    <a:pt x="184" y="210"/>
                    <a:pt x="181" y="198"/>
                    <a:pt x="181" y="186"/>
                  </a:cubicBezTo>
                  <a:cubicBezTo>
                    <a:pt x="181" y="178"/>
                    <a:pt x="186" y="158"/>
                    <a:pt x="189" y="146"/>
                  </a:cubicBezTo>
                  <a:cubicBezTo>
                    <a:pt x="192" y="133"/>
                    <a:pt x="197" y="112"/>
                    <a:pt x="200" y="101"/>
                  </a:cubicBezTo>
                  <a:lnTo>
                    <a:pt x="210" y="64"/>
                  </a:lnTo>
                  <a:cubicBezTo>
                    <a:pt x="213" y="51"/>
                    <a:pt x="218" y="27"/>
                    <a:pt x="218" y="26"/>
                  </a:cubicBezTo>
                  <a:cubicBezTo>
                    <a:pt x="218" y="14"/>
                    <a:pt x="210" y="10"/>
                    <a:pt x="202" y="10"/>
                  </a:cubicBezTo>
                  <a:cubicBezTo>
                    <a:pt x="194" y="10"/>
                    <a:pt x="182" y="16"/>
                    <a:pt x="179" y="29"/>
                  </a:cubicBezTo>
                  <a:close/>
                  <a:moveTo>
                    <a:pt x="147" y="157"/>
                  </a:moveTo>
                  <a:cubicBezTo>
                    <a:pt x="144" y="171"/>
                    <a:pt x="133" y="181"/>
                    <a:pt x="122" y="190"/>
                  </a:cubicBezTo>
                  <a:cubicBezTo>
                    <a:pt x="117" y="194"/>
                    <a:pt x="98" y="210"/>
                    <a:pt x="77" y="210"/>
                  </a:cubicBezTo>
                  <a:cubicBezTo>
                    <a:pt x="58" y="210"/>
                    <a:pt x="40" y="197"/>
                    <a:pt x="40" y="162"/>
                  </a:cubicBezTo>
                  <a:cubicBezTo>
                    <a:pt x="40" y="136"/>
                    <a:pt x="54" y="80"/>
                    <a:pt x="66" y="61"/>
                  </a:cubicBezTo>
                  <a:cubicBezTo>
                    <a:pt x="88" y="21"/>
                    <a:pt x="114" y="14"/>
                    <a:pt x="128" y="14"/>
                  </a:cubicBezTo>
                  <a:cubicBezTo>
                    <a:pt x="162" y="14"/>
                    <a:pt x="171" y="51"/>
                    <a:pt x="171" y="58"/>
                  </a:cubicBezTo>
                  <a:cubicBezTo>
                    <a:pt x="171" y="59"/>
                    <a:pt x="171" y="62"/>
                    <a:pt x="17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16772F7-A90F-B146-9539-44C928515E7D}"/>
                </a:ext>
              </a:extLst>
            </p:cNvPr>
            <p:cNvSpPr/>
            <p:nvPr/>
          </p:nvSpPr>
          <p:spPr>
            <a:xfrm>
              <a:off x="385524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0697F45-2CE8-6741-86E7-5C4736BF938F}"/>
                </a:ext>
              </a:extLst>
            </p:cNvPr>
            <p:cNvSpPr/>
            <p:nvPr/>
          </p:nvSpPr>
          <p:spPr>
            <a:xfrm>
              <a:off x="390744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24A184F-E1C4-0245-B078-E0DD6A59F25A}"/>
                </a:ext>
              </a:extLst>
            </p:cNvPr>
            <p:cNvSpPr/>
            <p:nvPr/>
          </p:nvSpPr>
          <p:spPr>
            <a:xfrm>
              <a:off x="4002119" y="6567840"/>
              <a:ext cx="35280" cy="6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184">
                  <a:moveTo>
                    <a:pt x="96" y="34"/>
                  </a:moveTo>
                  <a:cubicBezTo>
                    <a:pt x="96" y="34"/>
                    <a:pt x="99" y="26"/>
                    <a:pt x="99" y="21"/>
                  </a:cubicBezTo>
                  <a:cubicBezTo>
                    <a:pt x="99" y="8"/>
                    <a:pt x="88" y="0"/>
                    <a:pt x="77" y="0"/>
                  </a:cubicBezTo>
                  <a:cubicBezTo>
                    <a:pt x="62" y="0"/>
                    <a:pt x="58" y="11"/>
                    <a:pt x="56" y="16"/>
                  </a:cubicBezTo>
                  <a:lnTo>
                    <a:pt x="2" y="170"/>
                  </a:lnTo>
                  <a:cubicBezTo>
                    <a:pt x="0" y="174"/>
                    <a:pt x="0" y="174"/>
                    <a:pt x="0" y="176"/>
                  </a:cubicBezTo>
                  <a:cubicBezTo>
                    <a:pt x="0" y="181"/>
                    <a:pt x="14" y="184"/>
                    <a:pt x="16" y="184"/>
                  </a:cubicBezTo>
                  <a:cubicBezTo>
                    <a:pt x="19" y="184"/>
                    <a:pt x="19" y="182"/>
                    <a:pt x="21" y="1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E803C153-0A8E-724D-8C3E-73E959E84A56}"/>
                </a:ext>
              </a:extLst>
            </p:cNvPr>
            <p:cNvSpPr/>
            <p:nvPr/>
          </p:nvSpPr>
          <p:spPr>
            <a:xfrm>
              <a:off x="407880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636404C0-6685-1F4B-BE21-C4D9D539A6F2}"/>
                </a:ext>
              </a:extLst>
            </p:cNvPr>
            <p:cNvSpPr/>
            <p:nvPr/>
          </p:nvSpPr>
          <p:spPr>
            <a:xfrm>
              <a:off x="4126320" y="6611040"/>
              <a:ext cx="8244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24">
                  <a:moveTo>
                    <a:pt x="93" y="118"/>
                  </a:moveTo>
                  <a:cubicBezTo>
                    <a:pt x="94" y="115"/>
                    <a:pt x="106" y="70"/>
                    <a:pt x="106" y="69"/>
                  </a:cubicBezTo>
                  <a:cubicBezTo>
                    <a:pt x="107" y="64"/>
                    <a:pt x="122" y="40"/>
                    <a:pt x="138" y="27"/>
                  </a:cubicBezTo>
                  <a:cubicBezTo>
                    <a:pt x="142" y="24"/>
                    <a:pt x="157" y="14"/>
                    <a:pt x="178" y="14"/>
                  </a:cubicBezTo>
                  <a:cubicBezTo>
                    <a:pt x="182" y="14"/>
                    <a:pt x="195" y="14"/>
                    <a:pt x="205" y="21"/>
                  </a:cubicBezTo>
                  <a:cubicBezTo>
                    <a:pt x="189" y="26"/>
                    <a:pt x="182" y="38"/>
                    <a:pt x="182" y="48"/>
                  </a:cubicBezTo>
                  <a:cubicBezTo>
                    <a:pt x="182" y="59"/>
                    <a:pt x="192" y="67"/>
                    <a:pt x="203" y="67"/>
                  </a:cubicBezTo>
                  <a:cubicBezTo>
                    <a:pt x="214" y="67"/>
                    <a:pt x="230" y="58"/>
                    <a:pt x="230" y="37"/>
                  </a:cubicBezTo>
                  <a:cubicBezTo>
                    <a:pt x="230" y="11"/>
                    <a:pt x="203" y="0"/>
                    <a:pt x="178" y="0"/>
                  </a:cubicBezTo>
                  <a:cubicBezTo>
                    <a:pt x="152" y="0"/>
                    <a:pt x="130" y="11"/>
                    <a:pt x="107" y="35"/>
                  </a:cubicBezTo>
                  <a:cubicBezTo>
                    <a:pt x="99" y="5"/>
                    <a:pt x="69" y="0"/>
                    <a:pt x="58" y="0"/>
                  </a:cubicBezTo>
                  <a:cubicBezTo>
                    <a:pt x="38" y="0"/>
                    <a:pt x="26" y="11"/>
                    <a:pt x="18" y="26"/>
                  </a:cubicBezTo>
                  <a:cubicBezTo>
                    <a:pt x="6" y="45"/>
                    <a:pt x="0" y="74"/>
                    <a:pt x="0" y="75"/>
                  </a:cubicBezTo>
                  <a:cubicBezTo>
                    <a:pt x="0" y="82"/>
                    <a:pt x="6" y="82"/>
                    <a:pt x="8" y="82"/>
                  </a:cubicBezTo>
                  <a:cubicBezTo>
                    <a:pt x="16" y="82"/>
                    <a:pt x="16" y="80"/>
                    <a:pt x="19" y="67"/>
                  </a:cubicBezTo>
                  <a:cubicBezTo>
                    <a:pt x="27" y="37"/>
                    <a:pt x="37" y="14"/>
                    <a:pt x="56" y="14"/>
                  </a:cubicBezTo>
                  <a:cubicBezTo>
                    <a:pt x="69" y="14"/>
                    <a:pt x="72" y="24"/>
                    <a:pt x="72" y="38"/>
                  </a:cubicBezTo>
                  <a:cubicBezTo>
                    <a:pt x="72" y="48"/>
                    <a:pt x="67" y="66"/>
                    <a:pt x="64" y="80"/>
                  </a:cubicBezTo>
                  <a:cubicBezTo>
                    <a:pt x="61" y="93"/>
                    <a:pt x="56" y="114"/>
                    <a:pt x="53" y="123"/>
                  </a:cubicBezTo>
                  <a:lnTo>
                    <a:pt x="37" y="187"/>
                  </a:lnTo>
                  <a:cubicBezTo>
                    <a:pt x="35" y="194"/>
                    <a:pt x="32" y="206"/>
                    <a:pt x="32" y="208"/>
                  </a:cubicBezTo>
                  <a:cubicBezTo>
                    <a:pt x="32" y="219"/>
                    <a:pt x="42" y="224"/>
                    <a:pt x="50" y="224"/>
                  </a:cubicBezTo>
                  <a:cubicBezTo>
                    <a:pt x="56" y="224"/>
                    <a:pt x="66" y="219"/>
                    <a:pt x="70" y="210"/>
                  </a:cubicBezTo>
                  <a:cubicBezTo>
                    <a:pt x="72" y="206"/>
                    <a:pt x="77" y="184"/>
                    <a:pt x="80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54F5580-0BBB-8B4B-9565-5B606247A61A}"/>
                </a:ext>
              </a:extLst>
            </p:cNvPr>
            <p:cNvSpPr/>
            <p:nvPr/>
          </p:nvSpPr>
          <p:spPr>
            <a:xfrm>
              <a:off x="423000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0" y="0"/>
                  </a:moveTo>
                  <a:cubicBezTo>
                    <a:pt x="6" y="0"/>
                    <a:pt x="0" y="0"/>
                    <a:pt x="0" y="6"/>
                  </a:cubicBezTo>
                  <a:cubicBezTo>
                    <a:pt x="0" y="8"/>
                    <a:pt x="2" y="10"/>
                    <a:pt x="5" y="13"/>
                  </a:cubicBezTo>
                  <a:cubicBezTo>
                    <a:pt x="48" y="53"/>
                    <a:pt x="94" y="118"/>
                    <a:pt x="94" y="246"/>
                  </a:cubicBezTo>
                  <a:cubicBezTo>
                    <a:pt x="94" y="349"/>
                    <a:pt x="62" y="427"/>
                    <a:pt x="10" y="475"/>
                  </a:cubicBezTo>
                  <a:cubicBezTo>
                    <a:pt x="0" y="485"/>
                    <a:pt x="0" y="485"/>
                    <a:pt x="0" y="488"/>
                  </a:cubicBezTo>
                  <a:cubicBezTo>
                    <a:pt x="0" y="490"/>
                    <a:pt x="2" y="493"/>
                    <a:pt x="6" y="493"/>
                  </a:cubicBezTo>
                  <a:cubicBezTo>
                    <a:pt x="13" y="493"/>
                    <a:pt x="59" y="461"/>
                    <a:pt x="93" y="398"/>
                  </a:cubicBezTo>
                  <a:cubicBezTo>
                    <a:pt x="115" y="358"/>
                    <a:pt x="130" y="304"/>
                    <a:pt x="130" y="246"/>
                  </a:cubicBezTo>
                  <a:cubicBezTo>
                    <a:pt x="130" y="178"/>
                    <a:pt x="109" y="6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D6F951AA-6B0A-8E49-B369-FF9D13D38DF3}"/>
                </a:ext>
              </a:extLst>
            </p:cNvPr>
            <p:cNvSpPr/>
            <p:nvPr/>
          </p:nvSpPr>
          <p:spPr>
            <a:xfrm>
              <a:off x="4315320" y="6586920"/>
              <a:ext cx="9828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" h="323">
                  <a:moveTo>
                    <a:pt x="254" y="173"/>
                  </a:moveTo>
                  <a:cubicBezTo>
                    <a:pt x="262" y="173"/>
                    <a:pt x="274" y="173"/>
                    <a:pt x="274" y="162"/>
                  </a:cubicBezTo>
                  <a:cubicBezTo>
                    <a:pt x="274" y="149"/>
                    <a:pt x="262" y="149"/>
                    <a:pt x="254" y="149"/>
                  </a:cubicBezTo>
                  <a:lnTo>
                    <a:pt x="24" y="149"/>
                  </a:lnTo>
                  <a:cubicBezTo>
                    <a:pt x="32" y="78"/>
                    <a:pt x="93" y="24"/>
                    <a:pt x="170" y="24"/>
                  </a:cubicBezTo>
                  <a:lnTo>
                    <a:pt x="254" y="24"/>
                  </a:lnTo>
                  <a:cubicBezTo>
                    <a:pt x="262" y="24"/>
                    <a:pt x="274" y="24"/>
                    <a:pt x="274" y="13"/>
                  </a:cubicBezTo>
                  <a:cubicBezTo>
                    <a:pt x="274" y="0"/>
                    <a:pt x="262" y="0"/>
                    <a:pt x="254" y="0"/>
                  </a:cubicBezTo>
                  <a:lnTo>
                    <a:pt x="168" y="0"/>
                  </a:lnTo>
                  <a:cubicBezTo>
                    <a:pt x="75" y="0"/>
                    <a:pt x="0" y="72"/>
                    <a:pt x="0" y="162"/>
                  </a:cubicBezTo>
                  <a:cubicBezTo>
                    <a:pt x="0" y="253"/>
                    <a:pt x="77" y="323"/>
                    <a:pt x="168" y="323"/>
                  </a:cubicBezTo>
                  <a:lnTo>
                    <a:pt x="254" y="323"/>
                  </a:lnTo>
                  <a:cubicBezTo>
                    <a:pt x="262" y="323"/>
                    <a:pt x="274" y="323"/>
                    <a:pt x="274" y="310"/>
                  </a:cubicBezTo>
                  <a:cubicBezTo>
                    <a:pt x="274" y="299"/>
                    <a:pt x="262" y="299"/>
                    <a:pt x="254" y="299"/>
                  </a:cubicBezTo>
                  <a:lnTo>
                    <a:pt x="170" y="299"/>
                  </a:lnTo>
                  <a:cubicBezTo>
                    <a:pt x="93" y="299"/>
                    <a:pt x="32" y="245"/>
                    <a:pt x="24" y="1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F30A99A-DE30-CC40-80BF-84CF7A8EA9CC}"/>
                </a:ext>
              </a:extLst>
            </p:cNvPr>
            <p:cNvSpPr/>
            <p:nvPr/>
          </p:nvSpPr>
          <p:spPr>
            <a:xfrm>
              <a:off x="4444920" y="6568559"/>
              <a:ext cx="135720" cy="12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8" h="338">
                  <a:moveTo>
                    <a:pt x="58" y="299"/>
                  </a:moveTo>
                  <a:cubicBezTo>
                    <a:pt x="54" y="315"/>
                    <a:pt x="53" y="320"/>
                    <a:pt x="14" y="320"/>
                  </a:cubicBezTo>
                  <a:cubicBezTo>
                    <a:pt x="6" y="320"/>
                    <a:pt x="0" y="320"/>
                    <a:pt x="0" y="330"/>
                  </a:cubicBezTo>
                  <a:cubicBezTo>
                    <a:pt x="0" y="338"/>
                    <a:pt x="6" y="338"/>
                    <a:pt x="14" y="338"/>
                  </a:cubicBezTo>
                  <a:lnTo>
                    <a:pt x="206" y="338"/>
                  </a:lnTo>
                  <a:cubicBezTo>
                    <a:pt x="290" y="338"/>
                    <a:pt x="352" y="282"/>
                    <a:pt x="352" y="232"/>
                  </a:cubicBezTo>
                  <a:cubicBezTo>
                    <a:pt x="352" y="197"/>
                    <a:pt x="320" y="166"/>
                    <a:pt x="269" y="162"/>
                  </a:cubicBezTo>
                  <a:cubicBezTo>
                    <a:pt x="328" y="150"/>
                    <a:pt x="378" y="112"/>
                    <a:pt x="378" y="70"/>
                  </a:cubicBezTo>
                  <a:cubicBezTo>
                    <a:pt x="378" y="32"/>
                    <a:pt x="339" y="0"/>
                    <a:pt x="275" y="0"/>
                  </a:cubicBezTo>
                  <a:lnTo>
                    <a:pt x="96" y="0"/>
                  </a:lnTo>
                  <a:cubicBezTo>
                    <a:pt x="86" y="0"/>
                    <a:pt x="80" y="0"/>
                    <a:pt x="80" y="11"/>
                  </a:cubicBezTo>
                  <a:cubicBezTo>
                    <a:pt x="80" y="18"/>
                    <a:pt x="86" y="18"/>
                    <a:pt x="96" y="18"/>
                  </a:cubicBezTo>
                  <a:cubicBezTo>
                    <a:pt x="96" y="18"/>
                    <a:pt x="106" y="18"/>
                    <a:pt x="115" y="19"/>
                  </a:cubicBezTo>
                  <a:cubicBezTo>
                    <a:pt x="125" y="19"/>
                    <a:pt x="126" y="21"/>
                    <a:pt x="126" y="26"/>
                  </a:cubicBezTo>
                  <a:cubicBezTo>
                    <a:pt x="126" y="27"/>
                    <a:pt x="126" y="29"/>
                    <a:pt x="123" y="37"/>
                  </a:cubicBezTo>
                  <a:close/>
                  <a:moveTo>
                    <a:pt x="138" y="155"/>
                  </a:moveTo>
                  <a:lnTo>
                    <a:pt x="168" y="35"/>
                  </a:lnTo>
                  <a:cubicBezTo>
                    <a:pt x="171" y="19"/>
                    <a:pt x="171" y="18"/>
                    <a:pt x="192" y="18"/>
                  </a:cubicBezTo>
                  <a:lnTo>
                    <a:pt x="267" y="18"/>
                  </a:lnTo>
                  <a:cubicBezTo>
                    <a:pt x="318" y="18"/>
                    <a:pt x="330" y="51"/>
                    <a:pt x="330" y="70"/>
                  </a:cubicBezTo>
                  <a:cubicBezTo>
                    <a:pt x="330" y="110"/>
                    <a:pt x="285" y="155"/>
                    <a:pt x="218" y="155"/>
                  </a:cubicBezTo>
                  <a:close/>
                  <a:moveTo>
                    <a:pt x="114" y="320"/>
                  </a:moveTo>
                  <a:cubicBezTo>
                    <a:pt x="98" y="320"/>
                    <a:pt x="98" y="320"/>
                    <a:pt x="98" y="315"/>
                  </a:cubicBezTo>
                  <a:cubicBezTo>
                    <a:pt x="98" y="315"/>
                    <a:pt x="98" y="312"/>
                    <a:pt x="99" y="304"/>
                  </a:cubicBezTo>
                  <a:lnTo>
                    <a:pt x="134" y="170"/>
                  </a:lnTo>
                  <a:lnTo>
                    <a:pt x="238" y="170"/>
                  </a:lnTo>
                  <a:cubicBezTo>
                    <a:pt x="285" y="170"/>
                    <a:pt x="302" y="200"/>
                    <a:pt x="302" y="229"/>
                  </a:cubicBezTo>
                  <a:cubicBezTo>
                    <a:pt x="302" y="277"/>
                    <a:pt x="253" y="320"/>
                    <a:pt x="194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6A16C52-4995-C74B-BA16-2AAEBA50BBC2}"/>
                </a:ext>
              </a:extLst>
            </p:cNvPr>
            <p:cNvSpPr/>
            <p:nvPr/>
          </p:nvSpPr>
          <p:spPr>
            <a:xfrm>
              <a:off x="46638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AD98525-1D9E-4D4A-84CB-20345C159807}"/>
                </a:ext>
              </a:extLst>
            </p:cNvPr>
            <p:cNvSpPr/>
            <p:nvPr/>
          </p:nvSpPr>
          <p:spPr>
            <a:xfrm>
              <a:off x="474336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2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2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8AA0B4C-DBEA-5B4A-B704-F859602DF1B3}"/>
                </a:ext>
              </a:extLst>
            </p:cNvPr>
            <p:cNvSpPr/>
            <p:nvPr/>
          </p:nvSpPr>
          <p:spPr>
            <a:xfrm>
              <a:off x="483840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09031D3F-E0E2-2A49-922E-C9569D0C959A}"/>
                </a:ext>
              </a:extLst>
            </p:cNvPr>
            <p:cNvSpPr/>
            <p:nvPr/>
          </p:nvSpPr>
          <p:spPr>
            <a:xfrm>
              <a:off x="4969080" y="6263280"/>
              <a:ext cx="1033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20">
                  <a:moveTo>
                    <a:pt x="42" y="270"/>
                  </a:moveTo>
                  <a:cubicBezTo>
                    <a:pt x="40" y="282"/>
                    <a:pt x="35" y="298"/>
                    <a:pt x="35" y="301"/>
                  </a:cubicBezTo>
                  <a:cubicBezTo>
                    <a:pt x="35" y="314"/>
                    <a:pt x="45" y="320"/>
                    <a:pt x="56" y="320"/>
                  </a:cubicBezTo>
                  <a:cubicBezTo>
                    <a:pt x="64" y="320"/>
                    <a:pt x="77" y="314"/>
                    <a:pt x="82" y="301"/>
                  </a:cubicBezTo>
                  <a:cubicBezTo>
                    <a:pt x="83" y="298"/>
                    <a:pt x="107" y="202"/>
                    <a:pt x="110" y="189"/>
                  </a:cubicBezTo>
                  <a:cubicBezTo>
                    <a:pt x="115" y="165"/>
                    <a:pt x="128" y="115"/>
                    <a:pt x="133" y="96"/>
                  </a:cubicBezTo>
                  <a:cubicBezTo>
                    <a:pt x="136" y="88"/>
                    <a:pt x="155" y="54"/>
                    <a:pt x="173" y="38"/>
                  </a:cubicBezTo>
                  <a:cubicBezTo>
                    <a:pt x="178" y="34"/>
                    <a:pt x="198" y="16"/>
                    <a:pt x="229" y="16"/>
                  </a:cubicBezTo>
                  <a:cubicBezTo>
                    <a:pt x="248" y="16"/>
                    <a:pt x="258" y="24"/>
                    <a:pt x="259" y="24"/>
                  </a:cubicBezTo>
                  <a:cubicBezTo>
                    <a:pt x="237" y="27"/>
                    <a:pt x="222" y="45"/>
                    <a:pt x="222" y="62"/>
                  </a:cubicBezTo>
                  <a:cubicBezTo>
                    <a:pt x="222" y="74"/>
                    <a:pt x="230" y="88"/>
                    <a:pt x="250" y="88"/>
                  </a:cubicBezTo>
                  <a:cubicBezTo>
                    <a:pt x="267" y="88"/>
                    <a:pt x="288" y="72"/>
                    <a:pt x="288" y="46"/>
                  </a:cubicBezTo>
                  <a:cubicBezTo>
                    <a:pt x="288" y="21"/>
                    <a:pt x="266" y="0"/>
                    <a:pt x="229" y="0"/>
                  </a:cubicBezTo>
                  <a:cubicBezTo>
                    <a:pt x="182" y="0"/>
                    <a:pt x="152" y="35"/>
                    <a:pt x="139" y="54"/>
                  </a:cubicBezTo>
                  <a:cubicBezTo>
                    <a:pt x="133" y="22"/>
                    <a:pt x="107" y="0"/>
                    <a:pt x="74" y="0"/>
                  </a:cubicBezTo>
                  <a:cubicBezTo>
                    <a:pt x="42" y="0"/>
                    <a:pt x="29" y="27"/>
                    <a:pt x="22" y="40"/>
                  </a:cubicBezTo>
                  <a:cubicBezTo>
                    <a:pt x="10" y="64"/>
                    <a:pt x="0" y="107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21" y="99"/>
                  </a:cubicBezTo>
                  <a:cubicBezTo>
                    <a:pt x="32" y="50"/>
                    <a:pt x="46" y="16"/>
                    <a:pt x="72" y="16"/>
                  </a:cubicBezTo>
                  <a:cubicBezTo>
                    <a:pt x="85" y="16"/>
                    <a:pt x="94" y="21"/>
                    <a:pt x="94" y="48"/>
                  </a:cubicBezTo>
                  <a:cubicBezTo>
                    <a:pt x="94" y="62"/>
                    <a:pt x="91" y="70"/>
                    <a:pt x="83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484A100C-2FCE-A042-BDDF-09E51EB0EC08}"/>
                </a:ext>
              </a:extLst>
            </p:cNvPr>
            <p:cNvSpPr/>
            <p:nvPr/>
          </p:nvSpPr>
          <p:spPr>
            <a:xfrm>
              <a:off x="5086079" y="6263280"/>
              <a:ext cx="11664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5" h="456">
                  <a:moveTo>
                    <a:pt x="322" y="46"/>
                  </a:moveTo>
                  <a:cubicBezTo>
                    <a:pt x="323" y="42"/>
                    <a:pt x="325" y="38"/>
                    <a:pt x="325" y="34"/>
                  </a:cubicBezTo>
                  <a:cubicBezTo>
                    <a:pt x="325" y="21"/>
                    <a:pt x="315" y="14"/>
                    <a:pt x="304" y="14"/>
                  </a:cubicBezTo>
                  <a:cubicBezTo>
                    <a:pt x="296" y="14"/>
                    <a:pt x="277" y="19"/>
                    <a:pt x="275" y="45"/>
                  </a:cubicBezTo>
                  <a:cubicBezTo>
                    <a:pt x="262" y="18"/>
                    <a:pt x="237" y="0"/>
                    <a:pt x="210" y="0"/>
                  </a:cubicBezTo>
                  <a:cubicBezTo>
                    <a:pt x="128" y="0"/>
                    <a:pt x="42" y="99"/>
                    <a:pt x="42" y="200"/>
                  </a:cubicBezTo>
                  <a:cubicBezTo>
                    <a:pt x="42" y="270"/>
                    <a:pt x="85" y="312"/>
                    <a:pt x="134" y="312"/>
                  </a:cubicBezTo>
                  <a:cubicBezTo>
                    <a:pt x="176" y="312"/>
                    <a:pt x="210" y="278"/>
                    <a:pt x="218" y="270"/>
                  </a:cubicBezTo>
                  <a:lnTo>
                    <a:pt x="218" y="272"/>
                  </a:lnTo>
                  <a:cubicBezTo>
                    <a:pt x="203" y="334"/>
                    <a:pt x="194" y="363"/>
                    <a:pt x="194" y="365"/>
                  </a:cubicBezTo>
                  <a:cubicBezTo>
                    <a:pt x="192" y="371"/>
                    <a:pt x="168" y="442"/>
                    <a:pt x="93" y="442"/>
                  </a:cubicBezTo>
                  <a:cubicBezTo>
                    <a:pt x="78" y="442"/>
                    <a:pt x="56" y="440"/>
                    <a:pt x="37" y="434"/>
                  </a:cubicBezTo>
                  <a:cubicBezTo>
                    <a:pt x="58" y="427"/>
                    <a:pt x="66" y="410"/>
                    <a:pt x="66" y="397"/>
                  </a:cubicBezTo>
                  <a:cubicBezTo>
                    <a:pt x="66" y="386"/>
                    <a:pt x="58" y="373"/>
                    <a:pt x="38" y="373"/>
                  </a:cubicBezTo>
                  <a:cubicBezTo>
                    <a:pt x="22" y="373"/>
                    <a:pt x="0" y="386"/>
                    <a:pt x="0" y="413"/>
                  </a:cubicBezTo>
                  <a:cubicBezTo>
                    <a:pt x="0" y="442"/>
                    <a:pt x="26" y="456"/>
                    <a:pt x="94" y="456"/>
                  </a:cubicBezTo>
                  <a:cubicBezTo>
                    <a:pt x="182" y="456"/>
                    <a:pt x="234" y="402"/>
                    <a:pt x="243" y="358"/>
                  </a:cubicBezTo>
                  <a:close/>
                  <a:moveTo>
                    <a:pt x="230" y="221"/>
                  </a:moveTo>
                  <a:cubicBezTo>
                    <a:pt x="226" y="240"/>
                    <a:pt x="210" y="258"/>
                    <a:pt x="194" y="270"/>
                  </a:cubicBezTo>
                  <a:cubicBezTo>
                    <a:pt x="179" y="283"/>
                    <a:pt x="157" y="296"/>
                    <a:pt x="138" y="296"/>
                  </a:cubicBezTo>
                  <a:cubicBezTo>
                    <a:pt x="102" y="296"/>
                    <a:pt x="91" y="259"/>
                    <a:pt x="91" y="232"/>
                  </a:cubicBezTo>
                  <a:cubicBezTo>
                    <a:pt x="91" y="197"/>
                    <a:pt x="112" y="114"/>
                    <a:pt x="131" y="78"/>
                  </a:cubicBezTo>
                  <a:cubicBezTo>
                    <a:pt x="150" y="43"/>
                    <a:pt x="181" y="16"/>
                    <a:pt x="210" y="16"/>
                  </a:cubicBezTo>
                  <a:cubicBezTo>
                    <a:pt x="256" y="16"/>
                    <a:pt x="266" y="72"/>
                    <a:pt x="266" y="77"/>
                  </a:cubicBezTo>
                  <a:cubicBezTo>
                    <a:pt x="266" y="80"/>
                    <a:pt x="266" y="83"/>
                    <a:pt x="264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F3496EAC-6DAF-8141-B93C-688218C86F3E}"/>
                </a:ext>
              </a:extLst>
            </p:cNvPr>
            <p:cNvSpPr/>
            <p:nvPr/>
          </p:nvSpPr>
          <p:spPr>
            <a:xfrm>
              <a:off x="5223600" y="6263280"/>
              <a:ext cx="975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2" h="320">
                  <a:moveTo>
                    <a:pt x="99" y="149"/>
                  </a:moveTo>
                  <a:cubicBezTo>
                    <a:pt x="120" y="149"/>
                    <a:pt x="173" y="147"/>
                    <a:pt x="208" y="133"/>
                  </a:cubicBezTo>
                  <a:cubicBezTo>
                    <a:pt x="258" y="112"/>
                    <a:pt x="261" y="70"/>
                    <a:pt x="261" y="61"/>
                  </a:cubicBezTo>
                  <a:cubicBezTo>
                    <a:pt x="261" y="29"/>
                    <a:pt x="234" y="0"/>
                    <a:pt x="186" y="0"/>
                  </a:cubicBezTo>
                  <a:cubicBezTo>
                    <a:pt x="107" y="0"/>
                    <a:pt x="0" y="69"/>
                    <a:pt x="0" y="192"/>
                  </a:cubicBezTo>
                  <a:cubicBezTo>
                    <a:pt x="0" y="264"/>
                    <a:pt x="42" y="320"/>
                    <a:pt x="110" y="320"/>
                  </a:cubicBezTo>
                  <a:cubicBezTo>
                    <a:pt x="213" y="320"/>
                    <a:pt x="272" y="245"/>
                    <a:pt x="272" y="237"/>
                  </a:cubicBezTo>
                  <a:cubicBezTo>
                    <a:pt x="272" y="232"/>
                    <a:pt x="267" y="227"/>
                    <a:pt x="262" y="227"/>
                  </a:cubicBezTo>
                  <a:cubicBezTo>
                    <a:pt x="259" y="227"/>
                    <a:pt x="258" y="229"/>
                    <a:pt x="254" y="235"/>
                  </a:cubicBezTo>
                  <a:cubicBezTo>
                    <a:pt x="198" y="304"/>
                    <a:pt x="122" y="304"/>
                    <a:pt x="112" y="304"/>
                  </a:cubicBezTo>
                  <a:cubicBezTo>
                    <a:pt x="58" y="304"/>
                    <a:pt x="51" y="245"/>
                    <a:pt x="51" y="222"/>
                  </a:cubicBezTo>
                  <a:cubicBezTo>
                    <a:pt x="51" y="214"/>
                    <a:pt x="51" y="192"/>
                    <a:pt x="62" y="149"/>
                  </a:cubicBezTo>
                  <a:close/>
                  <a:moveTo>
                    <a:pt x="67" y="133"/>
                  </a:moveTo>
                  <a:cubicBezTo>
                    <a:pt x="94" y="26"/>
                    <a:pt x="166" y="16"/>
                    <a:pt x="186" y="16"/>
                  </a:cubicBezTo>
                  <a:cubicBezTo>
                    <a:pt x="219" y="16"/>
                    <a:pt x="238" y="37"/>
                    <a:pt x="238" y="61"/>
                  </a:cubicBezTo>
                  <a:cubicBezTo>
                    <a:pt x="238" y="133"/>
                    <a:pt x="125" y="133"/>
                    <a:pt x="96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EBDDA7B7-2CA0-574C-9646-ED4FAF633FB0}"/>
                </a:ext>
              </a:extLst>
            </p:cNvPr>
            <p:cNvSpPr/>
            <p:nvPr/>
          </p:nvSpPr>
          <p:spPr>
            <a:xfrm>
              <a:off x="533484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1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0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A78257AD-9EE2-F94A-9B34-59037311FD82}"/>
                </a:ext>
              </a:extLst>
            </p:cNvPr>
            <p:cNvSpPr/>
            <p:nvPr/>
          </p:nvSpPr>
          <p:spPr>
            <a:xfrm>
              <a:off x="5445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845F2B9-A900-A946-BBFE-5423FBCF4DB7}"/>
                </a:ext>
              </a:extLst>
            </p:cNvPr>
            <p:cNvSpPr/>
            <p:nvPr/>
          </p:nvSpPr>
          <p:spPr>
            <a:xfrm>
              <a:off x="553140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053A3B49-86D4-BF42-B195-7E734D21763B}"/>
                </a:ext>
              </a:extLst>
            </p:cNvPr>
            <p:cNvSpPr/>
            <p:nvPr/>
          </p:nvSpPr>
          <p:spPr>
            <a:xfrm>
              <a:off x="5644800" y="6171480"/>
              <a:ext cx="44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256">
                  <a:moveTo>
                    <a:pt x="120" y="43"/>
                  </a:moveTo>
                  <a:cubicBezTo>
                    <a:pt x="125" y="35"/>
                    <a:pt x="125" y="30"/>
                    <a:pt x="125" y="27"/>
                  </a:cubicBezTo>
                  <a:cubicBezTo>
                    <a:pt x="125" y="11"/>
                    <a:pt x="110" y="0"/>
                    <a:pt x="96" y="0"/>
                  </a:cubicBezTo>
                  <a:cubicBezTo>
                    <a:pt x="77" y="0"/>
                    <a:pt x="70" y="16"/>
                    <a:pt x="69" y="24"/>
                  </a:cubicBezTo>
                  <a:lnTo>
                    <a:pt x="3" y="238"/>
                  </a:lnTo>
                  <a:cubicBezTo>
                    <a:pt x="2" y="238"/>
                    <a:pt x="0" y="245"/>
                    <a:pt x="0" y="245"/>
                  </a:cubicBezTo>
                  <a:cubicBezTo>
                    <a:pt x="0" y="251"/>
                    <a:pt x="16" y="256"/>
                    <a:pt x="19" y="256"/>
                  </a:cubicBezTo>
                  <a:cubicBezTo>
                    <a:pt x="22" y="256"/>
                    <a:pt x="24" y="256"/>
                    <a:pt x="27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C711EF0E-430C-0147-B92D-7786FCCF3DF2}"/>
                </a:ext>
              </a:extLst>
            </p:cNvPr>
            <p:cNvSpPr/>
            <p:nvPr/>
          </p:nvSpPr>
          <p:spPr>
            <a:xfrm>
              <a:off x="572940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50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BEB557D2-1F7D-5F43-835A-3CC17103DAFB}"/>
                </a:ext>
              </a:extLst>
            </p:cNvPr>
            <p:cNvSpPr/>
            <p:nvPr/>
          </p:nvSpPr>
          <p:spPr>
            <a:xfrm>
              <a:off x="582696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E003BC08-65B9-D247-A1B5-81E5C3FEB51E}"/>
                </a:ext>
              </a:extLst>
            </p:cNvPr>
            <p:cNvSpPr/>
            <p:nvPr/>
          </p:nvSpPr>
          <p:spPr>
            <a:xfrm>
              <a:off x="6021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5F878BD9-FC75-9347-B95E-D6588259581A}"/>
                </a:ext>
              </a:extLst>
            </p:cNvPr>
            <p:cNvSpPr/>
            <p:nvPr/>
          </p:nvSpPr>
          <p:spPr>
            <a:xfrm>
              <a:off x="618228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9CE5347-2770-484A-B535-47BE9211271F}"/>
                </a:ext>
              </a:extLst>
            </p:cNvPr>
            <p:cNvSpPr/>
            <p:nvPr/>
          </p:nvSpPr>
          <p:spPr>
            <a:xfrm>
              <a:off x="642600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D19963E7-3E1A-D14B-ADA2-8D319ED55BA7}"/>
                </a:ext>
              </a:extLst>
            </p:cNvPr>
            <p:cNvSpPr/>
            <p:nvPr/>
          </p:nvSpPr>
          <p:spPr>
            <a:xfrm>
              <a:off x="662112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E6641156-0E3F-6340-BD99-984706C5C1D9}"/>
                </a:ext>
              </a:extLst>
            </p:cNvPr>
            <p:cNvSpPr/>
            <p:nvPr/>
          </p:nvSpPr>
          <p:spPr>
            <a:xfrm>
              <a:off x="680184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22746FBE-9069-B84C-BDDD-7CE8CA4DB115}"/>
                </a:ext>
              </a:extLst>
            </p:cNvPr>
            <p:cNvSpPr/>
            <p:nvPr/>
          </p:nvSpPr>
          <p:spPr>
            <a:xfrm>
              <a:off x="688788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BE6BC67-4B05-E345-BF8A-E72687C2AF54}"/>
                </a:ext>
              </a:extLst>
            </p:cNvPr>
            <p:cNvSpPr/>
            <p:nvPr/>
          </p:nvSpPr>
          <p:spPr>
            <a:xfrm>
              <a:off x="7014599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CD0E9547-92F8-D44A-849E-F0DB85D25844}"/>
                </a:ext>
              </a:extLst>
            </p:cNvPr>
            <p:cNvSpPr/>
            <p:nvPr/>
          </p:nvSpPr>
          <p:spPr>
            <a:xfrm>
              <a:off x="7115399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86E99CF-850B-694E-B81A-8BE9F6F2B722}"/>
                </a:ext>
              </a:extLst>
            </p:cNvPr>
            <p:cNvSpPr/>
            <p:nvPr/>
          </p:nvSpPr>
          <p:spPr>
            <a:xfrm>
              <a:off x="725292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9A2AB373-8F92-2C40-B85B-43124A088A8A}"/>
                </a:ext>
              </a:extLst>
            </p:cNvPr>
            <p:cNvSpPr/>
            <p:nvPr/>
          </p:nvSpPr>
          <p:spPr>
            <a:xfrm>
              <a:off x="735084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BFE2E55-0186-F249-B06B-52BB7594E4FA}"/>
                </a:ext>
              </a:extLst>
            </p:cNvPr>
            <p:cNvSpPr/>
            <p:nvPr/>
          </p:nvSpPr>
          <p:spPr>
            <a:xfrm>
              <a:off x="749700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26254AC8-90B3-0A45-90EE-8F671FD53C1A}"/>
                </a:ext>
              </a:extLst>
            </p:cNvPr>
            <p:cNvSpPr/>
            <p:nvPr/>
          </p:nvSpPr>
          <p:spPr>
            <a:xfrm>
              <a:off x="770328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35DEE2FF-363D-7947-B5DB-9F37E4000C6C}"/>
                </a:ext>
              </a:extLst>
            </p:cNvPr>
            <p:cNvSpPr/>
            <p:nvPr/>
          </p:nvSpPr>
          <p:spPr>
            <a:xfrm>
              <a:off x="7871399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AA24E738-F180-E941-B015-989F575BA470}"/>
                </a:ext>
              </a:extLst>
            </p:cNvPr>
            <p:cNvSpPr/>
            <p:nvPr/>
          </p:nvSpPr>
          <p:spPr>
            <a:xfrm>
              <a:off x="806616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FE4FC990-4EF7-1F42-911E-FBC4B05888C3}"/>
                </a:ext>
              </a:extLst>
            </p:cNvPr>
            <p:cNvSpPr/>
            <p:nvPr/>
          </p:nvSpPr>
          <p:spPr>
            <a:xfrm>
              <a:off x="824724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5E4215C5-79FA-0F46-B4B2-686F811978FE}"/>
                </a:ext>
              </a:extLst>
            </p:cNvPr>
            <p:cNvSpPr/>
            <p:nvPr/>
          </p:nvSpPr>
          <p:spPr>
            <a:xfrm>
              <a:off x="833292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CF38D5C-F2E4-6C4D-953B-F11E063E8851}"/>
                </a:ext>
              </a:extLst>
            </p:cNvPr>
            <p:cNvSpPr/>
            <p:nvPr/>
          </p:nvSpPr>
          <p:spPr>
            <a:xfrm>
              <a:off x="846036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1E71CD0B-4384-4B4C-A3D6-5DC817B134DD}"/>
                </a:ext>
              </a:extLst>
            </p:cNvPr>
            <p:cNvSpPr/>
            <p:nvPr/>
          </p:nvSpPr>
          <p:spPr>
            <a:xfrm>
              <a:off x="856044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0298850-67F8-6B47-8F12-52665165D89B}"/>
                </a:ext>
              </a:extLst>
            </p:cNvPr>
            <p:cNvSpPr/>
            <p:nvPr/>
          </p:nvSpPr>
          <p:spPr>
            <a:xfrm>
              <a:off x="86979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7" name="Group 96" descr="18§display§target(s';w) = r + \gamma \max_{a'} Q_{w}(s', a')§svg§600§FALSE" title="TexMaths">
            <a:extLst>
              <a:ext uri="{FF2B5EF4-FFF2-40B4-BE49-F238E27FC236}">
                <a16:creationId xmlns:a16="http://schemas.microsoft.com/office/drawing/2014/main" id="{D24E4815-BE35-C44A-B9AA-53F03108B901}"/>
              </a:ext>
            </a:extLst>
          </p:cNvPr>
          <p:cNvGrpSpPr/>
          <p:nvPr/>
        </p:nvGrpSpPr>
        <p:grpSpPr>
          <a:xfrm>
            <a:off x="1222199" y="6858000"/>
            <a:ext cx="4385880" cy="415079"/>
            <a:chOff x="1222199" y="6858000"/>
            <a:chExt cx="4385880" cy="415079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B7A84A6A-2750-2649-8EFB-7F4A8019B724}"/>
                </a:ext>
              </a:extLst>
            </p:cNvPr>
            <p:cNvSpPr/>
            <p:nvPr/>
          </p:nvSpPr>
          <p:spPr>
            <a:xfrm>
              <a:off x="1222199" y="6859440"/>
              <a:ext cx="4385880" cy="411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184" h="1145">
                  <a:moveTo>
                    <a:pt x="6091" y="1145"/>
                  </a:moveTo>
                  <a:lnTo>
                    <a:pt x="0" y="1145"/>
                  </a:lnTo>
                  <a:lnTo>
                    <a:pt x="0" y="0"/>
                  </a:lnTo>
                  <a:lnTo>
                    <a:pt x="12184" y="0"/>
                  </a:lnTo>
                  <a:lnTo>
                    <a:pt x="12184" y="11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ED0E5474-8676-CE47-8068-CF5135456987}"/>
                </a:ext>
              </a:extLst>
            </p:cNvPr>
            <p:cNvSpPr/>
            <p:nvPr/>
          </p:nvSpPr>
          <p:spPr>
            <a:xfrm>
              <a:off x="1228680" y="690912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60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4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445F4850-C29B-4B47-AF21-9D5F067F6BAA}"/>
                </a:ext>
              </a:extLst>
            </p:cNvPr>
            <p:cNvSpPr/>
            <p:nvPr/>
          </p:nvSpPr>
          <p:spPr>
            <a:xfrm>
              <a:off x="1336320" y="696096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6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6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44189973-5FA5-6848-B162-6655404C5955}"/>
                </a:ext>
              </a:extLst>
            </p:cNvPr>
            <p:cNvSpPr/>
            <p:nvPr/>
          </p:nvSpPr>
          <p:spPr>
            <a:xfrm>
              <a:off x="1482840" y="696096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A7AA582-6272-C043-83D1-06F6D9A39AE9}"/>
                </a:ext>
              </a:extLst>
            </p:cNvPr>
            <p:cNvSpPr/>
            <p:nvPr/>
          </p:nvSpPr>
          <p:spPr>
            <a:xfrm>
              <a:off x="1614960" y="6960960"/>
              <a:ext cx="131040" cy="184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513">
                  <a:moveTo>
                    <a:pt x="362" y="52"/>
                  </a:moveTo>
                  <a:cubicBezTo>
                    <a:pt x="364" y="47"/>
                    <a:pt x="365" y="43"/>
                    <a:pt x="365" y="38"/>
                  </a:cubicBezTo>
                  <a:cubicBezTo>
                    <a:pt x="365" y="23"/>
                    <a:pt x="355" y="16"/>
                    <a:pt x="342" y="16"/>
                  </a:cubicBezTo>
                  <a:cubicBezTo>
                    <a:pt x="333" y="16"/>
                    <a:pt x="313" y="22"/>
                    <a:pt x="310" y="50"/>
                  </a:cubicBezTo>
                  <a:cubicBezTo>
                    <a:pt x="295" y="20"/>
                    <a:pt x="266" y="0"/>
                    <a:pt x="236" y="0"/>
                  </a:cubicBezTo>
                  <a:cubicBezTo>
                    <a:pt x="144" y="0"/>
                    <a:pt x="47" y="112"/>
                    <a:pt x="47" y="225"/>
                  </a:cubicBezTo>
                  <a:cubicBezTo>
                    <a:pt x="47" y="304"/>
                    <a:pt x="95" y="351"/>
                    <a:pt x="151" y="351"/>
                  </a:cubicBezTo>
                  <a:cubicBezTo>
                    <a:pt x="198" y="351"/>
                    <a:pt x="236" y="313"/>
                    <a:pt x="245" y="304"/>
                  </a:cubicBezTo>
                  <a:lnTo>
                    <a:pt x="245" y="306"/>
                  </a:lnTo>
                  <a:cubicBezTo>
                    <a:pt x="229" y="376"/>
                    <a:pt x="218" y="409"/>
                    <a:pt x="218" y="410"/>
                  </a:cubicBezTo>
                  <a:cubicBezTo>
                    <a:pt x="216" y="418"/>
                    <a:pt x="189" y="497"/>
                    <a:pt x="104" y="497"/>
                  </a:cubicBezTo>
                  <a:cubicBezTo>
                    <a:pt x="88" y="497"/>
                    <a:pt x="63" y="495"/>
                    <a:pt x="41" y="488"/>
                  </a:cubicBezTo>
                  <a:cubicBezTo>
                    <a:pt x="65" y="481"/>
                    <a:pt x="74" y="461"/>
                    <a:pt x="74" y="446"/>
                  </a:cubicBezTo>
                  <a:cubicBezTo>
                    <a:pt x="74" y="434"/>
                    <a:pt x="65" y="419"/>
                    <a:pt x="43" y="419"/>
                  </a:cubicBezTo>
                  <a:cubicBezTo>
                    <a:pt x="25" y="419"/>
                    <a:pt x="0" y="434"/>
                    <a:pt x="0" y="464"/>
                  </a:cubicBezTo>
                  <a:cubicBezTo>
                    <a:pt x="0" y="497"/>
                    <a:pt x="29" y="513"/>
                    <a:pt x="106" y="513"/>
                  </a:cubicBezTo>
                  <a:cubicBezTo>
                    <a:pt x="205" y="513"/>
                    <a:pt x="263" y="452"/>
                    <a:pt x="274" y="403"/>
                  </a:cubicBezTo>
                  <a:close/>
                  <a:moveTo>
                    <a:pt x="259" y="248"/>
                  </a:moveTo>
                  <a:cubicBezTo>
                    <a:pt x="254" y="270"/>
                    <a:pt x="236" y="290"/>
                    <a:pt x="218" y="304"/>
                  </a:cubicBezTo>
                  <a:cubicBezTo>
                    <a:pt x="202" y="319"/>
                    <a:pt x="176" y="333"/>
                    <a:pt x="155" y="333"/>
                  </a:cubicBezTo>
                  <a:cubicBezTo>
                    <a:pt x="115" y="333"/>
                    <a:pt x="103" y="292"/>
                    <a:pt x="103" y="261"/>
                  </a:cubicBezTo>
                  <a:cubicBezTo>
                    <a:pt x="103" y="221"/>
                    <a:pt x="126" y="128"/>
                    <a:pt x="148" y="88"/>
                  </a:cubicBezTo>
                  <a:cubicBezTo>
                    <a:pt x="169" y="49"/>
                    <a:pt x="203" y="18"/>
                    <a:pt x="236" y="18"/>
                  </a:cubicBezTo>
                  <a:cubicBezTo>
                    <a:pt x="288" y="18"/>
                    <a:pt x="299" y="81"/>
                    <a:pt x="299" y="86"/>
                  </a:cubicBezTo>
                  <a:cubicBezTo>
                    <a:pt x="299" y="90"/>
                    <a:pt x="299" y="94"/>
                    <a:pt x="297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F836B2F9-02A0-2E4D-8C99-A716FBFE4F00}"/>
                </a:ext>
              </a:extLst>
            </p:cNvPr>
            <p:cNvSpPr/>
            <p:nvPr/>
          </p:nvSpPr>
          <p:spPr>
            <a:xfrm>
              <a:off x="1769040" y="6960960"/>
              <a:ext cx="1098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6" h="360">
                  <a:moveTo>
                    <a:pt x="112" y="167"/>
                  </a:moveTo>
                  <a:cubicBezTo>
                    <a:pt x="135" y="167"/>
                    <a:pt x="194" y="166"/>
                    <a:pt x="234" y="149"/>
                  </a:cubicBezTo>
                  <a:cubicBezTo>
                    <a:pt x="290" y="126"/>
                    <a:pt x="293" y="79"/>
                    <a:pt x="293" y="68"/>
                  </a:cubicBezTo>
                  <a:cubicBezTo>
                    <a:pt x="293" y="32"/>
                    <a:pt x="263" y="0"/>
                    <a:pt x="209" y="0"/>
                  </a:cubicBezTo>
                  <a:cubicBezTo>
                    <a:pt x="121" y="0"/>
                    <a:pt x="0" y="77"/>
                    <a:pt x="0" y="216"/>
                  </a:cubicBezTo>
                  <a:cubicBezTo>
                    <a:pt x="0" y="297"/>
                    <a:pt x="47" y="360"/>
                    <a:pt x="124" y="360"/>
                  </a:cubicBezTo>
                  <a:cubicBezTo>
                    <a:pt x="239" y="360"/>
                    <a:pt x="306" y="275"/>
                    <a:pt x="306" y="266"/>
                  </a:cubicBezTo>
                  <a:cubicBezTo>
                    <a:pt x="306" y="261"/>
                    <a:pt x="301" y="256"/>
                    <a:pt x="295" y="256"/>
                  </a:cubicBezTo>
                  <a:cubicBezTo>
                    <a:pt x="292" y="256"/>
                    <a:pt x="290" y="257"/>
                    <a:pt x="286" y="265"/>
                  </a:cubicBezTo>
                  <a:cubicBezTo>
                    <a:pt x="223" y="342"/>
                    <a:pt x="137" y="342"/>
                    <a:pt x="126" y="342"/>
                  </a:cubicBezTo>
                  <a:cubicBezTo>
                    <a:pt x="65" y="342"/>
                    <a:pt x="58" y="275"/>
                    <a:pt x="58" y="250"/>
                  </a:cubicBezTo>
                  <a:cubicBezTo>
                    <a:pt x="58" y="241"/>
                    <a:pt x="58" y="216"/>
                    <a:pt x="70" y="167"/>
                  </a:cubicBezTo>
                  <a:close/>
                  <a:moveTo>
                    <a:pt x="76" y="149"/>
                  </a:moveTo>
                  <a:cubicBezTo>
                    <a:pt x="106" y="29"/>
                    <a:pt x="187" y="18"/>
                    <a:pt x="209" y="18"/>
                  </a:cubicBezTo>
                  <a:cubicBezTo>
                    <a:pt x="247" y="18"/>
                    <a:pt x="266" y="41"/>
                    <a:pt x="266" y="68"/>
                  </a:cubicBezTo>
                  <a:cubicBezTo>
                    <a:pt x="266" y="149"/>
                    <a:pt x="140" y="149"/>
                    <a:pt x="108" y="1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A93F3A23-0A7C-A046-9AD9-BFA948A6629E}"/>
                </a:ext>
              </a:extLst>
            </p:cNvPr>
            <p:cNvSpPr/>
            <p:nvPr/>
          </p:nvSpPr>
          <p:spPr>
            <a:xfrm>
              <a:off x="1894680" y="690912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58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6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718E19B4-E71E-294A-B7D7-564A2CA2440C}"/>
                </a:ext>
              </a:extLst>
            </p:cNvPr>
            <p:cNvSpPr/>
            <p:nvPr/>
          </p:nvSpPr>
          <p:spPr>
            <a:xfrm>
              <a:off x="2018519" y="68734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5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C4B4A881-A1B1-C24B-A66F-C2696E326776}"/>
                </a:ext>
              </a:extLst>
            </p:cNvPr>
            <p:cNvSpPr/>
            <p:nvPr/>
          </p:nvSpPr>
          <p:spPr>
            <a:xfrm>
              <a:off x="2115720" y="69609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0066F9C-1639-3945-B951-30A422805B1A}"/>
                </a:ext>
              </a:extLst>
            </p:cNvPr>
            <p:cNvSpPr/>
            <p:nvPr/>
          </p:nvSpPr>
          <p:spPr>
            <a:xfrm>
              <a:off x="2243520" y="68580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B36E51C8-37A1-644B-AD36-4528A2581B44}"/>
                </a:ext>
              </a:extLst>
            </p:cNvPr>
            <p:cNvSpPr/>
            <p:nvPr/>
          </p:nvSpPr>
          <p:spPr>
            <a:xfrm>
              <a:off x="2338200" y="696420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8F51A48B-F8D8-5C49-A9EB-AD7CD4C03EA7}"/>
                </a:ext>
              </a:extLst>
            </p:cNvPr>
            <p:cNvSpPr/>
            <p:nvPr/>
          </p:nvSpPr>
          <p:spPr>
            <a:xfrm>
              <a:off x="2448360" y="696096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49EC27F0-5A13-CE41-8E82-AD56C102B32F}"/>
                </a:ext>
              </a:extLst>
            </p:cNvPr>
            <p:cNvSpPr/>
            <p:nvPr/>
          </p:nvSpPr>
          <p:spPr>
            <a:xfrm>
              <a:off x="2666520" y="68734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2"/>
                    <a:pt x="11" y="771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6973ABB-FB7A-B948-B2FF-09C8546F5163}"/>
                </a:ext>
              </a:extLst>
            </p:cNvPr>
            <p:cNvSpPr/>
            <p:nvPr/>
          </p:nvSpPr>
          <p:spPr>
            <a:xfrm>
              <a:off x="2855880" y="6982560"/>
              <a:ext cx="189360" cy="6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187">
                  <a:moveTo>
                    <a:pt x="500" y="32"/>
                  </a:moveTo>
                  <a:cubicBezTo>
                    <a:pt x="513" y="32"/>
                    <a:pt x="527" y="32"/>
                    <a:pt x="527" y="16"/>
                  </a:cubicBezTo>
                  <a:cubicBezTo>
                    <a:pt x="527" y="0"/>
                    <a:pt x="513" y="0"/>
                    <a:pt x="502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2"/>
                    <a:pt x="14" y="32"/>
                    <a:pt x="27" y="32"/>
                  </a:cubicBezTo>
                  <a:close/>
                  <a:moveTo>
                    <a:pt x="502" y="187"/>
                  </a:moveTo>
                  <a:cubicBezTo>
                    <a:pt x="513" y="187"/>
                    <a:pt x="527" y="187"/>
                    <a:pt x="527" y="171"/>
                  </a:cubicBezTo>
                  <a:cubicBezTo>
                    <a:pt x="527" y="155"/>
                    <a:pt x="513" y="155"/>
                    <a:pt x="500" y="155"/>
                  </a:cubicBezTo>
                  <a:lnTo>
                    <a:pt x="27" y="155"/>
                  </a:lnTo>
                  <a:cubicBezTo>
                    <a:pt x="14" y="155"/>
                    <a:pt x="0" y="155"/>
                    <a:pt x="0" y="171"/>
                  </a:cubicBezTo>
                  <a:cubicBezTo>
                    <a:pt x="0" y="187"/>
                    <a:pt x="14" y="187"/>
                    <a:pt x="27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4B143378-D322-E043-AB3D-2B6626E85BF4}"/>
                </a:ext>
              </a:extLst>
            </p:cNvPr>
            <p:cNvSpPr/>
            <p:nvPr/>
          </p:nvSpPr>
          <p:spPr>
            <a:xfrm>
              <a:off x="3147479" y="696096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5DF0C3DE-51C4-5941-9875-CECFDFDD14E0}"/>
                </a:ext>
              </a:extLst>
            </p:cNvPr>
            <p:cNvSpPr/>
            <p:nvPr/>
          </p:nvSpPr>
          <p:spPr>
            <a:xfrm>
              <a:off x="3354840" y="6920999"/>
              <a:ext cx="189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529">
                  <a:moveTo>
                    <a:pt x="281" y="281"/>
                  </a:moveTo>
                  <a:lnTo>
                    <a:pt x="502" y="281"/>
                  </a:lnTo>
                  <a:cubicBezTo>
                    <a:pt x="513" y="281"/>
                    <a:pt x="527" y="281"/>
                    <a:pt x="527" y="265"/>
                  </a:cubicBezTo>
                  <a:cubicBezTo>
                    <a:pt x="527" y="248"/>
                    <a:pt x="513" y="248"/>
                    <a:pt x="502" y="248"/>
                  </a:cubicBezTo>
                  <a:lnTo>
                    <a:pt x="281" y="248"/>
                  </a:lnTo>
                  <a:lnTo>
                    <a:pt x="281" y="27"/>
                  </a:lnTo>
                  <a:cubicBezTo>
                    <a:pt x="281" y="14"/>
                    <a:pt x="281" y="0"/>
                    <a:pt x="265" y="0"/>
                  </a:cubicBezTo>
                  <a:cubicBezTo>
                    <a:pt x="248" y="0"/>
                    <a:pt x="248" y="14"/>
                    <a:pt x="248" y="27"/>
                  </a:cubicBezTo>
                  <a:lnTo>
                    <a:pt x="248" y="248"/>
                  </a:lnTo>
                  <a:lnTo>
                    <a:pt x="27" y="248"/>
                  </a:lnTo>
                  <a:cubicBezTo>
                    <a:pt x="14" y="248"/>
                    <a:pt x="0" y="248"/>
                    <a:pt x="0" y="265"/>
                  </a:cubicBezTo>
                  <a:cubicBezTo>
                    <a:pt x="0" y="281"/>
                    <a:pt x="14" y="281"/>
                    <a:pt x="27" y="281"/>
                  </a:cubicBezTo>
                  <a:lnTo>
                    <a:pt x="248" y="281"/>
                  </a:lnTo>
                  <a:lnTo>
                    <a:pt x="248" y="502"/>
                  </a:lnTo>
                  <a:cubicBezTo>
                    <a:pt x="248" y="513"/>
                    <a:pt x="248" y="529"/>
                    <a:pt x="265" y="529"/>
                  </a:cubicBezTo>
                  <a:cubicBezTo>
                    <a:pt x="281" y="529"/>
                    <a:pt x="281" y="513"/>
                    <a:pt x="281" y="5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4EADFCCC-3637-C348-B1D1-6A0B531A3C57}"/>
                </a:ext>
              </a:extLst>
            </p:cNvPr>
            <p:cNvSpPr/>
            <p:nvPr/>
          </p:nvSpPr>
          <p:spPr>
            <a:xfrm>
              <a:off x="3627360" y="6960960"/>
              <a:ext cx="150120" cy="18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8" h="522">
                  <a:moveTo>
                    <a:pt x="18" y="149"/>
                  </a:moveTo>
                  <a:cubicBezTo>
                    <a:pt x="49" y="58"/>
                    <a:pt x="135" y="58"/>
                    <a:pt x="144" y="58"/>
                  </a:cubicBezTo>
                  <a:cubicBezTo>
                    <a:pt x="265" y="58"/>
                    <a:pt x="274" y="196"/>
                    <a:pt x="274" y="259"/>
                  </a:cubicBezTo>
                  <a:cubicBezTo>
                    <a:pt x="274" y="308"/>
                    <a:pt x="270" y="320"/>
                    <a:pt x="263" y="337"/>
                  </a:cubicBezTo>
                  <a:cubicBezTo>
                    <a:pt x="247" y="394"/>
                    <a:pt x="223" y="486"/>
                    <a:pt x="223" y="508"/>
                  </a:cubicBezTo>
                  <a:cubicBezTo>
                    <a:pt x="223" y="517"/>
                    <a:pt x="227" y="522"/>
                    <a:pt x="232" y="522"/>
                  </a:cubicBezTo>
                  <a:cubicBezTo>
                    <a:pt x="243" y="522"/>
                    <a:pt x="250" y="504"/>
                    <a:pt x="257" y="473"/>
                  </a:cubicBezTo>
                  <a:cubicBezTo>
                    <a:pt x="277" y="407"/>
                    <a:pt x="284" y="362"/>
                    <a:pt x="288" y="337"/>
                  </a:cubicBezTo>
                  <a:cubicBezTo>
                    <a:pt x="290" y="328"/>
                    <a:pt x="290" y="317"/>
                    <a:pt x="293" y="306"/>
                  </a:cubicBezTo>
                  <a:cubicBezTo>
                    <a:pt x="319" y="229"/>
                    <a:pt x="371" y="110"/>
                    <a:pt x="401" y="47"/>
                  </a:cubicBezTo>
                  <a:cubicBezTo>
                    <a:pt x="407" y="38"/>
                    <a:pt x="418" y="20"/>
                    <a:pt x="418" y="16"/>
                  </a:cubicBezTo>
                  <a:cubicBezTo>
                    <a:pt x="418" y="9"/>
                    <a:pt x="409" y="9"/>
                    <a:pt x="407" y="9"/>
                  </a:cubicBezTo>
                  <a:cubicBezTo>
                    <a:pt x="405" y="9"/>
                    <a:pt x="400" y="9"/>
                    <a:pt x="398" y="14"/>
                  </a:cubicBezTo>
                  <a:cubicBezTo>
                    <a:pt x="356" y="90"/>
                    <a:pt x="324" y="169"/>
                    <a:pt x="293" y="248"/>
                  </a:cubicBezTo>
                  <a:cubicBezTo>
                    <a:pt x="292" y="225"/>
                    <a:pt x="292" y="164"/>
                    <a:pt x="261" y="86"/>
                  </a:cubicBezTo>
                  <a:cubicBezTo>
                    <a:pt x="241" y="40"/>
                    <a:pt x="209" y="0"/>
                    <a:pt x="155" y="0"/>
                  </a:cubicBezTo>
                  <a:cubicBezTo>
                    <a:pt x="56" y="0"/>
                    <a:pt x="0" y="121"/>
                    <a:pt x="0" y="146"/>
                  </a:cubicBezTo>
                  <a:cubicBezTo>
                    <a:pt x="0" y="153"/>
                    <a:pt x="7" y="153"/>
                    <a:pt x="14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92EDD109-E4C8-8641-94C3-51AC635A1461}"/>
                </a:ext>
              </a:extLst>
            </p:cNvPr>
            <p:cNvSpPr/>
            <p:nvPr/>
          </p:nvSpPr>
          <p:spPr>
            <a:xfrm>
              <a:off x="3841200" y="6960960"/>
              <a:ext cx="222480" cy="12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351">
                  <a:moveTo>
                    <a:pt x="61" y="77"/>
                  </a:moveTo>
                  <a:lnTo>
                    <a:pt x="61" y="292"/>
                  </a:lnTo>
                  <a:cubicBezTo>
                    <a:pt x="61" y="326"/>
                    <a:pt x="52" y="326"/>
                    <a:pt x="0" y="326"/>
                  </a:cubicBezTo>
                  <a:lnTo>
                    <a:pt x="0" y="351"/>
                  </a:lnTo>
                  <a:cubicBezTo>
                    <a:pt x="27" y="351"/>
                    <a:pt x="68" y="349"/>
                    <a:pt x="90" y="349"/>
                  </a:cubicBezTo>
                  <a:cubicBezTo>
                    <a:pt x="110" y="349"/>
                    <a:pt x="151" y="351"/>
                    <a:pt x="178" y="351"/>
                  </a:cubicBezTo>
                  <a:lnTo>
                    <a:pt x="178" y="326"/>
                  </a:lnTo>
                  <a:cubicBezTo>
                    <a:pt x="126" y="326"/>
                    <a:pt x="117" y="326"/>
                    <a:pt x="117" y="292"/>
                  </a:cubicBezTo>
                  <a:lnTo>
                    <a:pt x="117" y="144"/>
                  </a:lnTo>
                  <a:cubicBezTo>
                    <a:pt x="117" y="61"/>
                    <a:pt x="173" y="18"/>
                    <a:pt x="223" y="18"/>
                  </a:cubicBezTo>
                  <a:cubicBezTo>
                    <a:pt x="274" y="18"/>
                    <a:pt x="283" y="61"/>
                    <a:pt x="283" y="106"/>
                  </a:cubicBezTo>
                  <a:lnTo>
                    <a:pt x="283" y="292"/>
                  </a:lnTo>
                  <a:cubicBezTo>
                    <a:pt x="283" y="326"/>
                    <a:pt x="274" y="326"/>
                    <a:pt x="220" y="326"/>
                  </a:cubicBezTo>
                  <a:lnTo>
                    <a:pt x="220" y="351"/>
                  </a:lnTo>
                  <a:cubicBezTo>
                    <a:pt x="248" y="351"/>
                    <a:pt x="288" y="349"/>
                    <a:pt x="310" y="349"/>
                  </a:cubicBezTo>
                  <a:cubicBezTo>
                    <a:pt x="331" y="349"/>
                    <a:pt x="373" y="351"/>
                    <a:pt x="400" y="351"/>
                  </a:cubicBezTo>
                  <a:lnTo>
                    <a:pt x="400" y="326"/>
                  </a:lnTo>
                  <a:cubicBezTo>
                    <a:pt x="346" y="326"/>
                    <a:pt x="337" y="326"/>
                    <a:pt x="337" y="292"/>
                  </a:cubicBezTo>
                  <a:lnTo>
                    <a:pt x="337" y="144"/>
                  </a:lnTo>
                  <a:cubicBezTo>
                    <a:pt x="337" y="61"/>
                    <a:pt x="394" y="18"/>
                    <a:pt x="445" y="18"/>
                  </a:cubicBezTo>
                  <a:cubicBezTo>
                    <a:pt x="495" y="18"/>
                    <a:pt x="502" y="61"/>
                    <a:pt x="502" y="106"/>
                  </a:cubicBezTo>
                  <a:lnTo>
                    <a:pt x="502" y="292"/>
                  </a:lnTo>
                  <a:cubicBezTo>
                    <a:pt x="502" y="326"/>
                    <a:pt x="495" y="326"/>
                    <a:pt x="441" y="326"/>
                  </a:cubicBezTo>
                  <a:lnTo>
                    <a:pt x="441" y="351"/>
                  </a:lnTo>
                  <a:cubicBezTo>
                    <a:pt x="468" y="351"/>
                    <a:pt x="509" y="349"/>
                    <a:pt x="531" y="349"/>
                  </a:cubicBezTo>
                  <a:cubicBezTo>
                    <a:pt x="551" y="349"/>
                    <a:pt x="592" y="351"/>
                    <a:pt x="619" y="351"/>
                  </a:cubicBezTo>
                  <a:lnTo>
                    <a:pt x="619" y="326"/>
                  </a:lnTo>
                  <a:cubicBezTo>
                    <a:pt x="578" y="326"/>
                    <a:pt x="558" y="326"/>
                    <a:pt x="558" y="302"/>
                  </a:cubicBezTo>
                  <a:lnTo>
                    <a:pt x="558" y="151"/>
                  </a:lnTo>
                  <a:cubicBezTo>
                    <a:pt x="558" y="83"/>
                    <a:pt x="558" y="58"/>
                    <a:pt x="533" y="29"/>
                  </a:cubicBezTo>
                  <a:cubicBezTo>
                    <a:pt x="522" y="16"/>
                    <a:pt x="495" y="0"/>
                    <a:pt x="450" y="0"/>
                  </a:cubicBezTo>
                  <a:cubicBezTo>
                    <a:pt x="383" y="0"/>
                    <a:pt x="347" y="47"/>
                    <a:pt x="335" y="77"/>
                  </a:cubicBezTo>
                  <a:cubicBezTo>
                    <a:pt x="324" y="9"/>
                    <a:pt x="265" y="0"/>
                    <a:pt x="229" y="0"/>
                  </a:cubicBezTo>
                  <a:cubicBezTo>
                    <a:pt x="171" y="0"/>
                    <a:pt x="133" y="34"/>
                    <a:pt x="112" y="83"/>
                  </a:cubicBezTo>
                  <a:lnTo>
                    <a:pt x="112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6" y="34"/>
                    <a:pt x="61" y="40"/>
                    <a:pt x="61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607910BA-77AB-CF45-86FA-94713793F86C}"/>
                </a:ext>
              </a:extLst>
            </p:cNvPr>
            <p:cNvSpPr/>
            <p:nvPr/>
          </p:nvSpPr>
          <p:spPr>
            <a:xfrm>
              <a:off x="4080960" y="6959880"/>
              <a:ext cx="128520" cy="131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365">
                  <a:moveTo>
                    <a:pt x="230" y="295"/>
                  </a:moveTo>
                  <a:cubicBezTo>
                    <a:pt x="234" y="328"/>
                    <a:pt x="256" y="360"/>
                    <a:pt x="293" y="360"/>
                  </a:cubicBezTo>
                  <a:cubicBezTo>
                    <a:pt x="310" y="360"/>
                    <a:pt x="358" y="349"/>
                    <a:pt x="358" y="284"/>
                  </a:cubicBezTo>
                  <a:lnTo>
                    <a:pt x="358" y="241"/>
                  </a:lnTo>
                  <a:lnTo>
                    <a:pt x="338" y="241"/>
                  </a:lnTo>
                  <a:lnTo>
                    <a:pt x="338" y="284"/>
                  </a:lnTo>
                  <a:cubicBezTo>
                    <a:pt x="338" y="331"/>
                    <a:pt x="319" y="337"/>
                    <a:pt x="310" y="337"/>
                  </a:cubicBezTo>
                  <a:cubicBezTo>
                    <a:pt x="284" y="337"/>
                    <a:pt x="281" y="301"/>
                    <a:pt x="281" y="297"/>
                  </a:cubicBezTo>
                  <a:lnTo>
                    <a:pt x="281" y="137"/>
                  </a:lnTo>
                  <a:cubicBezTo>
                    <a:pt x="281" y="104"/>
                    <a:pt x="281" y="74"/>
                    <a:pt x="252" y="43"/>
                  </a:cubicBezTo>
                  <a:cubicBezTo>
                    <a:pt x="221" y="13"/>
                    <a:pt x="182" y="0"/>
                    <a:pt x="142" y="0"/>
                  </a:cubicBezTo>
                  <a:cubicBezTo>
                    <a:pt x="77" y="0"/>
                    <a:pt x="23" y="38"/>
                    <a:pt x="23" y="90"/>
                  </a:cubicBezTo>
                  <a:cubicBezTo>
                    <a:pt x="23" y="113"/>
                    <a:pt x="40" y="128"/>
                    <a:pt x="59" y="128"/>
                  </a:cubicBezTo>
                  <a:cubicBezTo>
                    <a:pt x="81" y="128"/>
                    <a:pt x="95" y="112"/>
                    <a:pt x="95" y="90"/>
                  </a:cubicBezTo>
                  <a:cubicBezTo>
                    <a:pt x="95" y="81"/>
                    <a:pt x="92" y="54"/>
                    <a:pt x="56" y="54"/>
                  </a:cubicBezTo>
                  <a:cubicBezTo>
                    <a:pt x="77" y="27"/>
                    <a:pt x="115" y="18"/>
                    <a:pt x="142" y="18"/>
                  </a:cubicBezTo>
                  <a:cubicBezTo>
                    <a:pt x="180" y="18"/>
                    <a:pt x="225" y="49"/>
                    <a:pt x="225" y="119"/>
                  </a:cubicBezTo>
                  <a:lnTo>
                    <a:pt x="225" y="149"/>
                  </a:lnTo>
                  <a:cubicBezTo>
                    <a:pt x="185" y="151"/>
                    <a:pt x="130" y="153"/>
                    <a:pt x="79" y="176"/>
                  </a:cubicBezTo>
                  <a:cubicBezTo>
                    <a:pt x="20" y="203"/>
                    <a:pt x="0" y="245"/>
                    <a:pt x="0" y="281"/>
                  </a:cubicBezTo>
                  <a:cubicBezTo>
                    <a:pt x="0" y="346"/>
                    <a:pt x="77" y="365"/>
                    <a:pt x="128" y="365"/>
                  </a:cubicBezTo>
                  <a:cubicBezTo>
                    <a:pt x="180" y="365"/>
                    <a:pt x="216" y="333"/>
                    <a:pt x="230" y="295"/>
                  </a:cubicBezTo>
                  <a:close/>
                  <a:moveTo>
                    <a:pt x="225" y="166"/>
                  </a:moveTo>
                  <a:lnTo>
                    <a:pt x="225" y="245"/>
                  </a:lnTo>
                  <a:cubicBezTo>
                    <a:pt x="225" y="320"/>
                    <a:pt x="169" y="347"/>
                    <a:pt x="133" y="347"/>
                  </a:cubicBezTo>
                  <a:cubicBezTo>
                    <a:pt x="94" y="347"/>
                    <a:pt x="61" y="319"/>
                    <a:pt x="61" y="279"/>
                  </a:cubicBezTo>
                  <a:cubicBezTo>
                    <a:pt x="61" y="236"/>
                    <a:pt x="95" y="169"/>
                    <a:pt x="225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2AA6F469-F938-C44A-9983-A6FB5B9BF822}"/>
                </a:ext>
              </a:extLst>
            </p:cNvPr>
            <p:cNvSpPr/>
            <p:nvPr/>
          </p:nvSpPr>
          <p:spPr>
            <a:xfrm>
              <a:off x="4213800" y="6964200"/>
              <a:ext cx="143640" cy="122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342">
                  <a:moveTo>
                    <a:pt x="218" y="157"/>
                  </a:moveTo>
                  <a:cubicBezTo>
                    <a:pt x="243" y="126"/>
                    <a:pt x="272" y="86"/>
                    <a:pt x="292" y="67"/>
                  </a:cubicBezTo>
                  <a:cubicBezTo>
                    <a:pt x="317" y="38"/>
                    <a:pt x="349" y="25"/>
                    <a:pt x="385" y="25"/>
                  </a:cubicBezTo>
                  <a:lnTo>
                    <a:pt x="385" y="0"/>
                  </a:lnTo>
                  <a:cubicBezTo>
                    <a:pt x="365" y="2"/>
                    <a:pt x="342" y="2"/>
                    <a:pt x="320" y="2"/>
                  </a:cubicBezTo>
                  <a:cubicBezTo>
                    <a:pt x="297" y="2"/>
                    <a:pt x="256" y="0"/>
                    <a:pt x="245" y="0"/>
                  </a:cubicBezTo>
                  <a:lnTo>
                    <a:pt x="245" y="25"/>
                  </a:lnTo>
                  <a:cubicBezTo>
                    <a:pt x="261" y="27"/>
                    <a:pt x="268" y="36"/>
                    <a:pt x="268" y="49"/>
                  </a:cubicBezTo>
                  <a:cubicBezTo>
                    <a:pt x="268" y="61"/>
                    <a:pt x="259" y="72"/>
                    <a:pt x="256" y="77"/>
                  </a:cubicBezTo>
                  <a:lnTo>
                    <a:pt x="207" y="139"/>
                  </a:lnTo>
                  <a:lnTo>
                    <a:pt x="144" y="59"/>
                  </a:lnTo>
                  <a:cubicBezTo>
                    <a:pt x="137" y="50"/>
                    <a:pt x="137" y="49"/>
                    <a:pt x="137" y="45"/>
                  </a:cubicBezTo>
                  <a:cubicBezTo>
                    <a:pt x="137" y="32"/>
                    <a:pt x="149" y="25"/>
                    <a:pt x="166" y="25"/>
                  </a:cubicBezTo>
                  <a:lnTo>
                    <a:pt x="166" y="0"/>
                  </a:lnTo>
                  <a:cubicBezTo>
                    <a:pt x="144" y="0"/>
                    <a:pt x="92" y="2"/>
                    <a:pt x="79" y="2"/>
                  </a:cubicBezTo>
                  <a:cubicBezTo>
                    <a:pt x="63" y="2"/>
                    <a:pt x="25" y="2"/>
                    <a:pt x="4" y="0"/>
                  </a:cubicBezTo>
                  <a:lnTo>
                    <a:pt x="4" y="25"/>
                  </a:lnTo>
                  <a:cubicBezTo>
                    <a:pt x="59" y="25"/>
                    <a:pt x="61" y="25"/>
                    <a:pt x="97" y="74"/>
                  </a:cubicBezTo>
                  <a:lnTo>
                    <a:pt x="176" y="176"/>
                  </a:lnTo>
                  <a:lnTo>
                    <a:pt x="103" y="270"/>
                  </a:lnTo>
                  <a:cubicBezTo>
                    <a:pt x="63" y="317"/>
                    <a:pt x="16" y="319"/>
                    <a:pt x="0" y="319"/>
                  </a:cubicBezTo>
                  <a:lnTo>
                    <a:pt x="0" y="342"/>
                  </a:lnTo>
                  <a:cubicBezTo>
                    <a:pt x="22" y="340"/>
                    <a:pt x="45" y="340"/>
                    <a:pt x="67" y="340"/>
                  </a:cubicBezTo>
                  <a:cubicBezTo>
                    <a:pt x="88" y="340"/>
                    <a:pt x="122" y="342"/>
                    <a:pt x="142" y="342"/>
                  </a:cubicBezTo>
                  <a:lnTo>
                    <a:pt x="142" y="319"/>
                  </a:lnTo>
                  <a:cubicBezTo>
                    <a:pt x="124" y="315"/>
                    <a:pt x="119" y="306"/>
                    <a:pt x="119" y="293"/>
                  </a:cubicBezTo>
                  <a:cubicBezTo>
                    <a:pt x="119" y="275"/>
                    <a:pt x="142" y="250"/>
                    <a:pt x="191" y="193"/>
                  </a:cubicBezTo>
                  <a:lnTo>
                    <a:pt x="250" y="272"/>
                  </a:lnTo>
                  <a:cubicBezTo>
                    <a:pt x="257" y="281"/>
                    <a:pt x="266" y="293"/>
                    <a:pt x="266" y="299"/>
                  </a:cubicBezTo>
                  <a:cubicBezTo>
                    <a:pt x="266" y="306"/>
                    <a:pt x="259" y="317"/>
                    <a:pt x="238" y="319"/>
                  </a:cubicBezTo>
                  <a:lnTo>
                    <a:pt x="238" y="342"/>
                  </a:lnTo>
                  <a:cubicBezTo>
                    <a:pt x="263" y="342"/>
                    <a:pt x="306" y="340"/>
                    <a:pt x="324" y="340"/>
                  </a:cubicBezTo>
                  <a:cubicBezTo>
                    <a:pt x="346" y="340"/>
                    <a:pt x="376" y="340"/>
                    <a:pt x="400" y="342"/>
                  </a:cubicBezTo>
                  <a:lnTo>
                    <a:pt x="400" y="319"/>
                  </a:lnTo>
                  <a:cubicBezTo>
                    <a:pt x="358" y="319"/>
                    <a:pt x="344" y="317"/>
                    <a:pt x="326" y="2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58EC92D2-2CBD-B348-9F71-C95F2B92D4AF}"/>
                </a:ext>
              </a:extLst>
            </p:cNvPr>
            <p:cNvSpPr/>
            <p:nvPr/>
          </p:nvSpPr>
          <p:spPr>
            <a:xfrm>
              <a:off x="4009319" y="7182719"/>
              <a:ext cx="10188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252">
                  <a:moveTo>
                    <a:pt x="202" y="32"/>
                  </a:moveTo>
                  <a:cubicBezTo>
                    <a:pt x="189" y="14"/>
                    <a:pt x="171" y="0"/>
                    <a:pt x="144" y="0"/>
                  </a:cubicBezTo>
                  <a:cubicBezTo>
                    <a:pt x="72" y="0"/>
                    <a:pt x="0" y="79"/>
                    <a:pt x="0" y="158"/>
                  </a:cubicBezTo>
                  <a:cubicBezTo>
                    <a:pt x="0" y="212"/>
                    <a:pt x="36" y="252"/>
                    <a:pt x="85" y="252"/>
                  </a:cubicBezTo>
                  <a:cubicBezTo>
                    <a:pt x="113" y="252"/>
                    <a:pt x="140" y="234"/>
                    <a:pt x="164" y="212"/>
                  </a:cubicBezTo>
                  <a:cubicBezTo>
                    <a:pt x="175" y="247"/>
                    <a:pt x="205" y="252"/>
                    <a:pt x="221" y="252"/>
                  </a:cubicBezTo>
                  <a:cubicBezTo>
                    <a:pt x="241" y="252"/>
                    <a:pt x="254" y="239"/>
                    <a:pt x="265" y="221"/>
                  </a:cubicBezTo>
                  <a:cubicBezTo>
                    <a:pt x="277" y="200"/>
                    <a:pt x="284" y="169"/>
                    <a:pt x="284" y="166"/>
                  </a:cubicBezTo>
                  <a:cubicBezTo>
                    <a:pt x="284" y="158"/>
                    <a:pt x="277" y="158"/>
                    <a:pt x="275" y="158"/>
                  </a:cubicBezTo>
                  <a:cubicBezTo>
                    <a:pt x="268" y="158"/>
                    <a:pt x="266" y="162"/>
                    <a:pt x="263" y="176"/>
                  </a:cubicBezTo>
                  <a:cubicBezTo>
                    <a:pt x="256" y="203"/>
                    <a:pt x="247" y="236"/>
                    <a:pt x="223" y="236"/>
                  </a:cubicBezTo>
                  <a:cubicBezTo>
                    <a:pt x="207" y="236"/>
                    <a:pt x="203" y="223"/>
                    <a:pt x="203" y="209"/>
                  </a:cubicBezTo>
                  <a:cubicBezTo>
                    <a:pt x="203" y="200"/>
                    <a:pt x="209" y="178"/>
                    <a:pt x="212" y="164"/>
                  </a:cubicBezTo>
                  <a:cubicBezTo>
                    <a:pt x="216" y="149"/>
                    <a:pt x="221" y="126"/>
                    <a:pt x="225" y="113"/>
                  </a:cubicBezTo>
                  <a:lnTo>
                    <a:pt x="236" y="72"/>
                  </a:lnTo>
                  <a:cubicBezTo>
                    <a:pt x="239" y="58"/>
                    <a:pt x="247" y="31"/>
                    <a:pt x="247" y="29"/>
                  </a:cubicBezTo>
                  <a:cubicBezTo>
                    <a:pt x="247" y="16"/>
                    <a:pt x="236" y="11"/>
                    <a:pt x="227" y="11"/>
                  </a:cubicBezTo>
                  <a:cubicBezTo>
                    <a:pt x="218" y="11"/>
                    <a:pt x="205" y="18"/>
                    <a:pt x="202" y="32"/>
                  </a:cubicBezTo>
                  <a:close/>
                  <a:moveTo>
                    <a:pt x="166" y="176"/>
                  </a:moveTo>
                  <a:cubicBezTo>
                    <a:pt x="162" y="193"/>
                    <a:pt x="149" y="203"/>
                    <a:pt x="137" y="214"/>
                  </a:cubicBezTo>
                  <a:cubicBezTo>
                    <a:pt x="131" y="218"/>
                    <a:pt x="110" y="236"/>
                    <a:pt x="86" y="236"/>
                  </a:cubicBezTo>
                  <a:cubicBezTo>
                    <a:pt x="65" y="236"/>
                    <a:pt x="45" y="221"/>
                    <a:pt x="45" y="182"/>
                  </a:cubicBezTo>
                  <a:cubicBezTo>
                    <a:pt x="45" y="153"/>
                    <a:pt x="61" y="90"/>
                    <a:pt x="74" y="68"/>
                  </a:cubicBezTo>
                  <a:cubicBezTo>
                    <a:pt x="99" y="23"/>
                    <a:pt x="128" y="16"/>
                    <a:pt x="144" y="16"/>
                  </a:cubicBezTo>
                  <a:cubicBezTo>
                    <a:pt x="184" y="16"/>
                    <a:pt x="193" y="58"/>
                    <a:pt x="193" y="65"/>
                  </a:cubicBezTo>
                  <a:cubicBezTo>
                    <a:pt x="193" y="67"/>
                    <a:pt x="193" y="70"/>
                    <a:pt x="191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0ED068AF-F417-2E42-B20D-350DF4D47860}"/>
                </a:ext>
              </a:extLst>
            </p:cNvPr>
            <p:cNvSpPr/>
            <p:nvPr/>
          </p:nvSpPr>
          <p:spPr>
            <a:xfrm>
              <a:off x="4133520" y="7134120"/>
              <a:ext cx="39960" cy="7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" h="207">
                  <a:moveTo>
                    <a:pt x="108" y="38"/>
                  </a:moveTo>
                  <a:cubicBezTo>
                    <a:pt x="108" y="38"/>
                    <a:pt x="112" y="29"/>
                    <a:pt x="112" y="23"/>
                  </a:cubicBezTo>
                  <a:cubicBezTo>
                    <a:pt x="112" y="9"/>
                    <a:pt x="99" y="0"/>
                    <a:pt x="86" y="0"/>
                  </a:cubicBezTo>
                  <a:cubicBezTo>
                    <a:pt x="70" y="0"/>
                    <a:pt x="65" y="13"/>
                    <a:pt x="63" y="18"/>
                  </a:cubicBezTo>
                  <a:lnTo>
                    <a:pt x="2" y="191"/>
                  </a:lnTo>
                  <a:cubicBezTo>
                    <a:pt x="0" y="196"/>
                    <a:pt x="0" y="196"/>
                    <a:pt x="0" y="198"/>
                  </a:cubicBezTo>
                  <a:cubicBezTo>
                    <a:pt x="0" y="203"/>
                    <a:pt x="16" y="207"/>
                    <a:pt x="18" y="207"/>
                  </a:cubicBezTo>
                  <a:cubicBezTo>
                    <a:pt x="22" y="207"/>
                    <a:pt x="22" y="205"/>
                    <a:pt x="23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E87449D3-4FD8-C441-9A4D-BF55C1DD0152}"/>
                </a:ext>
              </a:extLst>
            </p:cNvPr>
            <p:cNvSpPr/>
            <p:nvPr/>
          </p:nvSpPr>
          <p:spPr>
            <a:xfrm>
              <a:off x="4424040" y="6886440"/>
              <a:ext cx="197280" cy="25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9" h="713">
                  <a:moveTo>
                    <a:pt x="308" y="554"/>
                  </a:moveTo>
                  <a:cubicBezTo>
                    <a:pt x="432" y="508"/>
                    <a:pt x="549" y="365"/>
                    <a:pt x="549" y="212"/>
                  </a:cubicBezTo>
                  <a:cubicBezTo>
                    <a:pt x="549" y="86"/>
                    <a:pt x="464" y="0"/>
                    <a:pt x="346" y="0"/>
                  </a:cubicBezTo>
                  <a:cubicBezTo>
                    <a:pt x="175" y="0"/>
                    <a:pt x="0" y="180"/>
                    <a:pt x="0" y="365"/>
                  </a:cubicBezTo>
                  <a:cubicBezTo>
                    <a:pt x="0" y="497"/>
                    <a:pt x="88" y="576"/>
                    <a:pt x="203" y="576"/>
                  </a:cubicBezTo>
                  <a:cubicBezTo>
                    <a:pt x="223" y="576"/>
                    <a:pt x="250" y="572"/>
                    <a:pt x="281" y="565"/>
                  </a:cubicBezTo>
                  <a:cubicBezTo>
                    <a:pt x="277" y="614"/>
                    <a:pt x="277" y="616"/>
                    <a:pt x="277" y="627"/>
                  </a:cubicBezTo>
                  <a:cubicBezTo>
                    <a:pt x="277" y="652"/>
                    <a:pt x="277" y="713"/>
                    <a:pt x="344" y="713"/>
                  </a:cubicBezTo>
                  <a:cubicBezTo>
                    <a:pt x="437" y="713"/>
                    <a:pt x="475" y="567"/>
                    <a:pt x="475" y="560"/>
                  </a:cubicBezTo>
                  <a:cubicBezTo>
                    <a:pt x="475" y="553"/>
                    <a:pt x="470" y="551"/>
                    <a:pt x="468" y="551"/>
                  </a:cubicBezTo>
                  <a:cubicBezTo>
                    <a:pt x="461" y="551"/>
                    <a:pt x="459" y="554"/>
                    <a:pt x="457" y="560"/>
                  </a:cubicBezTo>
                  <a:cubicBezTo>
                    <a:pt x="439" y="616"/>
                    <a:pt x="392" y="636"/>
                    <a:pt x="365" y="636"/>
                  </a:cubicBezTo>
                  <a:cubicBezTo>
                    <a:pt x="328" y="636"/>
                    <a:pt x="317" y="614"/>
                    <a:pt x="308" y="554"/>
                  </a:cubicBezTo>
                  <a:close/>
                  <a:moveTo>
                    <a:pt x="158" y="547"/>
                  </a:moveTo>
                  <a:cubicBezTo>
                    <a:pt x="97" y="524"/>
                    <a:pt x="70" y="461"/>
                    <a:pt x="70" y="391"/>
                  </a:cubicBezTo>
                  <a:cubicBezTo>
                    <a:pt x="70" y="335"/>
                    <a:pt x="90" y="223"/>
                    <a:pt x="151" y="137"/>
                  </a:cubicBezTo>
                  <a:cubicBezTo>
                    <a:pt x="209" y="56"/>
                    <a:pt x="283" y="20"/>
                    <a:pt x="342" y="20"/>
                  </a:cubicBezTo>
                  <a:cubicBezTo>
                    <a:pt x="421" y="20"/>
                    <a:pt x="479" y="81"/>
                    <a:pt x="479" y="187"/>
                  </a:cubicBezTo>
                  <a:cubicBezTo>
                    <a:pt x="479" y="266"/>
                    <a:pt x="437" y="452"/>
                    <a:pt x="304" y="527"/>
                  </a:cubicBezTo>
                  <a:cubicBezTo>
                    <a:pt x="301" y="499"/>
                    <a:pt x="293" y="441"/>
                    <a:pt x="234" y="441"/>
                  </a:cubicBezTo>
                  <a:cubicBezTo>
                    <a:pt x="193" y="441"/>
                    <a:pt x="155" y="481"/>
                    <a:pt x="155" y="522"/>
                  </a:cubicBezTo>
                  <a:cubicBezTo>
                    <a:pt x="155" y="538"/>
                    <a:pt x="158" y="547"/>
                    <a:pt x="158" y="547"/>
                  </a:cubicBezTo>
                  <a:close/>
                  <a:moveTo>
                    <a:pt x="207" y="556"/>
                  </a:moveTo>
                  <a:cubicBezTo>
                    <a:pt x="196" y="556"/>
                    <a:pt x="171" y="556"/>
                    <a:pt x="171" y="522"/>
                  </a:cubicBezTo>
                  <a:cubicBezTo>
                    <a:pt x="171" y="491"/>
                    <a:pt x="202" y="459"/>
                    <a:pt x="234" y="459"/>
                  </a:cubicBezTo>
                  <a:cubicBezTo>
                    <a:pt x="268" y="459"/>
                    <a:pt x="283" y="479"/>
                    <a:pt x="283" y="526"/>
                  </a:cubicBezTo>
                  <a:cubicBezTo>
                    <a:pt x="283" y="538"/>
                    <a:pt x="283" y="538"/>
                    <a:pt x="275" y="542"/>
                  </a:cubicBezTo>
                  <a:cubicBezTo>
                    <a:pt x="254" y="551"/>
                    <a:pt x="230" y="556"/>
                    <a:pt x="207" y="5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DE70D4D9-0EC4-B442-BC02-C6449D7B2F9D}"/>
                </a:ext>
              </a:extLst>
            </p:cNvPr>
            <p:cNvSpPr/>
            <p:nvPr/>
          </p:nvSpPr>
          <p:spPr>
            <a:xfrm>
              <a:off x="4643640" y="704196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2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2D690A9F-895A-4C46-ACC5-B6FFCC6BF9D5}"/>
                </a:ext>
              </a:extLst>
            </p:cNvPr>
            <p:cNvSpPr/>
            <p:nvPr/>
          </p:nvSpPr>
          <p:spPr>
            <a:xfrm>
              <a:off x="4846320" y="68734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5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11F1CC7A-8153-684B-94C1-E6EA2F8E1024}"/>
                </a:ext>
              </a:extLst>
            </p:cNvPr>
            <p:cNvSpPr/>
            <p:nvPr/>
          </p:nvSpPr>
          <p:spPr>
            <a:xfrm>
              <a:off x="4943520" y="69609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3CFA9ED2-8853-ED41-8F0B-11BD4F5CB663}"/>
                </a:ext>
              </a:extLst>
            </p:cNvPr>
            <p:cNvSpPr/>
            <p:nvPr/>
          </p:nvSpPr>
          <p:spPr>
            <a:xfrm>
              <a:off x="5071320" y="68580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FE293083-F52D-D243-B7DB-96617098DFF3}"/>
                </a:ext>
              </a:extLst>
            </p:cNvPr>
            <p:cNvSpPr/>
            <p:nvPr/>
          </p:nvSpPr>
          <p:spPr>
            <a:xfrm>
              <a:off x="5166000" y="70570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FE43355B-42EA-CA49-96F5-9A4CB6B888EC}"/>
                </a:ext>
              </a:extLst>
            </p:cNvPr>
            <p:cNvSpPr/>
            <p:nvPr/>
          </p:nvSpPr>
          <p:spPr>
            <a:xfrm>
              <a:off x="5279400" y="696096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BEAEF750-B28A-C142-B807-1257DC03178F}"/>
                </a:ext>
              </a:extLst>
            </p:cNvPr>
            <p:cNvSpPr/>
            <p:nvPr/>
          </p:nvSpPr>
          <p:spPr>
            <a:xfrm>
              <a:off x="5427000" y="68580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32A62E3-D4EF-0C40-B11F-49B63B44898F}"/>
                </a:ext>
              </a:extLst>
            </p:cNvPr>
            <p:cNvSpPr/>
            <p:nvPr/>
          </p:nvSpPr>
          <p:spPr>
            <a:xfrm>
              <a:off x="5513760" y="68734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2"/>
                    <a:pt x="11" y="771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29" name="Freeform 128">
            <a:extLst>
              <a:ext uri="{FF2B5EF4-FFF2-40B4-BE49-F238E27FC236}">
                <a16:creationId xmlns:a16="http://schemas.microsoft.com/office/drawing/2014/main" id="{84C0D0B2-C0E8-0445-A71F-FDE49629B792}"/>
              </a:ext>
            </a:extLst>
          </p:cNvPr>
          <p:cNvSpPr/>
          <p:nvPr/>
        </p:nvSpPr>
        <p:spPr>
          <a:xfrm>
            <a:off x="5928479" y="1603099"/>
            <a:ext cx="2209680" cy="457200"/>
          </a:xfrm>
          <a:custGeom>
            <a:avLst>
              <a:gd name="f0" fmla="val -43393"/>
              <a:gd name="f1" fmla="val 994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Replay buffer</a:t>
            </a:r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1D7653E0-998A-C343-BD39-C2A8EFAB591A}"/>
              </a:ext>
            </a:extLst>
          </p:cNvPr>
          <p:cNvSpPr/>
          <p:nvPr/>
        </p:nvSpPr>
        <p:spPr>
          <a:xfrm>
            <a:off x="5837040" y="3305734"/>
            <a:ext cx="2941200" cy="548640"/>
          </a:xfrm>
          <a:custGeom>
            <a:avLst>
              <a:gd name="f0" fmla="val -12699"/>
              <a:gd name="f1" fmla="val 1703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Add this exp to buffer</a:t>
            </a:r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96F1607F-D67E-C940-B5FB-7EB5EAFDB674}"/>
              </a:ext>
            </a:extLst>
          </p:cNvPr>
          <p:cNvSpPr/>
          <p:nvPr/>
        </p:nvSpPr>
        <p:spPr>
          <a:xfrm>
            <a:off x="6477119" y="4951654"/>
            <a:ext cx="2941200" cy="1097280"/>
          </a:xfrm>
          <a:custGeom>
            <a:avLst>
              <a:gd name="f0" fmla="val -12445"/>
              <a:gd name="f1" fmla="val 168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One step grad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descent </a:t>
            </a:r>
            <a:r>
              <a:rPr lang="en-US" sz="2200" dirty="0" err="1">
                <a:latin typeface="Liberation Sans" pitchFamily="18"/>
                <a:ea typeface="Noto Sans CJK SC Regular" pitchFamily="2"/>
                <a:cs typeface="FreeSans" pitchFamily="2"/>
              </a:rPr>
              <a:t>wrt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buffer</a:t>
            </a:r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742D02C9-75F6-7D48-99A6-31DD7FA36FF2}"/>
              </a:ext>
            </a:extLst>
          </p:cNvPr>
          <p:cNvSpPr/>
          <p:nvPr/>
        </p:nvSpPr>
        <p:spPr>
          <a:xfrm>
            <a:off x="6019919" y="3945815"/>
            <a:ext cx="2941200" cy="822960"/>
          </a:xfrm>
          <a:custGeom>
            <a:avLst>
              <a:gd name="f0" fmla="val -8649"/>
              <a:gd name="f1" fmla="val 1019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Train every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trainfreq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steps</a:t>
            </a:r>
          </a:p>
        </p:txBody>
      </p:sp>
      <p:grpSp>
        <p:nvGrpSpPr>
          <p:cNvPr id="133" name="Group 132" descr="18§display§w \leftarrow w - \alpha \nabla_w L(B;w)§svg§600§FALSE" title="TexMaths">
            <a:extLst>
              <a:ext uri="{FF2B5EF4-FFF2-40B4-BE49-F238E27FC236}">
                <a16:creationId xmlns:a16="http://schemas.microsoft.com/office/drawing/2014/main" id="{82ADC974-AE99-8143-B990-5B990814F280}"/>
              </a:ext>
            </a:extLst>
          </p:cNvPr>
          <p:cNvGrpSpPr/>
          <p:nvPr/>
        </p:nvGrpSpPr>
        <p:grpSpPr>
          <a:xfrm>
            <a:off x="1900080" y="4906790"/>
            <a:ext cx="2793960" cy="284760"/>
            <a:chOff x="1900080" y="4605840"/>
            <a:chExt cx="2793960" cy="284760"/>
          </a:xfrm>
        </p:grpSpPr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23F1F7CE-9869-B041-83F1-96CA57FD8DFA}"/>
                </a:ext>
              </a:extLst>
            </p:cNvPr>
            <p:cNvSpPr/>
            <p:nvPr/>
          </p:nvSpPr>
          <p:spPr>
            <a:xfrm>
              <a:off x="1900080" y="4606560"/>
              <a:ext cx="2793960" cy="28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62" h="790">
                  <a:moveTo>
                    <a:pt x="3881" y="790"/>
                  </a:moveTo>
                  <a:lnTo>
                    <a:pt x="0" y="790"/>
                  </a:lnTo>
                  <a:lnTo>
                    <a:pt x="0" y="0"/>
                  </a:lnTo>
                  <a:lnTo>
                    <a:pt x="7762" y="0"/>
                  </a:lnTo>
                  <a:lnTo>
                    <a:pt x="7762" y="7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11FAF983-5ADA-074F-9D23-2C538BD3B89C}"/>
                </a:ext>
              </a:extLst>
            </p:cNvPr>
            <p:cNvSpPr/>
            <p:nvPr/>
          </p:nvSpPr>
          <p:spPr>
            <a:xfrm>
              <a:off x="1908360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CD375F46-FC86-5840-B773-E8E98C2335C0}"/>
                </a:ext>
              </a:extLst>
            </p:cNvPr>
            <p:cNvSpPr/>
            <p:nvPr/>
          </p:nvSpPr>
          <p:spPr>
            <a:xfrm>
              <a:off x="2206079" y="467388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1995F55E-3741-F248-937F-366365759267}"/>
                </a:ext>
              </a:extLst>
            </p:cNvPr>
            <p:cNvSpPr/>
            <p:nvPr/>
          </p:nvSpPr>
          <p:spPr>
            <a:xfrm>
              <a:off x="2561039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5F040228-8E6A-1747-B45D-36A97BCAE8AF}"/>
                </a:ext>
              </a:extLst>
            </p:cNvPr>
            <p:cNvSpPr/>
            <p:nvPr/>
          </p:nvSpPr>
          <p:spPr>
            <a:xfrm>
              <a:off x="2850120" y="4742640"/>
              <a:ext cx="173880" cy="1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34">
                  <a:moveTo>
                    <a:pt x="457" y="34"/>
                  </a:moveTo>
                  <a:cubicBezTo>
                    <a:pt x="470" y="34"/>
                    <a:pt x="484" y="34"/>
                    <a:pt x="484" y="16"/>
                  </a:cubicBezTo>
                  <a:cubicBezTo>
                    <a:pt x="484" y="0"/>
                    <a:pt x="470" y="0"/>
                    <a:pt x="457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4"/>
                    <a:pt x="14" y="34"/>
                    <a:pt x="27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D98907DC-8299-0B48-B8E2-728A6569137C}"/>
                </a:ext>
              </a:extLst>
            </p:cNvPr>
            <p:cNvSpPr/>
            <p:nvPr/>
          </p:nvSpPr>
          <p:spPr>
            <a:xfrm>
              <a:off x="3122280" y="4693320"/>
              <a:ext cx="15984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5" h="360">
                  <a:moveTo>
                    <a:pt x="346" y="164"/>
                  </a:moveTo>
                  <a:cubicBezTo>
                    <a:pt x="346" y="40"/>
                    <a:pt x="272" y="0"/>
                    <a:pt x="214" y="0"/>
                  </a:cubicBezTo>
                  <a:cubicBezTo>
                    <a:pt x="104" y="0"/>
                    <a:pt x="0" y="113"/>
                    <a:pt x="0" y="225"/>
                  </a:cubicBezTo>
                  <a:cubicBezTo>
                    <a:pt x="0" y="299"/>
                    <a:pt x="47" y="360"/>
                    <a:pt x="128" y="360"/>
                  </a:cubicBezTo>
                  <a:cubicBezTo>
                    <a:pt x="178" y="360"/>
                    <a:pt x="236" y="342"/>
                    <a:pt x="297" y="293"/>
                  </a:cubicBezTo>
                  <a:cubicBezTo>
                    <a:pt x="306" y="335"/>
                    <a:pt x="333" y="360"/>
                    <a:pt x="369" y="360"/>
                  </a:cubicBezTo>
                  <a:cubicBezTo>
                    <a:pt x="410" y="360"/>
                    <a:pt x="436" y="317"/>
                    <a:pt x="436" y="304"/>
                  </a:cubicBezTo>
                  <a:cubicBezTo>
                    <a:pt x="436" y="299"/>
                    <a:pt x="430" y="295"/>
                    <a:pt x="425" y="295"/>
                  </a:cubicBezTo>
                  <a:cubicBezTo>
                    <a:pt x="419" y="295"/>
                    <a:pt x="418" y="299"/>
                    <a:pt x="416" y="304"/>
                  </a:cubicBezTo>
                  <a:cubicBezTo>
                    <a:pt x="401" y="342"/>
                    <a:pt x="373" y="342"/>
                    <a:pt x="371" y="342"/>
                  </a:cubicBezTo>
                  <a:cubicBezTo>
                    <a:pt x="346" y="342"/>
                    <a:pt x="346" y="281"/>
                    <a:pt x="346" y="261"/>
                  </a:cubicBezTo>
                  <a:cubicBezTo>
                    <a:pt x="346" y="245"/>
                    <a:pt x="346" y="243"/>
                    <a:pt x="355" y="234"/>
                  </a:cubicBezTo>
                  <a:cubicBezTo>
                    <a:pt x="428" y="140"/>
                    <a:pt x="445" y="47"/>
                    <a:pt x="445" y="47"/>
                  </a:cubicBezTo>
                  <a:cubicBezTo>
                    <a:pt x="445" y="45"/>
                    <a:pt x="445" y="40"/>
                    <a:pt x="436" y="40"/>
                  </a:cubicBezTo>
                  <a:cubicBezTo>
                    <a:pt x="428" y="40"/>
                    <a:pt x="428" y="41"/>
                    <a:pt x="425" y="56"/>
                  </a:cubicBezTo>
                  <a:cubicBezTo>
                    <a:pt x="410" y="106"/>
                    <a:pt x="383" y="166"/>
                    <a:pt x="346" y="212"/>
                  </a:cubicBezTo>
                  <a:close/>
                  <a:moveTo>
                    <a:pt x="293" y="272"/>
                  </a:moveTo>
                  <a:cubicBezTo>
                    <a:pt x="223" y="333"/>
                    <a:pt x="162" y="342"/>
                    <a:pt x="130" y="342"/>
                  </a:cubicBezTo>
                  <a:cubicBezTo>
                    <a:pt x="83" y="342"/>
                    <a:pt x="59" y="306"/>
                    <a:pt x="59" y="256"/>
                  </a:cubicBezTo>
                  <a:cubicBezTo>
                    <a:pt x="59" y="218"/>
                    <a:pt x="79" y="131"/>
                    <a:pt x="104" y="90"/>
                  </a:cubicBezTo>
                  <a:cubicBezTo>
                    <a:pt x="142" y="32"/>
                    <a:pt x="185" y="18"/>
                    <a:pt x="212" y="18"/>
                  </a:cubicBezTo>
                  <a:cubicBezTo>
                    <a:pt x="292" y="18"/>
                    <a:pt x="292" y="122"/>
                    <a:pt x="292" y="184"/>
                  </a:cubicBezTo>
                  <a:cubicBezTo>
                    <a:pt x="292" y="212"/>
                    <a:pt x="292" y="259"/>
                    <a:pt x="293" y="2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45534F93-83BE-2D42-9B0E-180744A28F45}"/>
                </a:ext>
              </a:extLst>
            </p:cNvPr>
            <p:cNvSpPr/>
            <p:nvPr/>
          </p:nvSpPr>
          <p:spPr>
            <a:xfrm>
              <a:off x="3306239" y="4624560"/>
              <a:ext cx="2102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569">
                  <a:moveTo>
                    <a:pt x="581" y="18"/>
                  </a:moveTo>
                  <a:cubicBezTo>
                    <a:pt x="583" y="14"/>
                    <a:pt x="585" y="9"/>
                    <a:pt x="585" y="7"/>
                  </a:cubicBezTo>
                  <a:cubicBezTo>
                    <a:pt x="585" y="0"/>
                    <a:pt x="585" y="0"/>
                    <a:pt x="567" y="0"/>
                  </a:cubicBezTo>
                  <a:lnTo>
                    <a:pt x="20" y="0"/>
                  </a:lnTo>
                  <a:cubicBezTo>
                    <a:pt x="0" y="0"/>
                    <a:pt x="0" y="0"/>
                    <a:pt x="0" y="7"/>
                  </a:cubicBezTo>
                  <a:cubicBezTo>
                    <a:pt x="0" y="9"/>
                    <a:pt x="2" y="14"/>
                    <a:pt x="4" y="18"/>
                  </a:cubicBezTo>
                  <a:lnTo>
                    <a:pt x="272" y="553"/>
                  </a:lnTo>
                  <a:cubicBezTo>
                    <a:pt x="277" y="563"/>
                    <a:pt x="279" y="569"/>
                    <a:pt x="293" y="569"/>
                  </a:cubicBezTo>
                  <a:cubicBezTo>
                    <a:pt x="306" y="569"/>
                    <a:pt x="308" y="563"/>
                    <a:pt x="315" y="553"/>
                  </a:cubicBezTo>
                  <a:close/>
                  <a:moveTo>
                    <a:pt x="99" y="58"/>
                  </a:moveTo>
                  <a:lnTo>
                    <a:pt x="535" y="58"/>
                  </a:lnTo>
                  <a:lnTo>
                    <a:pt x="317" y="4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50D83D8F-8E0F-254F-B1A6-FAB5EFD9B041}"/>
                </a:ext>
              </a:extLst>
            </p:cNvPr>
            <p:cNvSpPr/>
            <p:nvPr/>
          </p:nvSpPr>
          <p:spPr>
            <a:xfrm>
              <a:off x="3538800" y="477360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0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4BFBF27F-6FA4-5C4D-B507-CA0ECA1E8A43}"/>
                </a:ext>
              </a:extLst>
            </p:cNvPr>
            <p:cNvSpPr/>
            <p:nvPr/>
          </p:nvSpPr>
          <p:spPr>
            <a:xfrm>
              <a:off x="3724920" y="4624560"/>
              <a:ext cx="17208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9" h="542">
                  <a:moveTo>
                    <a:pt x="266" y="61"/>
                  </a:moveTo>
                  <a:cubicBezTo>
                    <a:pt x="274" y="34"/>
                    <a:pt x="275" y="25"/>
                    <a:pt x="349" y="25"/>
                  </a:cubicBezTo>
                  <a:cubicBezTo>
                    <a:pt x="374" y="25"/>
                    <a:pt x="380" y="25"/>
                    <a:pt x="380" y="9"/>
                  </a:cubicBezTo>
                  <a:cubicBezTo>
                    <a:pt x="380" y="0"/>
                    <a:pt x="371" y="0"/>
                    <a:pt x="367" y="0"/>
                  </a:cubicBezTo>
                  <a:cubicBezTo>
                    <a:pt x="342" y="0"/>
                    <a:pt x="275" y="2"/>
                    <a:pt x="250" y="2"/>
                  </a:cubicBezTo>
                  <a:cubicBezTo>
                    <a:pt x="227" y="2"/>
                    <a:pt x="167" y="0"/>
                    <a:pt x="144" y="0"/>
                  </a:cubicBezTo>
                  <a:cubicBezTo>
                    <a:pt x="139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lnTo>
                    <a:pt x="94" y="481"/>
                  </a:ln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89" y="542"/>
                  </a:lnTo>
                  <a:cubicBezTo>
                    <a:pt x="409" y="542"/>
                    <a:pt x="409" y="542"/>
                    <a:pt x="414" y="529"/>
                  </a:cubicBezTo>
                  <a:lnTo>
                    <a:pt x="477" y="356"/>
                  </a:lnTo>
                  <a:cubicBezTo>
                    <a:pt x="479" y="349"/>
                    <a:pt x="479" y="347"/>
                    <a:pt x="479" y="346"/>
                  </a:cubicBezTo>
                  <a:cubicBezTo>
                    <a:pt x="479" y="342"/>
                    <a:pt x="477" y="337"/>
                    <a:pt x="470" y="337"/>
                  </a:cubicBezTo>
                  <a:cubicBezTo>
                    <a:pt x="463" y="337"/>
                    <a:pt x="463" y="342"/>
                    <a:pt x="457" y="355"/>
                  </a:cubicBezTo>
                  <a:cubicBezTo>
                    <a:pt x="430" y="427"/>
                    <a:pt x="394" y="517"/>
                    <a:pt x="257" y="517"/>
                  </a:cubicBezTo>
                  <a:lnTo>
                    <a:pt x="182" y="517"/>
                  </a:lnTo>
                  <a:cubicBezTo>
                    <a:pt x="171" y="517"/>
                    <a:pt x="169" y="517"/>
                    <a:pt x="166" y="517"/>
                  </a:cubicBezTo>
                  <a:cubicBezTo>
                    <a:pt x="157" y="517"/>
                    <a:pt x="155" y="515"/>
                    <a:pt x="155" y="509"/>
                  </a:cubicBezTo>
                  <a:cubicBezTo>
                    <a:pt x="155" y="506"/>
                    <a:pt x="155" y="504"/>
                    <a:pt x="158" y="4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78CB55F0-2001-544B-A0EF-E1929F2A1F0D}"/>
                </a:ext>
              </a:extLst>
            </p:cNvPr>
            <p:cNvSpPr/>
            <p:nvPr/>
          </p:nvSpPr>
          <p:spPr>
            <a:xfrm>
              <a:off x="3934800" y="46058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40D2033A-ED7B-0849-9331-C586328EE096}"/>
                </a:ext>
              </a:extLst>
            </p:cNvPr>
            <p:cNvSpPr/>
            <p:nvPr/>
          </p:nvSpPr>
          <p:spPr>
            <a:xfrm>
              <a:off x="4028759" y="4624560"/>
              <a:ext cx="2037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7" h="542">
                  <a:moveTo>
                    <a:pt x="94" y="481"/>
                  </a:move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04" y="542"/>
                  </a:lnTo>
                  <a:cubicBezTo>
                    <a:pt x="430" y="542"/>
                    <a:pt x="524" y="448"/>
                    <a:pt x="524" y="371"/>
                  </a:cubicBezTo>
                  <a:cubicBezTo>
                    <a:pt x="524" y="313"/>
                    <a:pt x="477" y="268"/>
                    <a:pt x="401" y="259"/>
                  </a:cubicBezTo>
                  <a:cubicBezTo>
                    <a:pt x="482" y="243"/>
                    <a:pt x="567" y="185"/>
                    <a:pt x="567" y="110"/>
                  </a:cubicBezTo>
                  <a:cubicBezTo>
                    <a:pt x="567" y="50"/>
                    <a:pt x="515" y="0"/>
                    <a:pt x="419" y="0"/>
                  </a:cubicBezTo>
                  <a:lnTo>
                    <a:pt x="153" y="0"/>
                  </a:lnTo>
                  <a:cubicBezTo>
                    <a:pt x="137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close/>
                  <a:moveTo>
                    <a:pt x="214" y="252"/>
                  </a:moveTo>
                  <a:lnTo>
                    <a:pt x="263" y="54"/>
                  </a:lnTo>
                  <a:cubicBezTo>
                    <a:pt x="270" y="27"/>
                    <a:pt x="272" y="25"/>
                    <a:pt x="306" y="25"/>
                  </a:cubicBezTo>
                  <a:lnTo>
                    <a:pt x="409" y="25"/>
                  </a:lnTo>
                  <a:cubicBezTo>
                    <a:pt x="477" y="25"/>
                    <a:pt x="495" y="72"/>
                    <a:pt x="495" y="106"/>
                  </a:cubicBezTo>
                  <a:cubicBezTo>
                    <a:pt x="495" y="176"/>
                    <a:pt x="427" y="252"/>
                    <a:pt x="329" y="252"/>
                  </a:cubicBezTo>
                  <a:close/>
                  <a:moveTo>
                    <a:pt x="178" y="517"/>
                  </a:moveTo>
                  <a:cubicBezTo>
                    <a:pt x="167" y="517"/>
                    <a:pt x="166" y="517"/>
                    <a:pt x="160" y="517"/>
                  </a:cubicBezTo>
                  <a:cubicBezTo>
                    <a:pt x="153" y="517"/>
                    <a:pt x="149" y="515"/>
                    <a:pt x="149" y="509"/>
                  </a:cubicBezTo>
                  <a:cubicBezTo>
                    <a:pt x="149" y="506"/>
                    <a:pt x="149" y="504"/>
                    <a:pt x="155" y="490"/>
                  </a:cubicBezTo>
                  <a:lnTo>
                    <a:pt x="209" y="268"/>
                  </a:lnTo>
                  <a:lnTo>
                    <a:pt x="358" y="268"/>
                  </a:lnTo>
                  <a:cubicBezTo>
                    <a:pt x="436" y="268"/>
                    <a:pt x="450" y="328"/>
                    <a:pt x="450" y="362"/>
                  </a:cubicBezTo>
                  <a:cubicBezTo>
                    <a:pt x="450" y="441"/>
                    <a:pt x="380" y="517"/>
                    <a:pt x="286" y="5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FAC2CDDF-F91D-1242-8E4E-D25B2B4990F6}"/>
                </a:ext>
              </a:extLst>
            </p:cNvPr>
            <p:cNvSpPr/>
            <p:nvPr/>
          </p:nvSpPr>
          <p:spPr>
            <a:xfrm>
              <a:off x="4270680" y="469656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5BCDE01A-E557-674E-9EA4-CD304C028AF6}"/>
                </a:ext>
              </a:extLst>
            </p:cNvPr>
            <p:cNvSpPr/>
            <p:nvPr/>
          </p:nvSpPr>
          <p:spPr>
            <a:xfrm>
              <a:off x="4380840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4825379C-3500-8142-854B-02A6C603CE51}"/>
                </a:ext>
              </a:extLst>
            </p:cNvPr>
            <p:cNvSpPr/>
            <p:nvPr/>
          </p:nvSpPr>
          <p:spPr>
            <a:xfrm>
              <a:off x="4599720" y="46058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8" name="Title 147">
            <a:extLst>
              <a:ext uri="{FF2B5EF4-FFF2-40B4-BE49-F238E27FC236}">
                <a16:creationId xmlns:a16="http://schemas.microsoft.com/office/drawing/2014/main" id="{931F1CC5-8919-D449-8696-DA3C3A1872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10651"/>
          </a:xfrm>
        </p:spPr>
        <p:txBody>
          <a:bodyPr/>
          <a:lstStyle/>
          <a:p>
            <a:r>
              <a:rPr lang="en-US" dirty="0"/>
              <a:t>Experience replay</a:t>
            </a: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A2B77F9-F7D8-834C-BEA9-87AF1DFD25D3}"/>
              </a:ext>
            </a:extLst>
          </p:cNvPr>
          <p:cNvSpPr txBox="1"/>
          <p:nvPr/>
        </p:nvSpPr>
        <p:spPr>
          <a:xfrm>
            <a:off x="439920" y="1313135"/>
            <a:ext cx="8521200" cy="44650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Initialize        with random weights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Repeat (for each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Initialize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Repeat (for each step of the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Choose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using policy derived from Q (e.g. e-greedy)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Take action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, observe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r, s’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If mod(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step,trainfreq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== 0: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sample batch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1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8§display§D \leftarrow  \emptyset§svg§600§FALSE" title="TexMaths">
            <a:extLst>
              <a:ext uri="{FF2B5EF4-FFF2-40B4-BE49-F238E27FC236}">
                <a16:creationId xmlns:a16="http://schemas.microsoft.com/office/drawing/2014/main" id="{130B5BEB-CBD1-1B47-B6DD-FAA4D8AEB50F}"/>
              </a:ext>
            </a:extLst>
          </p:cNvPr>
          <p:cNvGrpSpPr/>
          <p:nvPr/>
        </p:nvGrpSpPr>
        <p:grpSpPr>
          <a:xfrm>
            <a:off x="548640" y="1706974"/>
            <a:ext cx="731159" cy="260640"/>
            <a:chOff x="548640" y="1510199"/>
            <a:chExt cx="731159" cy="26064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6DA3C66-DBBE-C447-BDF2-7D0E5D45B07A}"/>
                </a:ext>
              </a:extLst>
            </p:cNvPr>
            <p:cNvSpPr/>
            <p:nvPr/>
          </p:nvSpPr>
          <p:spPr>
            <a:xfrm>
              <a:off x="548640" y="1517760"/>
              <a:ext cx="731159" cy="24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2" h="686">
                  <a:moveTo>
                    <a:pt x="1016" y="686"/>
                  </a:moveTo>
                  <a:lnTo>
                    <a:pt x="0" y="686"/>
                  </a:lnTo>
                  <a:lnTo>
                    <a:pt x="0" y="0"/>
                  </a:lnTo>
                  <a:lnTo>
                    <a:pt x="2032" y="0"/>
                  </a:lnTo>
                  <a:lnTo>
                    <a:pt x="2032" y="6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C64FEFB-B011-8046-9E9F-38FBF0B15DE4}"/>
                </a:ext>
              </a:extLst>
            </p:cNvPr>
            <p:cNvSpPr/>
            <p:nvPr/>
          </p:nvSpPr>
          <p:spPr>
            <a:xfrm>
              <a:off x="559080" y="1537560"/>
              <a:ext cx="192960" cy="20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7" h="583">
                  <a:moveTo>
                    <a:pt x="83" y="518"/>
                  </a:moveTo>
                  <a:cubicBezTo>
                    <a:pt x="76" y="551"/>
                    <a:pt x="75" y="556"/>
                    <a:pt x="19" y="556"/>
                  </a:cubicBezTo>
                  <a:cubicBezTo>
                    <a:pt x="8" y="556"/>
                    <a:pt x="0" y="556"/>
                    <a:pt x="0" y="574"/>
                  </a:cubicBezTo>
                  <a:cubicBezTo>
                    <a:pt x="0" y="583"/>
                    <a:pt x="6" y="583"/>
                    <a:pt x="19" y="583"/>
                  </a:cubicBezTo>
                  <a:lnTo>
                    <a:pt x="252" y="583"/>
                  </a:lnTo>
                  <a:cubicBezTo>
                    <a:pt x="398" y="583"/>
                    <a:pt x="537" y="403"/>
                    <a:pt x="537" y="217"/>
                  </a:cubicBezTo>
                  <a:cubicBezTo>
                    <a:pt x="537" y="95"/>
                    <a:pt x="476" y="0"/>
                    <a:pt x="371" y="0"/>
                  </a:cubicBezTo>
                  <a:lnTo>
                    <a:pt x="135" y="0"/>
                  </a:lnTo>
                  <a:cubicBezTo>
                    <a:pt x="123" y="0"/>
                    <a:pt x="115" y="0"/>
                    <a:pt x="115" y="16"/>
                  </a:cubicBezTo>
                  <a:cubicBezTo>
                    <a:pt x="115" y="27"/>
                    <a:pt x="121" y="27"/>
                    <a:pt x="135" y="27"/>
                  </a:cubicBezTo>
                  <a:cubicBezTo>
                    <a:pt x="143" y="27"/>
                    <a:pt x="156" y="27"/>
                    <a:pt x="166" y="29"/>
                  </a:cubicBezTo>
                  <a:cubicBezTo>
                    <a:pt x="177" y="29"/>
                    <a:pt x="180" y="33"/>
                    <a:pt x="180" y="43"/>
                  </a:cubicBezTo>
                  <a:cubicBezTo>
                    <a:pt x="180" y="45"/>
                    <a:pt x="180" y="48"/>
                    <a:pt x="177" y="58"/>
                  </a:cubicBezTo>
                  <a:close/>
                  <a:moveTo>
                    <a:pt x="236" y="58"/>
                  </a:moveTo>
                  <a:cubicBezTo>
                    <a:pt x="242" y="29"/>
                    <a:pt x="242" y="27"/>
                    <a:pt x="272" y="27"/>
                  </a:cubicBezTo>
                  <a:lnTo>
                    <a:pt x="349" y="27"/>
                  </a:lnTo>
                  <a:cubicBezTo>
                    <a:pt x="417" y="27"/>
                    <a:pt x="475" y="72"/>
                    <a:pt x="475" y="184"/>
                  </a:cubicBezTo>
                  <a:cubicBezTo>
                    <a:pt x="475" y="227"/>
                    <a:pt x="460" y="366"/>
                    <a:pt x="401" y="461"/>
                  </a:cubicBezTo>
                  <a:cubicBezTo>
                    <a:pt x="381" y="492"/>
                    <a:pt x="325" y="556"/>
                    <a:pt x="239" y="556"/>
                  </a:cubicBezTo>
                  <a:lnTo>
                    <a:pt x="159" y="556"/>
                  </a:lnTo>
                  <a:cubicBezTo>
                    <a:pt x="150" y="556"/>
                    <a:pt x="148" y="556"/>
                    <a:pt x="145" y="556"/>
                  </a:cubicBezTo>
                  <a:cubicBezTo>
                    <a:pt x="137" y="556"/>
                    <a:pt x="135" y="554"/>
                    <a:pt x="135" y="549"/>
                  </a:cubicBezTo>
                  <a:cubicBezTo>
                    <a:pt x="135" y="545"/>
                    <a:pt x="135" y="543"/>
                    <a:pt x="139" y="5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F055CF28-DBE6-434C-831F-774E42AF1F21}"/>
                </a:ext>
              </a:extLst>
            </p:cNvPr>
            <p:cNvSpPr/>
            <p:nvPr/>
          </p:nvSpPr>
          <p:spPr>
            <a:xfrm>
              <a:off x="847439" y="1590480"/>
              <a:ext cx="22392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3" h="446">
                  <a:moveTo>
                    <a:pt x="597" y="240"/>
                  </a:moveTo>
                  <a:cubicBezTo>
                    <a:pt x="610" y="240"/>
                    <a:pt x="623" y="240"/>
                    <a:pt x="623" y="223"/>
                  </a:cubicBezTo>
                  <a:cubicBezTo>
                    <a:pt x="623" y="205"/>
                    <a:pt x="610" y="205"/>
                    <a:pt x="597" y="205"/>
                  </a:cubicBezTo>
                  <a:lnTo>
                    <a:pt x="76" y="205"/>
                  </a:lnTo>
                  <a:cubicBezTo>
                    <a:pt x="115" y="171"/>
                    <a:pt x="134" y="136"/>
                    <a:pt x="140" y="124"/>
                  </a:cubicBezTo>
                  <a:cubicBezTo>
                    <a:pt x="170" y="66"/>
                    <a:pt x="177" y="12"/>
                    <a:pt x="177" y="10"/>
                  </a:cubicBezTo>
                  <a:cubicBezTo>
                    <a:pt x="177" y="0"/>
                    <a:pt x="169" y="0"/>
                    <a:pt x="162" y="0"/>
                  </a:cubicBezTo>
                  <a:cubicBezTo>
                    <a:pt x="151" y="0"/>
                    <a:pt x="150" y="2"/>
                    <a:pt x="147" y="17"/>
                  </a:cubicBezTo>
                  <a:cubicBezTo>
                    <a:pt x="131" y="101"/>
                    <a:pt x="89" y="173"/>
                    <a:pt x="11" y="211"/>
                  </a:cubicBezTo>
                  <a:cubicBezTo>
                    <a:pt x="3" y="215"/>
                    <a:pt x="0" y="217"/>
                    <a:pt x="0" y="223"/>
                  </a:cubicBezTo>
                  <a:cubicBezTo>
                    <a:pt x="0" y="229"/>
                    <a:pt x="3" y="231"/>
                    <a:pt x="11" y="235"/>
                  </a:cubicBezTo>
                  <a:cubicBezTo>
                    <a:pt x="83" y="271"/>
                    <a:pt x="131" y="337"/>
                    <a:pt x="148" y="434"/>
                  </a:cubicBezTo>
                  <a:cubicBezTo>
                    <a:pt x="150" y="444"/>
                    <a:pt x="151" y="446"/>
                    <a:pt x="162" y="446"/>
                  </a:cubicBezTo>
                  <a:cubicBezTo>
                    <a:pt x="169" y="446"/>
                    <a:pt x="177" y="446"/>
                    <a:pt x="177" y="436"/>
                  </a:cubicBezTo>
                  <a:cubicBezTo>
                    <a:pt x="177" y="434"/>
                    <a:pt x="170" y="380"/>
                    <a:pt x="142" y="324"/>
                  </a:cubicBezTo>
                  <a:cubicBezTo>
                    <a:pt x="127" y="299"/>
                    <a:pt x="107" y="268"/>
                    <a:pt x="76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47F1681-6CFB-6740-8ADB-42DF9A5995FF}"/>
                </a:ext>
              </a:extLst>
            </p:cNvPr>
            <p:cNvSpPr/>
            <p:nvPr/>
          </p:nvSpPr>
          <p:spPr>
            <a:xfrm>
              <a:off x="1166040" y="1510199"/>
              <a:ext cx="102240" cy="26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5" h="725">
                  <a:moveTo>
                    <a:pt x="240" y="17"/>
                  </a:moveTo>
                  <a:cubicBezTo>
                    <a:pt x="240" y="8"/>
                    <a:pt x="234" y="0"/>
                    <a:pt x="226" y="0"/>
                  </a:cubicBezTo>
                  <a:cubicBezTo>
                    <a:pt x="215" y="0"/>
                    <a:pt x="213" y="10"/>
                    <a:pt x="209" y="27"/>
                  </a:cubicBezTo>
                  <a:cubicBezTo>
                    <a:pt x="201" y="62"/>
                    <a:pt x="207" y="31"/>
                    <a:pt x="199" y="66"/>
                  </a:cubicBezTo>
                  <a:cubicBezTo>
                    <a:pt x="191" y="60"/>
                    <a:pt x="169" y="48"/>
                    <a:pt x="143" y="48"/>
                  </a:cubicBezTo>
                  <a:cubicBezTo>
                    <a:pt x="102" y="48"/>
                    <a:pt x="57" y="74"/>
                    <a:pt x="30" y="140"/>
                  </a:cubicBezTo>
                  <a:cubicBezTo>
                    <a:pt x="3" y="207"/>
                    <a:pt x="0" y="285"/>
                    <a:pt x="0" y="364"/>
                  </a:cubicBezTo>
                  <a:cubicBezTo>
                    <a:pt x="0" y="419"/>
                    <a:pt x="0" y="572"/>
                    <a:pt x="61" y="638"/>
                  </a:cubicBezTo>
                  <a:cubicBezTo>
                    <a:pt x="45" y="704"/>
                    <a:pt x="45" y="706"/>
                    <a:pt x="45" y="709"/>
                  </a:cubicBezTo>
                  <a:cubicBezTo>
                    <a:pt x="45" y="717"/>
                    <a:pt x="51" y="725"/>
                    <a:pt x="59" y="725"/>
                  </a:cubicBezTo>
                  <a:cubicBezTo>
                    <a:pt x="70" y="725"/>
                    <a:pt x="72" y="717"/>
                    <a:pt x="76" y="698"/>
                  </a:cubicBezTo>
                  <a:cubicBezTo>
                    <a:pt x="84" y="665"/>
                    <a:pt x="78" y="694"/>
                    <a:pt x="84" y="661"/>
                  </a:cubicBezTo>
                  <a:cubicBezTo>
                    <a:pt x="102" y="671"/>
                    <a:pt x="123" y="678"/>
                    <a:pt x="142" y="678"/>
                  </a:cubicBezTo>
                  <a:cubicBezTo>
                    <a:pt x="221" y="678"/>
                    <a:pt x="252" y="597"/>
                    <a:pt x="264" y="556"/>
                  </a:cubicBezTo>
                  <a:cubicBezTo>
                    <a:pt x="283" y="496"/>
                    <a:pt x="285" y="426"/>
                    <a:pt x="285" y="364"/>
                  </a:cubicBezTo>
                  <a:cubicBezTo>
                    <a:pt x="285" y="300"/>
                    <a:pt x="285" y="159"/>
                    <a:pt x="223" y="89"/>
                  </a:cubicBezTo>
                  <a:close/>
                  <a:moveTo>
                    <a:pt x="70" y="599"/>
                  </a:moveTo>
                  <a:cubicBezTo>
                    <a:pt x="48" y="541"/>
                    <a:pt x="48" y="436"/>
                    <a:pt x="48" y="355"/>
                  </a:cubicBezTo>
                  <a:cubicBezTo>
                    <a:pt x="48" y="285"/>
                    <a:pt x="48" y="227"/>
                    <a:pt x="57" y="173"/>
                  </a:cubicBezTo>
                  <a:cubicBezTo>
                    <a:pt x="70" y="93"/>
                    <a:pt x="111" y="66"/>
                    <a:pt x="143" y="66"/>
                  </a:cubicBezTo>
                  <a:cubicBezTo>
                    <a:pt x="158" y="66"/>
                    <a:pt x="175" y="72"/>
                    <a:pt x="194" y="91"/>
                  </a:cubicBezTo>
                  <a:close/>
                  <a:moveTo>
                    <a:pt x="215" y="124"/>
                  </a:moveTo>
                  <a:cubicBezTo>
                    <a:pt x="237" y="174"/>
                    <a:pt x="237" y="273"/>
                    <a:pt x="237" y="355"/>
                  </a:cubicBezTo>
                  <a:cubicBezTo>
                    <a:pt x="237" y="417"/>
                    <a:pt x="237" y="481"/>
                    <a:pt x="229" y="537"/>
                  </a:cubicBezTo>
                  <a:cubicBezTo>
                    <a:pt x="217" y="626"/>
                    <a:pt x="180" y="659"/>
                    <a:pt x="142" y="659"/>
                  </a:cubicBezTo>
                  <a:cubicBezTo>
                    <a:pt x="126" y="659"/>
                    <a:pt x="108" y="653"/>
                    <a:pt x="92" y="6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" name="Group 8" descr="18§display§D \leftarrow  D \cup (s,a,s',r)§svg§600§FALSE" title="TexMaths">
            <a:extLst>
              <a:ext uri="{FF2B5EF4-FFF2-40B4-BE49-F238E27FC236}">
                <a16:creationId xmlns:a16="http://schemas.microsoft.com/office/drawing/2014/main" id="{B153F392-DC7C-4F41-953A-DB4BC3148613}"/>
              </a:ext>
            </a:extLst>
          </p:cNvPr>
          <p:cNvGrpSpPr/>
          <p:nvPr/>
        </p:nvGrpSpPr>
        <p:grpSpPr>
          <a:xfrm>
            <a:off x="1437840" y="3587975"/>
            <a:ext cx="2473560" cy="300240"/>
            <a:chOff x="1437840" y="3391200"/>
            <a:chExt cx="2473560" cy="30024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4FED8AB-6AE7-B542-A843-C0C122A848D0}"/>
                </a:ext>
              </a:extLst>
            </p:cNvPr>
            <p:cNvSpPr/>
            <p:nvPr/>
          </p:nvSpPr>
          <p:spPr>
            <a:xfrm>
              <a:off x="1437840" y="3392640"/>
              <a:ext cx="2473560" cy="29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2" h="831">
                  <a:moveTo>
                    <a:pt x="3436" y="831"/>
                  </a:moveTo>
                  <a:lnTo>
                    <a:pt x="0" y="831"/>
                  </a:lnTo>
                  <a:lnTo>
                    <a:pt x="0" y="0"/>
                  </a:lnTo>
                  <a:lnTo>
                    <a:pt x="6872" y="0"/>
                  </a:lnTo>
                  <a:lnTo>
                    <a:pt x="6872" y="8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B25BD5A-DC2B-224D-9ED9-5B249A75947E}"/>
                </a:ext>
              </a:extLst>
            </p:cNvPr>
            <p:cNvSpPr/>
            <p:nvPr/>
          </p:nvSpPr>
          <p:spPr>
            <a:xfrm>
              <a:off x="144936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0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4ADFCC5-38EB-564A-9A90-4F9480F98C13}"/>
                </a:ext>
              </a:extLst>
            </p:cNvPr>
            <p:cNvSpPr/>
            <p:nvPr/>
          </p:nvSpPr>
          <p:spPr>
            <a:xfrm>
              <a:off x="1775520" y="347472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9EDD15E-488F-5F4E-847F-E109F1F350EF}"/>
                </a:ext>
              </a:extLst>
            </p:cNvPr>
            <p:cNvSpPr/>
            <p:nvPr/>
          </p:nvSpPr>
          <p:spPr>
            <a:xfrm>
              <a:off x="213372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2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A5CC7E4-39AF-8A44-94A8-CA0F5EC487CA}"/>
                </a:ext>
              </a:extLst>
            </p:cNvPr>
            <p:cNvSpPr/>
            <p:nvPr/>
          </p:nvSpPr>
          <p:spPr>
            <a:xfrm>
              <a:off x="2444040" y="3450240"/>
              <a:ext cx="158400" cy="176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491">
                  <a:moveTo>
                    <a:pt x="441" y="29"/>
                  </a:moveTo>
                  <a:cubicBezTo>
                    <a:pt x="441" y="14"/>
                    <a:pt x="441" y="0"/>
                    <a:pt x="425" y="0"/>
                  </a:cubicBezTo>
                  <a:cubicBezTo>
                    <a:pt x="410" y="0"/>
                    <a:pt x="410" y="14"/>
                    <a:pt x="410" y="29"/>
                  </a:cubicBezTo>
                  <a:lnTo>
                    <a:pt x="410" y="315"/>
                  </a:lnTo>
                  <a:cubicBezTo>
                    <a:pt x="410" y="435"/>
                    <a:pt x="281" y="461"/>
                    <a:pt x="221" y="461"/>
                  </a:cubicBezTo>
                  <a:cubicBezTo>
                    <a:pt x="185" y="461"/>
                    <a:pt x="135" y="453"/>
                    <a:pt x="94" y="426"/>
                  </a:cubicBezTo>
                  <a:cubicBezTo>
                    <a:pt x="32" y="387"/>
                    <a:pt x="32" y="337"/>
                    <a:pt x="32" y="315"/>
                  </a:cubicBezTo>
                  <a:lnTo>
                    <a:pt x="32" y="29"/>
                  </a:lnTo>
                  <a:cubicBezTo>
                    <a:pt x="32" y="14"/>
                    <a:pt x="32" y="0"/>
                    <a:pt x="16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319"/>
                  </a:lnTo>
                  <a:cubicBezTo>
                    <a:pt x="0" y="439"/>
                    <a:pt x="121" y="491"/>
                    <a:pt x="221" y="491"/>
                  </a:cubicBezTo>
                  <a:cubicBezTo>
                    <a:pt x="324" y="491"/>
                    <a:pt x="441" y="437"/>
                    <a:pt x="441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E48FD16-1AA0-9C4A-AB02-1EA9D9C4DAB9}"/>
                </a:ext>
              </a:extLst>
            </p:cNvPr>
            <p:cNvSpPr/>
            <p:nvPr/>
          </p:nvSpPr>
          <p:spPr>
            <a:xfrm>
              <a:off x="2708639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EC78D04-F5D1-F247-9261-C5AD4A283352}"/>
                </a:ext>
              </a:extLst>
            </p:cNvPr>
            <p:cNvSpPr/>
            <p:nvPr/>
          </p:nvSpPr>
          <p:spPr>
            <a:xfrm>
              <a:off x="280584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8C4A0F7-FE6A-2A4E-8E1D-FBEEAD5B8ECC}"/>
                </a:ext>
              </a:extLst>
            </p:cNvPr>
            <p:cNvSpPr/>
            <p:nvPr/>
          </p:nvSpPr>
          <p:spPr>
            <a:xfrm>
              <a:off x="294840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56A2E39-ECF8-2841-83B8-7CDD25082701}"/>
                </a:ext>
              </a:extLst>
            </p:cNvPr>
            <p:cNvSpPr/>
            <p:nvPr/>
          </p:nvSpPr>
          <p:spPr>
            <a:xfrm>
              <a:off x="3061800" y="349416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BBE19CD-9830-9944-A62E-3640DE134837}"/>
                </a:ext>
              </a:extLst>
            </p:cNvPr>
            <p:cNvSpPr/>
            <p:nvPr/>
          </p:nvSpPr>
          <p:spPr>
            <a:xfrm>
              <a:off x="322416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41D9294-B8F3-B54F-8AEF-E669054CF163}"/>
                </a:ext>
              </a:extLst>
            </p:cNvPr>
            <p:cNvSpPr/>
            <p:nvPr/>
          </p:nvSpPr>
          <p:spPr>
            <a:xfrm>
              <a:off x="334080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1FA325C-3533-7E41-99F4-66EBE9E66000}"/>
                </a:ext>
              </a:extLst>
            </p:cNvPr>
            <p:cNvSpPr/>
            <p:nvPr/>
          </p:nvSpPr>
          <p:spPr>
            <a:xfrm>
              <a:off x="3468600" y="33912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68DBB66-31C4-4A40-A5C4-DFD680A68FA1}"/>
                </a:ext>
              </a:extLst>
            </p:cNvPr>
            <p:cNvSpPr/>
            <p:nvPr/>
          </p:nvSpPr>
          <p:spPr>
            <a:xfrm>
              <a:off x="356328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214EC21-5238-CB4D-9AA5-896A1957FFA5}"/>
                </a:ext>
              </a:extLst>
            </p:cNvPr>
            <p:cNvSpPr/>
            <p:nvPr/>
          </p:nvSpPr>
          <p:spPr>
            <a:xfrm>
              <a:off x="3673439" y="349416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614833-DBE5-E242-92CB-52D71BF46285}"/>
                </a:ext>
              </a:extLst>
            </p:cNvPr>
            <p:cNvSpPr/>
            <p:nvPr/>
          </p:nvSpPr>
          <p:spPr>
            <a:xfrm>
              <a:off x="3817080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2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5" name="Group 24" descr="18§display§s \leftarrow s'§svg§600§FALSE" title="TexMaths">
            <a:extLst>
              <a:ext uri="{FF2B5EF4-FFF2-40B4-BE49-F238E27FC236}">
                <a16:creationId xmlns:a16="http://schemas.microsoft.com/office/drawing/2014/main" id="{4DE88FAA-33C0-D546-A589-DEBCA1E8BBB2}"/>
              </a:ext>
            </a:extLst>
          </p:cNvPr>
          <p:cNvGrpSpPr/>
          <p:nvPr/>
        </p:nvGrpSpPr>
        <p:grpSpPr>
          <a:xfrm>
            <a:off x="1480679" y="3896494"/>
            <a:ext cx="773280" cy="232201"/>
            <a:chOff x="1480679" y="3699719"/>
            <a:chExt cx="773280" cy="232201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7F5A544-B77F-F64A-AEDA-19A360698B4B}"/>
                </a:ext>
              </a:extLst>
            </p:cNvPr>
            <p:cNvSpPr/>
            <p:nvPr/>
          </p:nvSpPr>
          <p:spPr>
            <a:xfrm>
              <a:off x="1480679" y="3701159"/>
              <a:ext cx="773280" cy="22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9" h="635">
                  <a:moveTo>
                    <a:pt x="1074" y="635"/>
                  </a:moveTo>
                  <a:lnTo>
                    <a:pt x="0" y="635"/>
                  </a:lnTo>
                  <a:lnTo>
                    <a:pt x="0" y="0"/>
                  </a:lnTo>
                  <a:lnTo>
                    <a:pt x="2149" y="0"/>
                  </a:lnTo>
                  <a:lnTo>
                    <a:pt x="2149" y="6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CE6197AE-7B57-AD4D-8840-7F3154504113}"/>
                </a:ext>
              </a:extLst>
            </p:cNvPr>
            <p:cNvSpPr/>
            <p:nvPr/>
          </p:nvSpPr>
          <p:spPr>
            <a:xfrm>
              <a:off x="1495439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F5A5510-56F5-7145-BA3E-D60D07790EC8}"/>
                </a:ext>
              </a:extLst>
            </p:cNvPr>
            <p:cNvSpPr/>
            <p:nvPr/>
          </p:nvSpPr>
          <p:spPr>
            <a:xfrm>
              <a:off x="1708920" y="378324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8C3D1B0C-88C5-6542-943B-84C3F6DD3401}"/>
                </a:ext>
              </a:extLst>
            </p:cNvPr>
            <p:cNvSpPr/>
            <p:nvPr/>
          </p:nvSpPr>
          <p:spPr>
            <a:xfrm>
              <a:off x="2070360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A9921A5-8777-BC4D-9AF4-2F2BBE909A4A}"/>
                </a:ext>
              </a:extLst>
            </p:cNvPr>
            <p:cNvSpPr/>
            <p:nvPr/>
          </p:nvSpPr>
          <p:spPr>
            <a:xfrm>
              <a:off x="2197800" y="36997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F257A6FE-9FE4-944D-A1FE-3D2785F7B0B9}"/>
              </a:ext>
            </a:extLst>
          </p:cNvPr>
          <p:cNvSpPr txBox="1"/>
          <p:nvPr/>
        </p:nvSpPr>
        <p:spPr>
          <a:xfrm>
            <a:off x="272160" y="6184355"/>
            <a:ext cx="9169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Where:</a:t>
            </a:r>
          </a:p>
        </p:txBody>
      </p:sp>
      <p:grpSp>
        <p:nvGrpSpPr>
          <p:cNvPr id="32" name="Group 31" descr="20§display§Q_w§svg§600§FALSE" title="TexMaths">
            <a:extLst>
              <a:ext uri="{FF2B5EF4-FFF2-40B4-BE49-F238E27FC236}">
                <a16:creationId xmlns:a16="http://schemas.microsoft.com/office/drawing/2014/main" id="{1CCDC95B-5FD1-D24F-9E15-007FD6537E48}"/>
              </a:ext>
            </a:extLst>
          </p:cNvPr>
          <p:cNvGrpSpPr/>
          <p:nvPr/>
        </p:nvGrpSpPr>
        <p:grpSpPr>
          <a:xfrm>
            <a:off x="1631520" y="1389814"/>
            <a:ext cx="437399" cy="284760"/>
            <a:chOff x="1631520" y="1193039"/>
            <a:chExt cx="437399" cy="284760"/>
          </a:xfrm>
        </p:grpSpPr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7C73543C-18D4-2F4F-8464-A4AC9E586F32}"/>
                </a:ext>
              </a:extLst>
            </p:cNvPr>
            <p:cNvSpPr/>
            <p:nvPr/>
          </p:nvSpPr>
          <p:spPr>
            <a:xfrm>
              <a:off x="1631520" y="1200959"/>
              <a:ext cx="437399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16" h="770">
                  <a:moveTo>
                    <a:pt x="608" y="770"/>
                  </a:moveTo>
                  <a:lnTo>
                    <a:pt x="0" y="770"/>
                  </a:lnTo>
                  <a:lnTo>
                    <a:pt x="0" y="0"/>
                  </a:lnTo>
                  <a:lnTo>
                    <a:pt x="1216" y="0"/>
                  </a:lnTo>
                  <a:lnTo>
                    <a:pt x="1216" y="7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B43948A-C5A1-A344-A27C-7BFC7C6AD410}"/>
                </a:ext>
              </a:extLst>
            </p:cNvPr>
            <p:cNvSpPr/>
            <p:nvPr/>
          </p:nvSpPr>
          <p:spPr>
            <a:xfrm>
              <a:off x="1647360" y="11930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671D055-6547-BB4D-BD3D-7EA60595F45D}"/>
                </a:ext>
              </a:extLst>
            </p:cNvPr>
            <p:cNvSpPr/>
            <p:nvPr/>
          </p:nvSpPr>
          <p:spPr>
            <a:xfrm>
              <a:off x="1890720" y="136584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6" name="Group 35" descr="16§display§\nabla_w L(B;w) \approx - \frac{1}{|B|} \sum_{(s,a,s',r) \in B} \left(&#10;target(s';w) - Q_w(s,a)&#10;\right) \nabla_w Q_w(s,a)§svg§600§FALSE" title="TexMaths">
            <a:extLst>
              <a:ext uri="{FF2B5EF4-FFF2-40B4-BE49-F238E27FC236}">
                <a16:creationId xmlns:a16="http://schemas.microsoft.com/office/drawing/2014/main" id="{3322DD1B-C9A8-584E-8461-86804D0F20F8}"/>
              </a:ext>
            </a:extLst>
          </p:cNvPr>
          <p:cNvGrpSpPr/>
          <p:nvPr/>
        </p:nvGrpSpPr>
        <p:grpSpPr>
          <a:xfrm>
            <a:off x="1266120" y="6092915"/>
            <a:ext cx="7515720" cy="698400"/>
            <a:chOff x="1266120" y="6035040"/>
            <a:chExt cx="7515720" cy="698400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35CB0F1-00EE-4249-81DA-899FE361D4CD}"/>
                </a:ext>
              </a:extLst>
            </p:cNvPr>
            <p:cNvSpPr/>
            <p:nvPr/>
          </p:nvSpPr>
          <p:spPr>
            <a:xfrm>
              <a:off x="1266120" y="6041519"/>
              <a:ext cx="7515720" cy="69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878" h="1923">
                  <a:moveTo>
                    <a:pt x="10440" y="1923"/>
                  </a:moveTo>
                  <a:lnTo>
                    <a:pt x="0" y="1923"/>
                  </a:lnTo>
                  <a:lnTo>
                    <a:pt x="0" y="0"/>
                  </a:lnTo>
                  <a:lnTo>
                    <a:pt x="20878" y="0"/>
                  </a:lnTo>
                  <a:lnTo>
                    <a:pt x="20878" y="19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4DA8FDFE-46F8-A34C-96C0-78BDC7AB6516}"/>
                </a:ext>
              </a:extLst>
            </p:cNvPr>
            <p:cNvSpPr/>
            <p:nvPr/>
          </p:nvSpPr>
          <p:spPr>
            <a:xfrm>
              <a:off x="127836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9E01D607-D593-C94A-9364-A8E5E83CBDBF}"/>
                </a:ext>
              </a:extLst>
            </p:cNvPr>
            <p:cNvSpPr/>
            <p:nvPr/>
          </p:nvSpPr>
          <p:spPr>
            <a:xfrm>
              <a:off x="1484279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A4AEA434-9911-964E-95E1-D29017759F7A}"/>
                </a:ext>
              </a:extLst>
            </p:cNvPr>
            <p:cNvSpPr/>
            <p:nvPr/>
          </p:nvSpPr>
          <p:spPr>
            <a:xfrm>
              <a:off x="1649880" y="6202079"/>
              <a:ext cx="15300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6" h="482">
                  <a:moveTo>
                    <a:pt x="237" y="54"/>
                  </a:moveTo>
                  <a:cubicBezTo>
                    <a:pt x="243" y="30"/>
                    <a:pt x="245" y="22"/>
                    <a:pt x="310" y="22"/>
                  </a:cubicBezTo>
                  <a:cubicBezTo>
                    <a:pt x="333" y="22"/>
                    <a:pt x="338" y="22"/>
                    <a:pt x="338" y="8"/>
                  </a:cubicBezTo>
                  <a:cubicBezTo>
                    <a:pt x="338" y="0"/>
                    <a:pt x="330" y="0"/>
                    <a:pt x="326" y="0"/>
                  </a:cubicBezTo>
                  <a:cubicBezTo>
                    <a:pt x="304" y="0"/>
                    <a:pt x="245" y="2"/>
                    <a:pt x="222" y="2"/>
                  </a:cubicBezTo>
                  <a:cubicBezTo>
                    <a:pt x="202" y="2"/>
                    <a:pt x="149" y="0"/>
                    <a:pt x="128" y="0"/>
                  </a:cubicBezTo>
                  <a:cubicBezTo>
                    <a:pt x="123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lnTo>
                    <a:pt x="83" y="427"/>
                  </a:ln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346" y="482"/>
                  </a:lnTo>
                  <a:cubicBezTo>
                    <a:pt x="363" y="482"/>
                    <a:pt x="363" y="482"/>
                    <a:pt x="368" y="470"/>
                  </a:cubicBezTo>
                  <a:lnTo>
                    <a:pt x="424" y="317"/>
                  </a:lnTo>
                  <a:cubicBezTo>
                    <a:pt x="426" y="310"/>
                    <a:pt x="426" y="309"/>
                    <a:pt x="426" y="307"/>
                  </a:cubicBezTo>
                  <a:cubicBezTo>
                    <a:pt x="426" y="304"/>
                    <a:pt x="424" y="299"/>
                    <a:pt x="418" y="299"/>
                  </a:cubicBezTo>
                  <a:cubicBezTo>
                    <a:pt x="411" y="299"/>
                    <a:pt x="411" y="304"/>
                    <a:pt x="406" y="315"/>
                  </a:cubicBezTo>
                  <a:cubicBezTo>
                    <a:pt x="382" y="379"/>
                    <a:pt x="350" y="459"/>
                    <a:pt x="229" y="459"/>
                  </a:cubicBezTo>
                  <a:lnTo>
                    <a:pt x="162" y="459"/>
                  </a:lnTo>
                  <a:cubicBezTo>
                    <a:pt x="152" y="459"/>
                    <a:pt x="150" y="459"/>
                    <a:pt x="147" y="459"/>
                  </a:cubicBezTo>
                  <a:cubicBezTo>
                    <a:pt x="139" y="459"/>
                    <a:pt x="138" y="458"/>
                    <a:pt x="138" y="453"/>
                  </a:cubicBezTo>
                  <a:cubicBezTo>
                    <a:pt x="138" y="450"/>
                    <a:pt x="138" y="448"/>
                    <a:pt x="141" y="4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CD6FE9E-1670-E64C-BD5D-A9E60EAE055E}"/>
                </a:ext>
              </a:extLst>
            </p:cNvPr>
            <p:cNvSpPr/>
            <p:nvPr/>
          </p:nvSpPr>
          <p:spPr>
            <a:xfrm>
              <a:off x="1836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8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8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E37B07F-020A-CD41-B669-081A464F85FA}"/>
                </a:ext>
              </a:extLst>
            </p:cNvPr>
            <p:cNvSpPr/>
            <p:nvPr/>
          </p:nvSpPr>
          <p:spPr>
            <a:xfrm>
              <a:off x="1920600" y="6202079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6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FBD40A8-1339-D643-B936-22A7FDF609FA}"/>
                </a:ext>
              </a:extLst>
            </p:cNvPr>
            <p:cNvSpPr/>
            <p:nvPr/>
          </p:nvSpPr>
          <p:spPr>
            <a:xfrm>
              <a:off x="213516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48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9DFAE0A6-25D9-3840-8C9D-EC48CF3D2EEA}"/>
                </a:ext>
              </a:extLst>
            </p:cNvPr>
            <p:cNvSpPr/>
            <p:nvPr/>
          </p:nvSpPr>
          <p:spPr>
            <a:xfrm>
              <a:off x="223308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5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97566FC9-46FA-3340-90CA-1AA3CC4EB886}"/>
                </a:ext>
              </a:extLst>
            </p:cNvPr>
            <p:cNvSpPr/>
            <p:nvPr/>
          </p:nvSpPr>
          <p:spPr>
            <a:xfrm>
              <a:off x="242748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9E21415-7249-A240-9FFB-FE88B567953A}"/>
                </a:ext>
              </a:extLst>
            </p:cNvPr>
            <p:cNvSpPr/>
            <p:nvPr/>
          </p:nvSpPr>
          <p:spPr>
            <a:xfrm>
              <a:off x="2595600" y="6252840"/>
              <a:ext cx="168840" cy="108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302">
                  <a:moveTo>
                    <a:pt x="470" y="22"/>
                  </a:moveTo>
                  <a:cubicBezTo>
                    <a:pt x="470" y="6"/>
                    <a:pt x="466" y="0"/>
                    <a:pt x="461" y="0"/>
                  </a:cubicBezTo>
                  <a:cubicBezTo>
                    <a:pt x="458" y="0"/>
                    <a:pt x="451" y="3"/>
                    <a:pt x="451" y="19"/>
                  </a:cubicBezTo>
                  <a:cubicBezTo>
                    <a:pt x="448" y="69"/>
                    <a:pt x="398" y="98"/>
                    <a:pt x="352" y="98"/>
                  </a:cubicBezTo>
                  <a:cubicBezTo>
                    <a:pt x="312" y="98"/>
                    <a:pt x="277" y="75"/>
                    <a:pt x="240" y="51"/>
                  </a:cubicBezTo>
                  <a:cubicBezTo>
                    <a:pt x="202" y="26"/>
                    <a:pt x="163" y="0"/>
                    <a:pt x="118" y="0"/>
                  </a:cubicBezTo>
                  <a:cubicBezTo>
                    <a:pt x="53" y="0"/>
                    <a:pt x="0" y="50"/>
                    <a:pt x="0" y="115"/>
                  </a:cubicBezTo>
                  <a:cubicBezTo>
                    <a:pt x="0" y="131"/>
                    <a:pt x="6" y="136"/>
                    <a:pt x="10" y="136"/>
                  </a:cubicBezTo>
                  <a:cubicBezTo>
                    <a:pt x="18" y="136"/>
                    <a:pt x="19" y="123"/>
                    <a:pt x="19" y="120"/>
                  </a:cubicBezTo>
                  <a:cubicBezTo>
                    <a:pt x="24" y="61"/>
                    <a:pt x="82" y="40"/>
                    <a:pt x="118" y="40"/>
                  </a:cubicBezTo>
                  <a:cubicBezTo>
                    <a:pt x="158" y="40"/>
                    <a:pt x="194" y="61"/>
                    <a:pt x="230" y="86"/>
                  </a:cubicBezTo>
                  <a:cubicBezTo>
                    <a:pt x="269" y="112"/>
                    <a:pt x="307" y="138"/>
                    <a:pt x="352" y="138"/>
                  </a:cubicBezTo>
                  <a:cubicBezTo>
                    <a:pt x="418" y="138"/>
                    <a:pt x="470" y="86"/>
                    <a:pt x="470" y="22"/>
                  </a:cubicBezTo>
                  <a:close/>
                  <a:moveTo>
                    <a:pt x="470" y="187"/>
                  </a:moveTo>
                  <a:cubicBezTo>
                    <a:pt x="470" y="166"/>
                    <a:pt x="462" y="165"/>
                    <a:pt x="461" y="165"/>
                  </a:cubicBezTo>
                  <a:cubicBezTo>
                    <a:pt x="458" y="165"/>
                    <a:pt x="451" y="170"/>
                    <a:pt x="451" y="184"/>
                  </a:cubicBezTo>
                  <a:cubicBezTo>
                    <a:pt x="448" y="234"/>
                    <a:pt x="398" y="262"/>
                    <a:pt x="352" y="262"/>
                  </a:cubicBezTo>
                  <a:cubicBezTo>
                    <a:pt x="312" y="262"/>
                    <a:pt x="277" y="240"/>
                    <a:pt x="240" y="216"/>
                  </a:cubicBezTo>
                  <a:cubicBezTo>
                    <a:pt x="202" y="190"/>
                    <a:pt x="163" y="165"/>
                    <a:pt x="118" y="165"/>
                  </a:cubicBezTo>
                  <a:cubicBezTo>
                    <a:pt x="53" y="165"/>
                    <a:pt x="0" y="214"/>
                    <a:pt x="0" y="280"/>
                  </a:cubicBezTo>
                  <a:cubicBezTo>
                    <a:pt x="0" y="296"/>
                    <a:pt x="6" y="301"/>
                    <a:pt x="10" y="301"/>
                  </a:cubicBezTo>
                  <a:cubicBezTo>
                    <a:pt x="18" y="301"/>
                    <a:pt x="19" y="288"/>
                    <a:pt x="19" y="285"/>
                  </a:cubicBezTo>
                  <a:cubicBezTo>
                    <a:pt x="24" y="226"/>
                    <a:pt x="82" y="205"/>
                    <a:pt x="118" y="205"/>
                  </a:cubicBezTo>
                  <a:cubicBezTo>
                    <a:pt x="158" y="205"/>
                    <a:pt x="194" y="226"/>
                    <a:pt x="230" y="251"/>
                  </a:cubicBezTo>
                  <a:cubicBezTo>
                    <a:pt x="269" y="277"/>
                    <a:pt x="307" y="302"/>
                    <a:pt x="352" y="302"/>
                  </a:cubicBezTo>
                  <a:cubicBezTo>
                    <a:pt x="419" y="302"/>
                    <a:pt x="470" y="250"/>
                    <a:pt x="470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69B8E430-0746-A645-AD17-C58A0127C5FB}"/>
                </a:ext>
              </a:extLst>
            </p:cNvPr>
            <p:cNvSpPr/>
            <p:nvPr/>
          </p:nvSpPr>
          <p:spPr>
            <a:xfrm>
              <a:off x="286848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45B7C408-349C-2B41-B200-0167586FA186}"/>
                </a:ext>
              </a:extLst>
            </p:cNvPr>
            <p:cNvSpPr/>
            <p:nvPr/>
          </p:nvSpPr>
          <p:spPr>
            <a:xfrm>
              <a:off x="3206160" y="6035040"/>
              <a:ext cx="83880" cy="16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470">
                  <a:moveTo>
                    <a:pt x="146" y="18"/>
                  </a:moveTo>
                  <a:cubicBezTo>
                    <a:pt x="146" y="2"/>
                    <a:pt x="146" y="0"/>
                    <a:pt x="128" y="0"/>
                  </a:cubicBezTo>
                  <a:cubicBezTo>
                    <a:pt x="85" y="45"/>
                    <a:pt x="22" y="45"/>
                    <a:pt x="0" y="45"/>
                  </a:cubicBezTo>
                  <a:lnTo>
                    <a:pt x="0" y="67"/>
                  </a:lnTo>
                  <a:cubicBezTo>
                    <a:pt x="14" y="67"/>
                    <a:pt x="56" y="67"/>
                    <a:pt x="93" y="48"/>
                  </a:cubicBezTo>
                  <a:lnTo>
                    <a:pt x="93" y="414"/>
                  </a:lnTo>
                  <a:cubicBezTo>
                    <a:pt x="93" y="440"/>
                    <a:pt x="91" y="448"/>
                    <a:pt x="27" y="448"/>
                  </a:cubicBezTo>
                  <a:lnTo>
                    <a:pt x="5" y="448"/>
                  </a:lnTo>
                  <a:lnTo>
                    <a:pt x="5" y="470"/>
                  </a:lnTo>
                  <a:cubicBezTo>
                    <a:pt x="29" y="467"/>
                    <a:pt x="91" y="467"/>
                    <a:pt x="118" y="467"/>
                  </a:cubicBezTo>
                  <a:cubicBezTo>
                    <a:pt x="147" y="467"/>
                    <a:pt x="208" y="467"/>
                    <a:pt x="234" y="470"/>
                  </a:cubicBezTo>
                  <a:lnTo>
                    <a:pt x="234" y="448"/>
                  </a:lnTo>
                  <a:lnTo>
                    <a:pt x="211" y="448"/>
                  </a:lnTo>
                  <a:cubicBezTo>
                    <a:pt x="147" y="448"/>
                    <a:pt x="146" y="440"/>
                    <a:pt x="14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D31844D7-5FC1-2846-9A0F-C53550F1C4C9}"/>
                </a:ext>
              </a:extLst>
            </p:cNvPr>
            <p:cNvSpPr/>
            <p:nvPr/>
          </p:nvSpPr>
          <p:spPr>
            <a:xfrm>
              <a:off x="3074040" y="6306840"/>
              <a:ext cx="3452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0" h="30">
                  <a:moveTo>
                    <a:pt x="480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960" y="0"/>
                  </a:lnTo>
                  <a:lnTo>
                    <a:pt x="96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BC51605-9735-DE4A-B8D4-0664958CBD65}"/>
                </a:ext>
              </a:extLst>
            </p:cNvPr>
            <p:cNvSpPr/>
            <p:nvPr/>
          </p:nvSpPr>
          <p:spPr>
            <a:xfrm>
              <a:off x="3104279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4DBA998C-B276-9F47-913A-B59A69D46CC1}"/>
                </a:ext>
              </a:extLst>
            </p:cNvPr>
            <p:cNvSpPr/>
            <p:nvPr/>
          </p:nvSpPr>
          <p:spPr>
            <a:xfrm>
              <a:off x="3154680" y="6375960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7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75ADA5C2-47C3-4546-B8FD-1FE4156C0E85}"/>
                </a:ext>
              </a:extLst>
            </p:cNvPr>
            <p:cNvSpPr/>
            <p:nvPr/>
          </p:nvSpPr>
          <p:spPr>
            <a:xfrm>
              <a:off x="337824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30E56227-621B-244D-BD80-0FD254446D13}"/>
                </a:ext>
              </a:extLst>
            </p:cNvPr>
            <p:cNvSpPr/>
            <p:nvPr/>
          </p:nvSpPr>
          <p:spPr>
            <a:xfrm>
              <a:off x="3875760" y="6134760"/>
              <a:ext cx="337320" cy="35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8" h="986">
                  <a:moveTo>
                    <a:pt x="853" y="986"/>
                  </a:moveTo>
                  <a:lnTo>
                    <a:pt x="938" y="760"/>
                  </a:lnTo>
                  <a:lnTo>
                    <a:pt x="920" y="760"/>
                  </a:lnTo>
                  <a:cubicBezTo>
                    <a:pt x="893" y="834"/>
                    <a:pt x="818" y="882"/>
                    <a:pt x="736" y="902"/>
                  </a:cubicBezTo>
                  <a:cubicBezTo>
                    <a:pt x="722" y="906"/>
                    <a:pt x="653" y="925"/>
                    <a:pt x="517" y="925"/>
                  </a:cubicBezTo>
                  <a:lnTo>
                    <a:pt x="93" y="925"/>
                  </a:lnTo>
                  <a:lnTo>
                    <a:pt x="451" y="504"/>
                  </a:lnTo>
                  <a:cubicBezTo>
                    <a:pt x="456" y="499"/>
                    <a:pt x="458" y="496"/>
                    <a:pt x="458" y="493"/>
                  </a:cubicBezTo>
                  <a:cubicBezTo>
                    <a:pt x="458" y="491"/>
                    <a:pt x="458" y="490"/>
                    <a:pt x="453" y="482"/>
                  </a:cubicBezTo>
                  <a:lnTo>
                    <a:pt x="125" y="34"/>
                  </a:lnTo>
                  <a:lnTo>
                    <a:pt x="510" y="34"/>
                  </a:lnTo>
                  <a:cubicBezTo>
                    <a:pt x="605" y="34"/>
                    <a:pt x="669" y="43"/>
                    <a:pt x="675" y="45"/>
                  </a:cubicBezTo>
                  <a:cubicBezTo>
                    <a:pt x="714" y="51"/>
                    <a:pt x="774" y="62"/>
                    <a:pt x="830" y="98"/>
                  </a:cubicBezTo>
                  <a:cubicBezTo>
                    <a:pt x="848" y="109"/>
                    <a:pt x="896" y="141"/>
                    <a:pt x="920" y="198"/>
                  </a:cubicBezTo>
                  <a:lnTo>
                    <a:pt x="938" y="198"/>
                  </a:lnTo>
                  <a:lnTo>
                    <a:pt x="853" y="0"/>
                  </a:lnTo>
                  <a:lnTo>
                    <a:pt x="19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6"/>
                    <a:pt x="0" y="21"/>
                    <a:pt x="0" y="29"/>
                  </a:cubicBezTo>
                  <a:lnTo>
                    <a:pt x="373" y="538"/>
                  </a:lnTo>
                  <a:lnTo>
                    <a:pt x="8" y="965"/>
                  </a:lnTo>
                  <a:cubicBezTo>
                    <a:pt x="0" y="975"/>
                    <a:pt x="0" y="978"/>
                    <a:pt x="0" y="978"/>
                  </a:cubicBezTo>
                  <a:cubicBezTo>
                    <a:pt x="0" y="986"/>
                    <a:pt x="6" y="986"/>
                    <a:pt x="19" y="9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2B684E4-F6DE-7B45-BC78-224A7652A3D4}"/>
                </a:ext>
              </a:extLst>
            </p:cNvPr>
            <p:cNvSpPr/>
            <p:nvPr/>
          </p:nvSpPr>
          <p:spPr>
            <a:xfrm>
              <a:off x="351252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20" y="0"/>
                  </a:moveTo>
                  <a:cubicBezTo>
                    <a:pt x="26" y="66"/>
                    <a:pt x="0" y="171"/>
                    <a:pt x="0" y="246"/>
                  </a:cubicBezTo>
                  <a:cubicBezTo>
                    <a:pt x="0" y="315"/>
                    <a:pt x="21" y="424"/>
                    <a:pt x="120" y="493"/>
                  </a:cubicBezTo>
                  <a:cubicBezTo>
                    <a:pt x="123" y="493"/>
                    <a:pt x="130" y="493"/>
                    <a:pt x="130" y="488"/>
                  </a:cubicBezTo>
                  <a:cubicBezTo>
                    <a:pt x="130" y="485"/>
                    <a:pt x="128" y="483"/>
                    <a:pt x="125" y="480"/>
                  </a:cubicBezTo>
                  <a:cubicBezTo>
                    <a:pt x="58" y="421"/>
                    <a:pt x="34" y="336"/>
                    <a:pt x="34" y="246"/>
                  </a:cubicBezTo>
                  <a:cubicBezTo>
                    <a:pt x="34" y="114"/>
                    <a:pt x="85" y="48"/>
                    <a:pt x="126" y="11"/>
                  </a:cubicBezTo>
                  <a:cubicBezTo>
                    <a:pt x="128" y="10"/>
                    <a:pt x="130" y="8"/>
                    <a:pt x="130" y="6"/>
                  </a:cubicBezTo>
                  <a:cubicBezTo>
                    <a:pt x="130" y="0"/>
                    <a:pt x="123" y="0"/>
                    <a:pt x="1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A5476456-C988-DA4F-A8A0-E6B1F23E015C}"/>
                </a:ext>
              </a:extLst>
            </p:cNvPr>
            <p:cNvSpPr/>
            <p:nvPr/>
          </p:nvSpPr>
          <p:spPr>
            <a:xfrm>
              <a:off x="358344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D0D96866-44E5-4B48-BA3C-FF18DA19516F}"/>
                </a:ext>
              </a:extLst>
            </p:cNvPr>
            <p:cNvSpPr/>
            <p:nvPr/>
          </p:nvSpPr>
          <p:spPr>
            <a:xfrm>
              <a:off x="3685679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D8E1BEC8-36E1-064E-8390-B5F731F50430}"/>
                </a:ext>
              </a:extLst>
            </p:cNvPr>
            <p:cNvSpPr/>
            <p:nvPr/>
          </p:nvSpPr>
          <p:spPr>
            <a:xfrm>
              <a:off x="3736440" y="6611040"/>
              <a:ext cx="907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224">
                  <a:moveTo>
                    <a:pt x="179" y="29"/>
                  </a:moveTo>
                  <a:cubicBezTo>
                    <a:pt x="168" y="13"/>
                    <a:pt x="152" y="0"/>
                    <a:pt x="128" y="0"/>
                  </a:cubicBezTo>
                  <a:cubicBezTo>
                    <a:pt x="64" y="0"/>
                    <a:pt x="0" y="70"/>
                    <a:pt x="0" y="141"/>
                  </a:cubicBezTo>
                  <a:cubicBezTo>
                    <a:pt x="0" y="189"/>
                    <a:pt x="32" y="224"/>
                    <a:pt x="75" y="224"/>
                  </a:cubicBezTo>
                  <a:cubicBezTo>
                    <a:pt x="101" y="224"/>
                    <a:pt x="125" y="208"/>
                    <a:pt x="146" y="189"/>
                  </a:cubicBezTo>
                  <a:cubicBezTo>
                    <a:pt x="155" y="219"/>
                    <a:pt x="182" y="224"/>
                    <a:pt x="197" y="224"/>
                  </a:cubicBezTo>
                  <a:cubicBezTo>
                    <a:pt x="214" y="224"/>
                    <a:pt x="226" y="213"/>
                    <a:pt x="235" y="197"/>
                  </a:cubicBezTo>
                  <a:cubicBezTo>
                    <a:pt x="246" y="178"/>
                    <a:pt x="253" y="150"/>
                    <a:pt x="253" y="147"/>
                  </a:cubicBezTo>
                  <a:cubicBezTo>
                    <a:pt x="253" y="141"/>
                    <a:pt x="246" y="141"/>
                    <a:pt x="245" y="141"/>
                  </a:cubicBezTo>
                  <a:cubicBezTo>
                    <a:pt x="238" y="141"/>
                    <a:pt x="237" y="144"/>
                    <a:pt x="234" y="157"/>
                  </a:cubicBezTo>
                  <a:cubicBezTo>
                    <a:pt x="227" y="181"/>
                    <a:pt x="218" y="210"/>
                    <a:pt x="197" y="210"/>
                  </a:cubicBezTo>
                  <a:cubicBezTo>
                    <a:pt x="184" y="210"/>
                    <a:pt x="181" y="198"/>
                    <a:pt x="181" y="186"/>
                  </a:cubicBezTo>
                  <a:cubicBezTo>
                    <a:pt x="181" y="178"/>
                    <a:pt x="186" y="158"/>
                    <a:pt x="189" y="146"/>
                  </a:cubicBezTo>
                  <a:cubicBezTo>
                    <a:pt x="192" y="133"/>
                    <a:pt x="197" y="112"/>
                    <a:pt x="200" y="101"/>
                  </a:cubicBezTo>
                  <a:lnTo>
                    <a:pt x="210" y="64"/>
                  </a:lnTo>
                  <a:cubicBezTo>
                    <a:pt x="213" y="51"/>
                    <a:pt x="218" y="27"/>
                    <a:pt x="218" y="26"/>
                  </a:cubicBezTo>
                  <a:cubicBezTo>
                    <a:pt x="218" y="14"/>
                    <a:pt x="210" y="10"/>
                    <a:pt x="202" y="10"/>
                  </a:cubicBezTo>
                  <a:cubicBezTo>
                    <a:pt x="194" y="10"/>
                    <a:pt x="182" y="16"/>
                    <a:pt x="179" y="29"/>
                  </a:cubicBezTo>
                  <a:close/>
                  <a:moveTo>
                    <a:pt x="147" y="157"/>
                  </a:moveTo>
                  <a:cubicBezTo>
                    <a:pt x="144" y="171"/>
                    <a:pt x="133" y="181"/>
                    <a:pt x="122" y="190"/>
                  </a:cubicBezTo>
                  <a:cubicBezTo>
                    <a:pt x="117" y="194"/>
                    <a:pt x="98" y="210"/>
                    <a:pt x="77" y="210"/>
                  </a:cubicBezTo>
                  <a:cubicBezTo>
                    <a:pt x="58" y="210"/>
                    <a:pt x="40" y="197"/>
                    <a:pt x="40" y="162"/>
                  </a:cubicBezTo>
                  <a:cubicBezTo>
                    <a:pt x="40" y="136"/>
                    <a:pt x="54" y="80"/>
                    <a:pt x="66" y="61"/>
                  </a:cubicBezTo>
                  <a:cubicBezTo>
                    <a:pt x="88" y="21"/>
                    <a:pt x="114" y="14"/>
                    <a:pt x="128" y="14"/>
                  </a:cubicBezTo>
                  <a:cubicBezTo>
                    <a:pt x="162" y="14"/>
                    <a:pt x="171" y="51"/>
                    <a:pt x="171" y="58"/>
                  </a:cubicBezTo>
                  <a:cubicBezTo>
                    <a:pt x="171" y="59"/>
                    <a:pt x="171" y="62"/>
                    <a:pt x="17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16772F7-A90F-B146-9539-44C928515E7D}"/>
                </a:ext>
              </a:extLst>
            </p:cNvPr>
            <p:cNvSpPr/>
            <p:nvPr/>
          </p:nvSpPr>
          <p:spPr>
            <a:xfrm>
              <a:off x="385524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0697F45-2CE8-6741-86E7-5C4736BF938F}"/>
                </a:ext>
              </a:extLst>
            </p:cNvPr>
            <p:cNvSpPr/>
            <p:nvPr/>
          </p:nvSpPr>
          <p:spPr>
            <a:xfrm>
              <a:off x="390744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24A184F-E1C4-0245-B078-E0DD6A59F25A}"/>
                </a:ext>
              </a:extLst>
            </p:cNvPr>
            <p:cNvSpPr/>
            <p:nvPr/>
          </p:nvSpPr>
          <p:spPr>
            <a:xfrm>
              <a:off x="4002119" y="6567840"/>
              <a:ext cx="35280" cy="6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184">
                  <a:moveTo>
                    <a:pt x="96" y="34"/>
                  </a:moveTo>
                  <a:cubicBezTo>
                    <a:pt x="96" y="34"/>
                    <a:pt x="99" y="26"/>
                    <a:pt x="99" y="21"/>
                  </a:cubicBezTo>
                  <a:cubicBezTo>
                    <a:pt x="99" y="8"/>
                    <a:pt x="88" y="0"/>
                    <a:pt x="77" y="0"/>
                  </a:cubicBezTo>
                  <a:cubicBezTo>
                    <a:pt x="62" y="0"/>
                    <a:pt x="58" y="11"/>
                    <a:pt x="56" y="16"/>
                  </a:cubicBezTo>
                  <a:lnTo>
                    <a:pt x="2" y="170"/>
                  </a:lnTo>
                  <a:cubicBezTo>
                    <a:pt x="0" y="174"/>
                    <a:pt x="0" y="174"/>
                    <a:pt x="0" y="176"/>
                  </a:cubicBezTo>
                  <a:cubicBezTo>
                    <a:pt x="0" y="181"/>
                    <a:pt x="14" y="184"/>
                    <a:pt x="16" y="184"/>
                  </a:cubicBezTo>
                  <a:cubicBezTo>
                    <a:pt x="19" y="184"/>
                    <a:pt x="19" y="182"/>
                    <a:pt x="21" y="1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E803C153-0A8E-724D-8C3E-73E959E84A56}"/>
                </a:ext>
              </a:extLst>
            </p:cNvPr>
            <p:cNvSpPr/>
            <p:nvPr/>
          </p:nvSpPr>
          <p:spPr>
            <a:xfrm>
              <a:off x="407880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636404C0-6685-1F4B-BE21-C4D9D539A6F2}"/>
                </a:ext>
              </a:extLst>
            </p:cNvPr>
            <p:cNvSpPr/>
            <p:nvPr/>
          </p:nvSpPr>
          <p:spPr>
            <a:xfrm>
              <a:off x="4126320" y="6611040"/>
              <a:ext cx="8244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24">
                  <a:moveTo>
                    <a:pt x="93" y="118"/>
                  </a:moveTo>
                  <a:cubicBezTo>
                    <a:pt x="94" y="115"/>
                    <a:pt x="106" y="70"/>
                    <a:pt x="106" y="69"/>
                  </a:cubicBezTo>
                  <a:cubicBezTo>
                    <a:pt x="107" y="64"/>
                    <a:pt x="122" y="40"/>
                    <a:pt x="138" y="27"/>
                  </a:cubicBezTo>
                  <a:cubicBezTo>
                    <a:pt x="142" y="24"/>
                    <a:pt x="157" y="14"/>
                    <a:pt x="178" y="14"/>
                  </a:cubicBezTo>
                  <a:cubicBezTo>
                    <a:pt x="182" y="14"/>
                    <a:pt x="195" y="14"/>
                    <a:pt x="205" y="21"/>
                  </a:cubicBezTo>
                  <a:cubicBezTo>
                    <a:pt x="189" y="26"/>
                    <a:pt x="182" y="38"/>
                    <a:pt x="182" y="48"/>
                  </a:cubicBezTo>
                  <a:cubicBezTo>
                    <a:pt x="182" y="59"/>
                    <a:pt x="192" y="67"/>
                    <a:pt x="203" y="67"/>
                  </a:cubicBezTo>
                  <a:cubicBezTo>
                    <a:pt x="214" y="67"/>
                    <a:pt x="230" y="58"/>
                    <a:pt x="230" y="37"/>
                  </a:cubicBezTo>
                  <a:cubicBezTo>
                    <a:pt x="230" y="11"/>
                    <a:pt x="203" y="0"/>
                    <a:pt x="178" y="0"/>
                  </a:cubicBezTo>
                  <a:cubicBezTo>
                    <a:pt x="152" y="0"/>
                    <a:pt x="130" y="11"/>
                    <a:pt x="107" y="35"/>
                  </a:cubicBezTo>
                  <a:cubicBezTo>
                    <a:pt x="99" y="5"/>
                    <a:pt x="69" y="0"/>
                    <a:pt x="58" y="0"/>
                  </a:cubicBezTo>
                  <a:cubicBezTo>
                    <a:pt x="38" y="0"/>
                    <a:pt x="26" y="11"/>
                    <a:pt x="18" y="26"/>
                  </a:cubicBezTo>
                  <a:cubicBezTo>
                    <a:pt x="6" y="45"/>
                    <a:pt x="0" y="74"/>
                    <a:pt x="0" y="75"/>
                  </a:cubicBezTo>
                  <a:cubicBezTo>
                    <a:pt x="0" y="82"/>
                    <a:pt x="6" y="82"/>
                    <a:pt x="8" y="82"/>
                  </a:cubicBezTo>
                  <a:cubicBezTo>
                    <a:pt x="16" y="82"/>
                    <a:pt x="16" y="80"/>
                    <a:pt x="19" y="67"/>
                  </a:cubicBezTo>
                  <a:cubicBezTo>
                    <a:pt x="27" y="37"/>
                    <a:pt x="37" y="14"/>
                    <a:pt x="56" y="14"/>
                  </a:cubicBezTo>
                  <a:cubicBezTo>
                    <a:pt x="69" y="14"/>
                    <a:pt x="72" y="24"/>
                    <a:pt x="72" y="38"/>
                  </a:cubicBezTo>
                  <a:cubicBezTo>
                    <a:pt x="72" y="48"/>
                    <a:pt x="67" y="66"/>
                    <a:pt x="64" y="80"/>
                  </a:cubicBezTo>
                  <a:cubicBezTo>
                    <a:pt x="61" y="93"/>
                    <a:pt x="56" y="114"/>
                    <a:pt x="53" y="123"/>
                  </a:cubicBezTo>
                  <a:lnTo>
                    <a:pt x="37" y="187"/>
                  </a:lnTo>
                  <a:cubicBezTo>
                    <a:pt x="35" y="194"/>
                    <a:pt x="32" y="206"/>
                    <a:pt x="32" y="208"/>
                  </a:cubicBezTo>
                  <a:cubicBezTo>
                    <a:pt x="32" y="219"/>
                    <a:pt x="42" y="224"/>
                    <a:pt x="50" y="224"/>
                  </a:cubicBezTo>
                  <a:cubicBezTo>
                    <a:pt x="56" y="224"/>
                    <a:pt x="66" y="219"/>
                    <a:pt x="70" y="210"/>
                  </a:cubicBezTo>
                  <a:cubicBezTo>
                    <a:pt x="72" y="206"/>
                    <a:pt x="77" y="184"/>
                    <a:pt x="80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54F5580-0BBB-8B4B-9565-5B606247A61A}"/>
                </a:ext>
              </a:extLst>
            </p:cNvPr>
            <p:cNvSpPr/>
            <p:nvPr/>
          </p:nvSpPr>
          <p:spPr>
            <a:xfrm>
              <a:off x="423000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0" y="0"/>
                  </a:moveTo>
                  <a:cubicBezTo>
                    <a:pt x="6" y="0"/>
                    <a:pt x="0" y="0"/>
                    <a:pt x="0" y="6"/>
                  </a:cubicBezTo>
                  <a:cubicBezTo>
                    <a:pt x="0" y="8"/>
                    <a:pt x="2" y="10"/>
                    <a:pt x="5" y="13"/>
                  </a:cubicBezTo>
                  <a:cubicBezTo>
                    <a:pt x="48" y="53"/>
                    <a:pt x="94" y="118"/>
                    <a:pt x="94" y="246"/>
                  </a:cubicBezTo>
                  <a:cubicBezTo>
                    <a:pt x="94" y="349"/>
                    <a:pt x="62" y="427"/>
                    <a:pt x="10" y="475"/>
                  </a:cubicBezTo>
                  <a:cubicBezTo>
                    <a:pt x="0" y="485"/>
                    <a:pt x="0" y="485"/>
                    <a:pt x="0" y="488"/>
                  </a:cubicBezTo>
                  <a:cubicBezTo>
                    <a:pt x="0" y="490"/>
                    <a:pt x="2" y="493"/>
                    <a:pt x="6" y="493"/>
                  </a:cubicBezTo>
                  <a:cubicBezTo>
                    <a:pt x="13" y="493"/>
                    <a:pt x="59" y="461"/>
                    <a:pt x="93" y="398"/>
                  </a:cubicBezTo>
                  <a:cubicBezTo>
                    <a:pt x="115" y="358"/>
                    <a:pt x="130" y="304"/>
                    <a:pt x="130" y="246"/>
                  </a:cubicBezTo>
                  <a:cubicBezTo>
                    <a:pt x="130" y="178"/>
                    <a:pt x="109" y="6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D6F951AA-6B0A-8E49-B369-FF9D13D38DF3}"/>
                </a:ext>
              </a:extLst>
            </p:cNvPr>
            <p:cNvSpPr/>
            <p:nvPr/>
          </p:nvSpPr>
          <p:spPr>
            <a:xfrm>
              <a:off x="4315320" y="6586920"/>
              <a:ext cx="9828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" h="323">
                  <a:moveTo>
                    <a:pt x="254" y="173"/>
                  </a:moveTo>
                  <a:cubicBezTo>
                    <a:pt x="262" y="173"/>
                    <a:pt x="274" y="173"/>
                    <a:pt x="274" y="162"/>
                  </a:cubicBezTo>
                  <a:cubicBezTo>
                    <a:pt x="274" y="149"/>
                    <a:pt x="262" y="149"/>
                    <a:pt x="254" y="149"/>
                  </a:cubicBezTo>
                  <a:lnTo>
                    <a:pt x="24" y="149"/>
                  </a:lnTo>
                  <a:cubicBezTo>
                    <a:pt x="32" y="78"/>
                    <a:pt x="93" y="24"/>
                    <a:pt x="170" y="24"/>
                  </a:cubicBezTo>
                  <a:lnTo>
                    <a:pt x="254" y="24"/>
                  </a:lnTo>
                  <a:cubicBezTo>
                    <a:pt x="262" y="24"/>
                    <a:pt x="274" y="24"/>
                    <a:pt x="274" y="13"/>
                  </a:cubicBezTo>
                  <a:cubicBezTo>
                    <a:pt x="274" y="0"/>
                    <a:pt x="262" y="0"/>
                    <a:pt x="254" y="0"/>
                  </a:cubicBezTo>
                  <a:lnTo>
                    <a:pt x="168" y="0"/>
                  </a:lnTo>
                  <a:cubicBezTo>
                    <a:pt x="75" y="0"/>
                    <a:pt x="0" y="72"/>
                    <a:pt x="0" y="162"/>
                  </a:cubicBezTo>
                  <a:cubicBezTo>
                    <a:pt x="0" y="253"/>
                    <a:pt x="77" y="323"/>
                    <a:pt x="168" y="323"/>
                  </a:cubicBezTo>
                  <a:lnTo>
                    <a:pt x="254" y="323"/>
                  </a:lnTo>
                  <a:cubicBezTo>
                    <a:pt x="262" y="323"/>
                    <a:pt x="274" y="323"/>
                    <a:pt x="274" y="310"/>
                  </a:cubicBezTo>
                  <a:cubicBezTo>
                    <a:pt x="274" y="299"/>
                    <a:pt x="262" y="299"/>
                    <a:pt x="254" y="299"/>
                  </a:cubicBezTo>
                  <a:lnTo>
                    <a:pt x="170" y="299"/>
                  </a:lnTo>
                  <a:cubicBezTo>
                    <a:pt x="93" y="299"/>
                    <a:pt x="32" y="245"/>
                    <a:pt x="24" y="1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F30A99A-DE30-CC40-80BF-84CF7A8EA9CC}"/>
                </a:ext>
              </a:extLst>
            </p:cNvPr>
            <p:cNvSpPr/>
            <p:nvPr/>
          </p:nvSpPr>
          <p:spPr>
            <a:xfrm>
              <a:off x="4444920" y="6568559"/>
              <a:ext cx="135720" cy="12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8" h="338">
                  <a:moveTo>
                    <a:pt x="58" y="299"/>
                  </a:moveTo>
                  <a:cubicBezTo>
                    <a:pt x="54" y="315"/>
                    <a:pt x="53" y="320"/>
                    <a:pt x="14" y="320"/>
                  </a:cubicBezTo>
                  <a:cubicBezTo>
                    <a:pt x="6" y="320"/>
                    <a:pt x="0" y="320"/>
                    <a:pt x="0" y="330"/>
                  </a:cubicBezTo>
                  <a:cubicBezTo>
                    <a:pt x="0" y="338"/>
                    <a:pt x="6" y="338"/>
                    <a:pt x="14" y="338"/>
                  </a:cubicBezTo>
                  <a:lnTo>
                    <a:pt x="206" y="338"/>
                  </a:lnTo>
                  <a:cubicBezTo>
                    <a:pt x="290" y="338"/>
                    <a:pt x="352" y="282"/>
                    <a:pt x="352" y="232"/>
                  </a:cubicBezTo>
                  <a:cubicBezTo>
                    <a:pt x="352" y="197"/>
                    <a:pt x="320" y="166"/>
                    <a:pt x="269" y="162"/>
                  </a:cubicBezTo>
                  <a:cubicBezTo>
                    <a:pt x="328" y="150"/>
                    <a:pt x="378" y="112"/>
                    <a:pt x="378" y="70"/>
                  </a:cubicBezTo>
                  <a:cubicBezTo>
                    <a:pt x="378" y="32"/>
                    <a:pt x="339" y="0"/>
                    <a:pt x="275" y="0"/>
                  </a:cubicBezTo>
                  <a:lnTo>
                    <a:pt x="96" y="0"/>
                  </a:lnTo>
                  <a:cubicBezTo>
                    <a:pt x="86" y="0"/>
                    <a:pt x="80" y="0"/>
                    <a:pt x="80" y="11"/>
                  </a:cubicBezTo>
                  <a:cubicBezTo>
                    <a:pt x="80" y="18"/>
                    <a:pt x="86" y="18"/>
                    <a:pt x="96" y="18"/>
                  </a:cubicBezTo>
                  <a:cubicBezTo>
                    <a:pt x="96" y="18"/>
                    <a:pt x="106" y="18"/>
                    <a:pt x="115" y="19"/>
                  </a:cubicBezTo>
                  <a:cubicBezTo>
                    <a:pt x="125" y="19"/>
                    <a:pt x="126" y="21"/>
                    <a:pt x="126" y="26"/>
                  </a:cubicBezTo>
                  <a:cubicBezTo>
                    <a:pt x="126" y="27"/>
                    <a:pt x="126" y="29"/>
                    <a:pt x="123" y="37"/>
                  </a:cubicBezTo>
                  <a:close/>
                  <a:moveTo>
                    <a:pt x="138" y="155"/>
                  </a:moveTo>
                  <a:lnTo>
                    <a:pt x="168" y="35"/>
                  </a:lnTo>
                  <a:cubicBezTo>
                    <a:pt x="171" y="19"/>
                    <a:pt x="171" y="18"/>
                    <a:pt x="192" y="18"/>
                  </a:cubicBezTo>
                  <a:lnTo>
                    <a:pt x="267" y="18"/>
                  </a:lnTo>
                  <a:cubicBezTo>
                    <a:pt x="318" y="18"/>
                    <a:pt x="330" y="51"/>
                    <a:pt x="330" y="70"/>
                  </a:cubicBezTo>
                  <a:cubicBezTo>
                    <a:pt x="330" y="110"/>
                    <a:pt x="285" y="155"/>
                    <a:pt x="218" y="155"/>
                  </a:cubicBezTo>
                  <a:close/>
                  <a:moveTo>
                    <a:pt x="114" y="320"/>
                  </a:moveTo>
                  <a:cubicBezTo>
                    <a:pt x="98" y="320"/>
                    <a:pt x="98" y="320"/>
                    <a:pt x="98" y="315"/>
                  </a:cubicBezTo>
                  <a:cubicBezTo>
                    <a:pt x="98" y="315"/>
                    <a:pt x="98" y="312"/>
                    <a:pt x="99" y="304"/>
                  </a:cubicBezTo>
                  <a:lnTo>
                    <a:pt x="134" y="170"/>
                  </a:lnTo>
                  <a:lnTo>
                    <a:pt x="238" y="170"/>
                  </a:lnTo>
                  <a:cubicBezTo>
                    <a:pt x="285" y="170"/>
                    <a:pt x="302" y="200"/>
                    <a:pt x="302" y="229"/>
                  </a:cubicBezTo>
                  <a:cubicBezTo>
                    <a:pt x="302" y="277"/>
                    <a:pt x="253" y="320"/>
                    <a:pt x="194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6A16C52-4995-C74B-BA16-2AAEBA50BBC2}"/>
                </a:ext>
              </a:extLst>
            </p:cNvPr>
            <p:cNvSpPr/>
            <p:nvPr/>
          </p:nvSpPr>
          <p:spPr>
            <a:xfrm>
              <a:off x="46638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AD98525-1D9E-4D4A-84CB-20345C159807}"/>
                </a:ext>
              </a:extLst>
            </p:cNvPr>
            <p:cNvSpPr/>
            <p:nvPr/>
          </p:nvSpPr>
          <p:spPr>
            <a:xfrm>
              <a:off x="474336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2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2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8AA0B4C-DBEA-5B4A-B704-F859602DF1B3}"/>
                </a:ext>
              </a:extLst>
            </p:cNvPr>
            <p:cNvSpPr/>
            <p:nvPr/>
          </p:nvSpPr>
          <p:spPr>
            <a:xfrm>
              <a:off x="483840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09031D3F-E0E2-2A49-922E-C9569D0C959A}"/>
                </a:ext>
              </a:extLst>
            </p:cNvPr>
            <p:cNvSpPr/>
            <p:nvPr/>
          </p:nvSpPr>
          <p:spPr>
            <a:xfrm>
              <a:off x="4969080" y="6263280"/>
              <a:ext cx="1033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20">
                  <a:moveTo>
                    <a:pt x="42" y="270"/>
                  </a:moveTo>
                  <a:cubicBezTo>
                    <a:pt x="40" y="282"/>
                    <a:pt x="35" y="298"/>
                    <a:pt x="35" y="301"/>
                  </a:cubicBezTo>
                  <a:cubicBezTo>
                    <a:pt x="35" y="314"/>
                    <a:pt x="45" y="320"/>
                    <a:pt x="56" y="320"/>
                  </a:cubicBezTo>
                  <a:cubicBezTo>
                    <a:pt x="64" y="320"/>
                    <a:pt x="77" y="314"/>
                    <a:pt x="82" y="301"/>
                  </a:cubicBezTo>
                  <a:cubicBezTo>
                    <a:pt x="83" y="298"/>
                    <a:pt x="107" y="202"/>
                    <a:pt x="110" y="189"/>
                  </a:cubicBezTo>
                  <a:cubicBezTo>
                    <a:pt x="115" y="165"/>
                    <a:pt x="128" y="115"/>
                    <a:pt x="133" y="96"/>
                  </a:cubicBezTo>
                  <a:cubicBezTo>
                    <a:pt x="136" y="88"/>
                    <a:pt x="155" y="54"/>
                    <a:pt x="173" y="38"/>
                  </a:cubicBezTo>
                  <a:cubicBezTo>
                    <a:pt x="178" y="34"/>
                    <a:pt x="198" y="16"/>
                    <a:pt x="229" y="16"/>
                  </a:cubicBezTo>
                  <a:cubicBezTo>
                    <a:pt x="248" y="16"/>
                    <a:pt x="258" y="24"/>
                    <a:pt x="259" y="24"/>
                  </a:cubicBezTo>
                  <a:cubicBezTo>
                    <a:pt x="237" y="27"/>
                    <a:pt x="222" y="45"/>
                    <a:pt x="222" y="62"/>
                  </a:cubicBezTo>
                  <a:cubicBezTo>
                    <a:pt x="222" y="74"/>
                    <a:pt x="230" y="88"/>
                    <a:pt x="250" y="88"/>
                  </a:cubicBezTo>
                  <a:cubicBezTo>
                    <a:pt x="267" y="88"/>
                    <a:pt x="288" y="72"/>
                    <a:pt x="288" y="46"/>
                  </a:cubicBezTo>
                  <a:cubicBezTo>
                    <a:pt x="288" y="21"/>
                    <a:pt x="266" y="0"/>
                    <a:pt x="229" y="0"/>
                  </a:cubicBezTo>
                  <a:cubicBezTo>
                    <a:pt x="182" y="0"/>
                    <a:pt x="152" y="35"/>
                    <a:pt x="139" y="54"/>
                  </a:cubicBezTo>
                  <a:cubicBezTo>
                    <a:pt x="133" y="22"/>
                    <a:pt x="107" y="0"/>
                    <a:pt x="74" y="0"/>
                  </a:cubicBezTo>
                  <a:cubicBezTo>
                    <a:pt x="42" y="0"/>
                    <a:pt x="29" y="27"/>
                    <a:pt x="22" y="40"/>
                  </a:cubicBezTo>
                  <a:cubicBezTo>
                    <a:pt x="10" y="64"/>
                    <a:pt x="0" y="107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21" y="99"/>
                  </a:cubicBezTo>
                  <a:cubicBezTo>
                    <a:pt x="32" y="50"/>
                    <a:pt x="46" y="16"/>
                    <a:pt x="72" y="16"/>
                  </a:cubicBezTo>
                  <a:cubicBezTo>
                    <a:pt x="85" y="16"/>
                    <a:pt x="94" y="21"/>
                    <a:pt x="94" y="48"/>
                  </a:cubicBezTo>
                  <a:cubicBezTo>
                    <a:pt x="94" y="62"/>
                    <a:pt x="91" y="70"/>
                    <a:pt x="83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484A100C-2FCE-A042-BDDF-09E51EB0EC08}"/>
                </a:ext>
              </a:extLst>
            </p:cNvPr>
            <p:cNvSpPr/>
            <p:nvPr/>
          </p:nvSpPr>
          <p:spPr>
            <a:xfrm>
              <a:off x="5086079" y="6263280"/>
              <a:ext cx="11664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5" h="456">
                  <a:moveTo>
                    <a:pt x="322" y="46"/>
                  </a:moveTo>
                  <a:cubicBezTo>
                    <a:pt x="323" y="42"/>
                    <a:pt x="325" y="38"/>
                    <a:pt x="325" y="34"/>
                  </a:cubicBezTo>
                  <a:cubicBezTo>
                    <a:pt x="325" y="21"/>
                    <a:pt x="315" y="14"/>
                    <a:pt x="304" y="14"/>
                  </a:cubicBezTo>
                  <a:cubicBezTo>
                    <a:pt x="296" y="14"/>
                    <a:pt x="277" y="19"/>
                    <a:pt x="275" y="45"/>
                  </a:cubicBezTo>
                  <a:cubicBezTo>
                    <a:pt x="262" y="18"/>
                    <a:pt x="237" y="0"/>
                    <a:pt x="210" y="0"/>
                  </a:cubicBezTo>
                  <a:cubicBezTo>
                    <a:pt x="128" y="0"/>
                    <a:pt x="42" y="99"/>
                    <a:pt x="42" y="200"/>
                  </a:cubicBezTo>
                  <a:cubicBezTo>
                    <a:pt x="42" y="270"/>
                    <a:pt x="85" y="312"/>
                    <a:pt x="134" y="312"/>
                  </a:cubicBezTo>
                  <a:cubicBezTo>
                    <a:pt x="176" y="312"/>
                    <a:pt x="210" y="278"/>
                    <a:pt x="218" y="270"/>
                  </a:cubicBezTo>
                  <a:lnTo>
                    <a:pt x="218" y="272"/>
                  </a:lnTo>
                  <a:cubicBezTo>
                    <a:pt x="203" y="334"/>
                    <a:pt x="194" y="363"/>
                    <a:pt x="194" y="365"/>
                  </a:cubicBezTo>
                  <a:cubicBezTo>
                    <a:pt x="192" y="371"/>
                    <a:pt x="168" y="442"/>
                    <a:pt x="93" y="442"/>
                  </a:cubicBezTo>
                  <a:cubicBezTo>
                    <a:pt x="78" y="442"/>
                    <a:pt x="56" y="440"/>
                    <a:pt x="37" y="434"/>
                  </a:cubicBezTo>
                  <a:cubicBezTo>
                    <a:pt x="58" y="427"/>
                    <a:pt x="66" y="410"/>
                    <a:pt x="66" y="397"/>
                  </a:cubicBezTo>
                  <a:cubicBezTo>
                    <a:pt x="66" y="386"/>
                    <a:pt x="58" y="373"/>
                    <a:pt x="38" y="373"/>
                  </a:cubicBezTo>
                  <a:cubicBezTo>
                    <a:pt x="22" y="373"/>
                    <a:pt x="0" y="386"/>
                    <a:pt x="0" y="413"/>
                  </a:cubicBezTo>
                  <a:cubicBezTo>
                    <a:pt x="0" y="442"/>
                    <a:pt x="26" y="456"/>
                    <a:pt x="94" y="456"/>
                  </a:cubicBezTo>
                  <a:cubicBezTo>
                    <a:pt x="182" y="456"/>
                    <a:pt x="234" y="402"/>
                    <a:pt x="243" y="358"/>
                  </a:cubicBezTo>
                  <a:close/>
                  <a:moveTo>
                    <a:pt x="230" y="221"/>
                  </a:moveTo>
                  <a:cubicBezTo>
                    <a:pt x="226" y="240"/>
                    <a:pt x="210" y="258"/>
                    <a:pt x="194" y="270"/>
                  </a:cubicBezTo>
                  <a:cubicBezTo>
                    <a:pt x="179" y="283"/>
                    <a:pt x="157" y="296"/>
                    <a:pt x="138" y="296"/>
                  </a:cubicBezTo>
                  <a:cubicBezTo>
                    <a:pt x="102" y="296"/>
                    <a:pt x="91" y="259"/>
                    <a:pt x="91" y="232"/>
                  </a:cubicBezTo>
                  <a:cubicBezTo>
                    <a:pt x="91" y="197"/>
                    <a:pt x="112" y="114"/>
                    <a:pt x="131" y="78"/>
                  </a:cubicBezTo>
                  <a:cubicBezTo>
                    <a:pt x="150" y="43"/>
                    <a:pt x="181" y="16"/>
                    <a:pt x="210" y="16"/>
                  </a:cubicBezTo>
                  <a:cubicBezTo>
                    <a:pt x="256" y="16"/>
                    <a:pt x="266" y="72"/>
                    <a:pt x="266" y="77"/>
                  </a:cubicBezTo>
                  <a:cubicBezTo>
                    <a:pt x="266" y="80"/>
                    <a:pt x="266" y="83"/>
                    <a:pt x="264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F3496EAC-6DAF-8141-B93C-688218C86F3E}"/>
                </a:ext>
              </a:extLst>
            </p:cNvPr>
            <p:cNvSpPr/>
            <p:nvPr/>
          </p:nvSpPr>
          <p:spPr>
            <a:xfrm>
              <a:off x="5223600" y="6263280"/>
              <a:ext cx="975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2" h="320">
                  <a:moveTo>
                    <a:pt x="99" y="149"/>
                  </a:moveTo>
                  <a:cubicBezTo>
                    <a:pt x="120" y="149"/>
                    <a:pt x="173" y="147"/>
                    <a:pt x="208" y="133"/>
                  </a:cubicBezTo>
                  <a:cubicBezTo>
                    <a:pt x="258" y="112"/>
                    <a:pt x="261" y="70"/>
                    <a:pt x="261" y="61"/>
                  </a:cubicBezTo>
                  <a:cubicBezTo>
                    <a:pt x="261" y="29"/>
                    <a:pt x="234" y="0"/>
                    <a:pt x="186" y="0"/>
                  </a:cubicBezTo>
                  <a:cubicBezTo>
                    <a:pt x="107" y="0"/>
                    <a:pt x="0" y="69"/>
                    <a:pt x="0" y="192"/>
                  </a:cubicBezTo>
                  <a:cubicBezTo>
                    <a:pt x="0" y="264"/>
                    <a:pt x="42" y="320"/>
                    <a:pt x="110" y="320"/>
                  </a:cubicBezTo>
                  <a:cubicBezTo>
                    <a:pt x="213" y="320"/>
                    <a:pt x="272" y="245"/>
                    <a:pt x="272" y="237"/>
                  </a:cubicBezTo>
                  <a:cubicBezTo>
                    <a:pt x="272" y="232"/>
                    <a:pt x="267" y="227"/>
                    <a:pt x="262" y="227"/>
                  </a:cubicBezTo>
                  <a:cubicBezTo>
                    <a:pt x="259" y="227"/>
                    <a:pt x="258" y="229"/>
                    <a:pt x="254" y="235"/>
                  </a:cubicBezTo>
                  <a:cubicBezTo>
                    <a:pt x="198" y="304"/>
                    <a:pt x="122" y="304"/>
                    <a:pt x="112" y="304"/>
                  </a:cubicBezTo>
                  <a:cubicBezTo>
                    <a:pt x="58" y="304"/>
                    <a:pt x="51" y="245"/>
                    <a:pt x="51" y="222"/>
                  </a:cubicBezTo>
                  <a:cubicBezTo>
                    <a:pt x="51" y="214"/>
                    <a:pt x="51" y="192"/>
                    <a:pt x="62" y="149"/>
                  </a:cubicBezTo>
                  <a:close/>
                  <a:moveTo>
                    <a:pt x="67" y="133"/>
                  </a:moveTo>
                  <a:cubicBezTo>
                    <a:pt x="94" y="26"/>
                    <a:pt x="166" y="16"/>
                    <a:pt x="186" y="16"/>
                  </a:cubicBezTo>
                  <a:cubicBezTo>
                    <a:pt x="219" y="16"/>
                    <a:pt x="238" y="37"/>
                    <a:pt x="238" y="61"/>
                  </a:cubicBezTo>
                  <a:cubicBezTo>
                    <a:pt x="238" y="133"/>
                    <a:pt x="125" y="133"/>
                    <a:pt x="96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EBDDA7B7-2CA0-574C-9646-ED4FAF633FB0}"/>
                </a:ext>
              </a:extLst>
            </p:cNvPr>
            <p:cNvSpPr/>
            <p:nvPr/>
          </p:nvSpPr>
          <p:spPr>
            <a:xfrm>
              <a:off x="533484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1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0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A78257AD-9EE2-F94A-9B34-59037311FD82}"/>
                </a:ext>
              </a:extLst>
            </p:cNvPr>
            <p:cNvSpPr/>
            <p:nvPr/>
          </p:nvSpPr>
          <p:spPr>
            <a:xfrm>
              <a:off x="5445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845F2B9-A900-A946-BBFE-5423FBCF4DB7}"/>
                </a:ext>
              </a:extLst>
            </p:cNvPr>
            <p:cNvSpPr/>
            <p:nvPr/>
          </p:nvSpPr>
          <p:spPr>
            <a:xfrm>
              <a:off x="553140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053A3B49-86D4-BF42-B195-7E734D21763B}"/>
                </a:ext>
              </a:extLst>
            </p:cNvPr>
            <p:cNvSpPr/>
            <p:nvPr/>
          </p:nvSpPr>
          <p:spPr>
            <a:xfrm>
              <a:off x="5644800" y="6171480"/>
              <a:ext cx="44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256">
                  <a:moveTo>
                    <a:pt x="120" y="43"/>
                  </a:moveTo>
                  <a:cubicBezTo>
                    <a:pt x="125" y="35"/>
                    <a:pt x="125" y="30"/>
                    <a:pt x="125" y="27"/>
                  </a:cubicBezTo>
                  <a:cubicBezTo>
                    <a:pt x="125" y="11"/>
                    <a:pt x="110" y="0"/>
                    <a:pt x="96" y="0"/>
                  </a:cubicBezTo>
                  <a:cubicBezTo>
                    <a:pt x="77" y="0"/>
                    <a:pt x="70" y="16"/>
                    <a:pt x="69" y="24"/>
                  </a:cubicBezTo>
                  <a:lnTo>
                    <a:pt x="3" y="238"/>
                  </a:lnTo>
                  <a:cubicBezTo>
                    <a:pt x="2" y="238"/>
                    <a:pt x="0" y="245"/>
                    <a:pt x="0" y="245"/>
                  </a:cubicBezTo>
                  <a:cubicBezTo>
                    <a:pt x="0" y="251"/>
                    <a:pt x="16" y="256"/>
                    <a:pt x="19" y="256"/>
                  </a:cubicBezTo>
                  <a:cubicBezTo>
                    <a:pt x="22" y="256"/>
                    <a:pt x="24" y="256"/>
                    <a:pt x="27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C711EF0E-430C-0147-B92D-7786FCCF3DF2}"/>
                </a:ext>
              </a:extLst>
            </p:cNvPr>
            <p:cNvSpPr/>
            <p:nvPr/>
          </p:nvSpPr>
          <p:spPr>
            <a:xfrm>
              <a:off x="572940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50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BEB557D2-1F7D-5F43-835A-3CC17103DAFB}"/>
                </a:ext>
              </a:extLst>
            </p:cNvPr>
            <p:cNvSpPr/>
            <p:nvPr/>
          </p:nvSpPr>
          <p:spPr>
            <a:xfrm>
              <a:off x="582696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E003BC08-65B9-D247-A1B5-81E5C3FEB51E}"/>
                </a:ext>
              </a:extLst>
            </p:cNvPr>
            <p:cNvSpPr/>
            <p:nvPr/>
          </p:nvSpPr>
          <p:spPr>
            <a:xfrm>
              <a:off x="6021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5F878BD9-FC75-9347-B95E-D6588259581A}"/>
                </a:ext>
              </a:extLst>
            </p:cNvPr>
            <p:cNvSpPr/>
            <p:nvPr/>
          </p:nvSpPr>
          <p:spPr>
            <a:xfrm>
              <a:off x="618228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9CE5347-2770-484A-B535-47BE9211271F}"/>
                </a:ext>
              </a:extLst>
            </p:cNvPr>
            <p:cNvSpPr/>
            <p:nvPr/>
          </p:nvSpPr>
          <p:spPr>
            <a:xfrm>
              <a:off x="642600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D19963E7-3E1A-D14B-ADA2-8D319ED55BA7}"/>
                </a:ext>
              </a:extLst>
            </p:cNvPr>
            <p:cNvSpPr/>
            <p:nvPr/>
          </p:nvSpPr>
          <p:spPr>
            <a:xfrm>
              <a:off x="662112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E6641156-0E3F-6340-BD99-984706C5C1D9}"/>
                </a:ext>
              </a:extLst>
            </p:cNvPr>
            <p:cNvSpPr/>
            <p:nvPr/>
          </p:nvSpPr>
          <p:spPr>
            <a:xfrm>
              <a:off x="680184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22746FBE-9069-B84C-BDDD-7CE8CA4DB115}"/>
                </a:ext>
              </a:extLst>
            </p:cNvPr>
            <p:cNvSpPr/>
            <p:nvPr/>
          </p:nvSpPr>
          <p:spPr>
            <a:xfrm>
              <a:off x="688788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BE6BC67-4B05-E345-BF8A-E72687C2AF54}"/>
                </a:ext>
              </a:extLst>
            </p:cNvPr>
            <p:cNvSpPr/>
            <p:nvPr/>
          </p:nvSpPr>
          <p:spPr>
            <a:xfrm>
              <a:off x="7014599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CD0E9547-92F8-D44A-849E-F0DB85D25844}"/>
                </a:ext>
              </a:extLst>
            </p:cNvPr>
            <p:cNvSpPr/>
            <p:nvPr/>
          </p:nvSpPr>
          <p:spPr>
            <a:xfrm>
              <a:off x="7115399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86E99CF-850B-694E-B81A-8BE9F6F2B722}"/>
                </a:ext>
              </a:extLst>
            </p:cNvPr>
            <p:cNvSpPr/>
            <p:nvPr/>
          </p:nvSpPr>
          <p:spPr>
            <a:xfrm>
              <a:off x="725292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9A2AB373-8F92-2C40-B85B-43124A088A8A}"/>
                </a:ext>
              </a:extLst>
            </p:cNvPr>
            <p:cNvSpPr/>
            <p:nvPr/>
          </p:nvSpPr>
          <p:spPr>
            <a:xfrm>
              <a:off x="735084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BFE2E55-0186-F249-B06B-52BB7594E4FA}"/>
                </a:ext>
              </a:extLst>
            </p:cNvPr>
            <p:cNvSpPr/>
            <p:nvPr/>
          </p:nvSpPr>
          <p:spPr>
            <a:xfrm>
              <a:off x="749700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26254AC8-90B3-0A45-90EE-8F671FD53C1A}"/>
                </a:ext>
              </a:extLst>
            </p:cNvPr>
            <p:cNvSpPr/>
            <p:nvPr/>
          </p:nvSpPr>
          <p:spPr>
            <a:xfrm>
              <a:off x="770328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35DEE2FF-363D-7947-B5DB-9F37E4000C6C}"/>
                </a:ext>
              </a:extLst>
            </p:cNvPr>
            <p:cNvSpPr/>
            <p:nvPr/>
          </p:nvSpPr>
          <p:spPr>
            <a:xfrm>
              <a:off x="7871399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AA24E738-F180-E941-B015-989F575BA470}"/>
                </a:ext>
              </a:extLst>
            </p:cNvPr>
            <p:cNvSpPr/>
            <p:nvPr/>
          </p:nvSpPr>
          <p:spPr>
            <a:xfrm>
              <a:off x="806616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FE4FC990-4EF7-1F42-911E-FBC4B05888C3}"/>
                </a:ext>
              </a:extLst>
            </p:cNvPr>
            <p:cNvSpPr/>
            <p:nvPr/>
          </p:nvSpPr>
          <p:spPr>
            <a:xfrm>
              <a:off x="824724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5E4215C5-79FA-0F46-B4B2-686F811978FE}"/>
                </a:ext>
              </a:extLst>
            </p:cNvPr>
            <p:cNvSpPr/>
            <p:nvPr/>
          </p:nvSpPr>
          <p:spPr>
            <a:xfrm>
              <a:off x="833292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CF38D5C-F2E4-6C4D-953B-F11E063E8851}"/>
                </a:ext>
              </a:extLst>
            </p:cNvPr>
            <p:cNvSpPr/>
            <p:nvPr/>
          </p:nvSpPr>
          <p:spPr>
            <a:xfrm>
              <a:off x="846036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1E71CD0B-4384-4B4C-A3D6-5DC817B134DD}"/>
                </a:ext>
              </a:extLst>
            </p:cNvPr>
            <p:cNvSpPr/>
            <p:nvPr/>
          </p:nvSpPr>
          <p:spPr>
            <a:xfrm>
              <a:off x="856044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0298850-67F8-6B47-8F12-52665165D89B}"/>
                </a:ext>
              </a:extLst>
            </p:cNvPr>
            <p:cNvSpPr/>
            <p:nvPr/>
          </p:nvSpPr>
          <p:spPr>
            <a:xfrm>
              <a:off x="86979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7" name="Group 96" descr="18§display§target(s';w) = r + \gamma \max_{a'} Q_{w}(s', a')§svg§600§FALSE" title="TexMaths">
            <a:extLst>
              <a:ext uri="{FF2B5EF4-FFF2-40B4-BE49-F238E27FC236}">
                <a16:creationId xmlns:a16="http://schemas.microsoft.com/office/drawing/2014/main" id="{D24E4815-BE35-C44A-B9AA-53F03108B901}"/>
              </a:ext>
            </a:extLst>
          </p:cNvPr>
          <p:cNvGrpSpPr/>
          <p:nvPr/>
        </p:nvGrpSpPr>
        <p:grpSpPr>
          <a:xfrm>
            <a:off x="1222199" y="6858000"/>
            <a:ext cx="4385880" cy="415079"/>
            <a:chOff x="1222199" y="6858000"/>
            <a:chExt cx="4385880" cy="415079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B7A84A6A-2750-2649-8EFB-7F4A8019B724}"/>
                </a:ext>
              </a:extLst>
            </p:cNvPr>
            <p:cNvSpPr/>
            <p:nvPr/>
          </p:nvSpPr>
          <p:spPr>
            <a:xfrm>
              <a:off x="1222199" y="6859440"/>
              <a:ext cx="4385880" cy="411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184" h="1145">
                  <a:moveTo>
                    <a:pt x="6091" y="1145"/>
                  </a:moveTo>
                  <a:lnTo>
                    <a:pt x="0" y="1145"/>
                  </a:lnTo>
                  <a:lnTo>
                    <a:pt x="0" y="0"/>
                  </a:lnTo>
                  <a:lnTo>
                    <a:pt x="12184" y="0"/>
                  </a:lnTo>
                  <a:lnTo>
                    <a:pt x="12184" y="11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ED0E5474-8676-CE47-8068-CF5135456987}"/>
                </a:ext>
              </a:extLst>
            </p:cNvPr>
            <p:cNvSpPr/>
            <p:nvPr/>
          </p:nvSpPr>
          <p:spPr>
            <a:xfrm>
              <a:off x="1228680" y="690912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60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4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445F4850-C29B-4B47-AF21-9D5F067F6BAA}"/>
                </a:ext>
              </a:extLst>
            </p:cNvPr>
            <p:cNvSpPr/>
            <p:nvPr/>
          </p:nvSpPr>
          <p:spPr>
            <a:xfrm>
              <a:off x="1336320" y="696096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6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6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44189973-5FA5-6848-B162-6655404C5955}"/>
                </a:ext>
              </a:extLst>
            </p:cNvPr>
            <p:cNvSpPr/>
            <p:nvPr/>
          </p:nvSpPr>
          <p:spPr>
            <a:xfrm>
              <a:off x="1482840" y="696096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A7AA582-6272-C043-83D1-06F6D9A39AE9}"/>
                </a:ext>
              </a:extLst>
            </p:cNvPr>
            <p:cNvSpPr/>
            <p:nvPr/>
          </p:nvSpPr>
          <p:spPr>
            <a:xfrm>
              <a:off x="1614960" y="6960960"/>
              <a:ext cx="131040" cy="184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513">
                  <a:moveTo>
                    <a:pt x="362" y="52"/>
                  </a:moveTo>
                  <a:cubicBezTo>
                    <a:pt x="364" y="47"/>
                    <a:pt x="365" y="43"/>
                    <a:pt x="365" y="38"/>
                  </a:cubicBezTo>
                  <a:cubicBezTo>
                    <a:pt x="365" y="23"/>
                    <a:pt x="355" y="16"/>
                    <a:pt x="342" y="16"/>
                  </a:cubicBezTo>
                  <a:cubicBezTo>
                    <a:pt x="333" y="16"/>
                    <a:pt x="313" y="22"/>
                    <a:pt x="310" y="50"/>
                  </a:cubicBezTo>
                  <a:cubicBezTo>
                    <a:pt x="295" y="20"/>
                    <a:pt x="266" y="0"/>
                    <a:pt x="236" y="0"/>
                  </a:cubicBezTo>
                  <a:cubicBezTo>
                    <a:pt x="144" y="0"/>
                    <a:pt x="47" y="112"/>
                    <a:pt x="47" y="225"/>
                  </a:cubicBezTo>
                  <a:cubicBezTo>
                    <a:pt x="47" y="304"/>
                    <a:pt x="95" y="351"/>
                    <a:pt x="151" y="351"/>
                  </a:cubicBezTo>
                  <a:cubicBezTo>
                    <a:pt x="198" y="351"/>
                    <a:pt x="236" y="313"/>
                    <a:pt x="245" y="304"/>
                  </a:cubicBezTo>
                  <a:lnTo>
                    <a:pt x="245" y="306"/>
                  </a:lnTo>
                  <a:cubicBezTo>
                    <a:pt x="229" y="376"/>
                    <a:pt x="218" y="409"/>
                    <a:pt x="218" y="410"/>
                  </a:cubicBezTo>
                  <a:cubicBezTo>
                    <a:pt x="216" y="418"/>
                    <a:pt x="189" y="497"/>
                    <a:pt x="104" y="497"/>
                  </a:cubicBezTo>
                  <a:cubicBezTo>
                    <a:pt x="88" y="497"/>
                    <a:pt x="63" y="495"/>
                    <a:pt x="41" y="488"/>
                  </a:cubicBezTo>
                  <a:cubicBezTo>
                    <a:pt x="65" y="481"/>
                    <a:pt x="74" y="461"/>
                    <a:pt x="74" y="446"/>
                  </a:cubicBezTo>
                  <a:cubicBezTo>
                    <a:pt x="74" y="434"/>
                    <a:pt x="65" y="419"/>
                    <a:pt x="43" y="419"/>
                  </a:cubicBezTo>
                  <a:cubicBezTo>
                    <a:pt x="25" y="419"/>
                    <a:pt x="0" y="434"/>
                    <a:pt x="0" y="464"/>
                  </a:cubicBezTo>
                  <a:cubicBezTo>
                    <a:pt x="0" y="497"/>
                    <a:pt x="29" y="513"/>
                    <a:pt x="106" y="513"/>
                  </a:cubicBezTo>
                  <a:cubicBezTo>
                    <a:pt x="205" y="513"/>
                    <a:pt x="263" y="452"/>
                    <a:pt x="274" y="403"/>
                  </a:cubicBezTo>
                  <a:close/>
                  <a:moveTo>
                    <a:pt x="259" y="248"/>
                  </a:moveTo>
                  <a:cubicBezTo>
                    <a:pt x="254" y="270"/>
                    <a:pt x="236" y="290"/>
                    <a:pt x="218" y="304"/>
                  </a:cubicBezTo>
                  <a:cubicBezTo>
                    <a:pt x="202" y="319"/>
                    <a:pt x="176" y="333"/>
                    <a:pt x="155" y="333"/>
                  </a:cubicBezTo>
                  <a:cubicBezTo>
                    <a:pt x="115" y="333"/>
                    <a:pt x="103" y="292"/>
                    <a:pt x="103" y="261"/>
                  </a:cubicBezTo>
                  <a:cubicBezTo>
                    <a:pt x="103" y="221"/>
                    <a:pt x="126" y="128"/>
                    <a:pt x="148" y="88"/>
                  </a:cubicBezTo>
                  <a:cubicBezTo>
                    <a:pt x="169" y="49"/>
                    <a:pt x="203" y="18"/>
                    <a:pt x="236" y="18"/>
                  </a:cubicBezTo>
                  <a:cubicBezTo>
                    <a:pt x="288" y="18"/>
                    <a:pt x="299" y="81"/>
                    <a:pt x="299" y="86"/>
                  </a:cubicBezTo>
                  <a:cubicBezTo>
                    <a:pt x="299" y="90"/>
                    <a:pt x="299" y="94"/>
                    <a:pt x="297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F836B2F9-02A0-2E4D-8C99-A716FBFE4F00}"/>
                </a:ext>
              </a:extLst>
            </p:cNvPr>
            <p:cNvSpPr/>
            <p:nvPr/>
          </p:nvSpPr>
          <p:spPr>
            <a:xfrm>
              <a:off x="1769040" y="6960960"/>
              <a:ext cx="1098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6" h="360">
                  <a:moveTo>
                    <a:pt x="112" y="167"/>
                  </a:moveTo>
                  <a:cubicBezTo>
                    <a:pt x="135" y="167"/>
                    <a:pt x="194" y="166"/>
                    <a:pt x="234" y="149"/>
                  </a:cubicBezTo>
                  <a:cubicBezTo>
                    <a:pt x="290" y="126"/>
                    <a:pt x="293" y="79"/>
                    <a:pt x="293" y="68"/>
                  </a:cubicBezTo>
                  <a:cubicBezTo>
                    <a:pt x="293" y="32"/>
                    <a:pt x="263" y="0"/>
                    <a:pt x="209" y="0"/>
                  </a:cubicBezTo>
                  <a:cubicBezTo>
                    <a:pt x="121" y="0"/>
                    <a:pt x="0" y="77"/>
                    <a:pt x="0" y="216"/>
                  </a:cubicBezTo>
                  <a:cubicBezTo>
                    <a:pt x="0" y="297"/>
                    <a:pt x="47" y="360"/>
                    <a:pt x="124" y="360"/>
                  </a:cubicBezTo>
                  <a:cubicBezTo>
                    <a:pt x="239" y="360"/>
                    <a:pt x="306" y="275"/>
                    <a:pt x="306" y="266"/>
                  </a:cubicBezTo>
                  <a:cubicBezTo>
                    <a:pt x="306" y="261"/>
                    <a:pt x="301" y="256"/>
                    <a:pt x="295" y="256"/>
                  </a:cubicBezTo>
                  <a:cubicBezTo>
                    <a:pt x="292" y="256"/>
                    <a:pt x="290" y="257"/>
                    <a:pt x="286" y="265"/>
                  </a:cubicBezTo>
                  <a:cubicBezTo>
                    <a:pt x="223" y="342"/>
                    <a:pt x="137" y="342"/>
                    <a:pt x="126" y="342"/>
                  </a:cubicBezTo>
                  <a:cubicBezTo>
                    <a:pt x="65" y="342"/>
                    <a:pt x="58" y="275"/>
                    <a:pt x="58" y="250"/>
                  </a:cubicBezTo>
                  <a:cubicBezTo>
                    <a:pt x="58" y="241"/>
                    <a:pt x="58" y="216"/>
                    <a:pt x="70" y="167"/>
                  </a:cubicBezTo>
                  <a:close/>
                  <a:moveTo>
                    <a:pt x="76" y="149"/>
                  </a:moveTo>
                  <a:cubicBezTo>
                    <a:pt x="106" y="29"/>
                    <a:pt x="187" y="18"/>
                    <a:pt x="209" y="18"/>
                  </a:cubicBezTo>
                  <a:cubicBezTo>
                    <a:pt x="247" y="18"/>
                    <a:pt x="266" y="41"/>
                    <a:pt x="266" y="68"/>
                  </a:cubicBezTo>
                  <a:cubicBezTo>
                    <a:pt x="266" y="149"/>
                    <a:pt x="140" y="149"/>
                    <a:pt x="108" y="1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A93F3A23-0A7C-A046-9AD9-BFA948A6629E}"/>
                </a:ext>
              </a:extLst>
            </p:cNvPr>
            <p:cNvSpPr/>
            <p:nvPr/>
          </p:nvSpPr>
          <p:spPr>
            <a:xfrm>
              <a:off x="1894680" y="690912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58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6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718E19B4-E71E-294A-B7D7-564A2CA2440C}"/>
                </a:ext>
              </a:extLst>
            </p:cNvPr>
            <p:cNvSpPr/>
            <p:nvPr/>
          </p:nvSpPr>
          <p:spPr>
            <a:xfrm>
              <a:off x="2018519" y="68734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5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C4B4A881-A1B1-C24B-A66F-C2696E326776}"/>
                </a:ext>
              </a:extLst>
            </p:cNvPr>
            <p:cNvSpPr/>
            <p:nvPr/>
          </p:nvSpPr>
          <p:spPr>
            <a:xfrm>
              <a:off x="2115720" y="69609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0066F9C-1639-3945-B951-30A422805B1A}"/>
                </a:ext>
              </a:extLst>
            </p:cNvPr>
            <p:cNvSpPr/>
            <p:nvPr/>
          </p:nvSpPr>
          <p:spPr>
            <a:xfrm>
              <a:off x="2243520" y="68580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B36E51C8-37A1-644B-AD36-4528A2581B44}"/>
                </a:ext>
              </a:extLst>
            </p:cNvPr>
            <p:cNvSpPr/>
            <p:nvPr/>
          </p:nvSpPr>
          <p:spPr>
            <a:xfrm>
              <a:off x="2338200" y="696420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8F51A48B-F8D8-5C49-A9EB-AD7CD4C03EA7}"/>
                </a:ext>
              </a:extLst>
            </p:cNvPr>
            <p:cNvSpPr/>
            <p:nvPr/>
          </p:nvSpPr>
          <p:spPr>
            <a:xfrm>
              <a:off x="2448360" y="696096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49EC27F0-5A13-CE41-8E82-AD56C102B32F}"/>
                </a:ext>
              </a:extLst>
            </p:cNvPr>
            <p:cNvSpPr/>
            <p:nvPr/>
          </p:nvSpPr>
          <p:spPr>
            <a:xfrm>
              <a:off x="2666520" y="68734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2"/>
                    <a:pt x="11" y="771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6973ABB-FB7A-B948-B2FF-09C8546F5163}"/>
                </a:ext>
              </a:extLst>
            </p:cNvPr>
            <p:cNvSpPr/>
            <p:nvPr/>
          </p:nvSpPr>
          <p:spPr>
            <a:xfrm>
              <a:off x="2855880" y="6982560"/>
              <a:ext cx="189360" cy="6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187">
                  <a:moveTo>
                    <a:pt x="500" y="32"/>
                  </a:moveTo>
                  <a:cubicBezTo>
                    <a:pt x="513" y="32"/>
                    <a:pt x="527" y="32"/>
                    <a:pt x="527" y="16"/>
                  </a:cubicBezTo>
                  <a:cubicBezTo>
                    <a:pt x="527" y="0"/>
                    <a:pt x="513" y="0"/>
                    <a:pt x="502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2"/>
                    <a:pt x="14" y="32"/>
                    <a:pt x="27" y="32"/>
                  </a:cubicBezTo>
                  <a:close/>
                  <a:moveTo>
                    <a:pt x="502" y="187"/>
                  </a:moveTo>
                  <a:cubicBezTo>
                    <a:pt x="513" y="187"/>
                    <a:pt x="527" y="187"/>
                    <a:pt x="527" y="171"/>
                  </a:cubicBezTo>
                  <a:cubicBezTo>
                    <a:pt x="527" y="155"/>
                    <a:pt x="513" y="155"/>
                    <a:pt x="500" y="155"/>
                  </a:cubicBezTo>
                  <a:lnTo>
                    <a:pt x="27" y="155"/>
                  </a:lnTo>
                  <a:cubicBezTo>
                    <a:pt x="14" y="155"/>
                    <a:pt x="0" y="155"/>
                    <a:pt x="0" y="171"/>
                  </a:cubicBezTo>
                  <a:cubicBezTo>
                    <a:pt x="0" y="187"/>
                    <a:pt x="14" y="187"/>
                    <a:pt x="27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4B143378-D322-E043-AB3D-2B6626E85BF4}"/>
                </a:ext>
              </a:extLst>
            </p:cNvPr>
            <p:cNvSpPr/>
            <p:nvPr/>
          </p:nvSpPr>
          <p:spPr>
            <a:xfrm>
              <a:off x="3147479" y="696096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5DF0C3DE-51C4-5941-9875-CECFDFDD14E0}"/>
                </a:ext>
              </a:extLst>
            </p:cNvPr>
            <p:cNvSpPr/>
            <p:nvPr/>
          </p:nvSpPr>
          <p:spPr>
            <a:xfrm>
              <a:off x="3354840" y="6920999"/>
              <a:ext cx="189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529">
                  <a:moveTo>
                    <a:pt x="281" y="281"/>
                  </a:moveTo>
                  <a:lnTo>
                    <a:pt x="502" y="281"/>
                  </a:lnTo>
                  <a:cubicBezTo>
                    <a:pt x="513" y="281"/>
                    <a:pt x="527" y="281"/>
                    <a:pt x="527" y="265"/>
                  </a:cubicBezTo>
                  <a:cubicBezTo>
                    <a:pt x="527" y="248"/>
                    <a:pt x="513" y="248"/>
                    <a:pt x="502" y="248"/>
                  </a:cubicBezTo>
                  <a:lnTo>
                    <a:pt x="281" y="248"/>
                  </a:lnTo>
                  <a:lnTo>
                    <a:pt x="281" y="27"/>
                  </a:lnTo>
                  <a:cubicBezTo>
                    <a:pt x="281" y="14"/>
                    <a:pt x="281" y="0"/>
                    <a:pt x="265" y="0"/>
                  </a:cubicBezTo>
                  <a:cubicBezTo>
                    <a:pt x="248" y="0"/>
                    <a:pt x="248" y="14"/>
                    <a:pt x="248" y="27"/>
                  </a:cubicBezTo>
                  <a:lnTo>
                    <a:pt x="248" y="248"/>
                  </a:lnTo>
                  <a:lnTo>
                    <a:pt x="27" y="248"/>
                  </a:lnTo>
                  <a:cubicBezTo>
                    <a:pt x="14" y="248"/>
                    <a:pt x="0" y="248"/>
                    <a:pt x="0" y="265"/>
                  </a:cubicBezTo>
                  <a:cubicBezTo>
                    <a:pt x="0" y="281"/>
                    <a:pt x="14" y="281"/>
                    <a:pt x="27" y="281"/>
                  </a:cubicBezTo>
                  <a:lnTo>
                    <a:pt x="248" y="281"/>
                  </a:lnTo>
                  <a:lnTo>
                    <a:pt x="248" y="502"/>
                  </a:lnTo>
                  <a:cubicBezTo>
                    <a:pt x="248" y="513"/>
                    <a:pt x="248" y="529"/>
                    <a:pt x="265" y="529"/>
                  </a:cubicBezTo>
                  <a:cubicBezTo>
                    <a:pt x="281" y="529"/>
                    <a:pt x="281" y="513"/>
                    <a:pt x="281" y="5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4EADFCCC-3637-C348-B1D1-6A0B531A3C57}"/>
                </a:ext>
              </a:extLst>
            </p:cNvPr>
            <p:cNvSpPr/>
            <p:nvPr/>
          </p:nvSpPr>
          <p:spPr>
            <a:xfrm>
              <a:off x="3627360" y="6960960"/>
              <a:ext cx="150120" cy="18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8" h="522">
                  <a:moveTo>
                    <a:pt x="18" y="149"/>
                  </a:moveTo>
                  <a:cubicBezTo>
                    <a:pt x="49" y="58"/>
                    <a:pt x="135" y="58"/>
                    <a:pt x="144" y="58"/>
                  </a:cubicBezTo>
                  <a:cubicBezTo>
                    <a:pt x="265" y="58"/>
                    <a:pt x="274" y="196"/>
                    <a:pt x="274" y="259"/>
                  </a:cubicBezTo>
                  <a:cubicBezTo>
                    <a:pt x="274" y="308"/>
                    <a:pt x="270" y="320"/>
                    <a:pt x="263" y="337"/>
                  </a:cubicBezTo>
                  <a:cubicBezTo>
                    <a:pt x="247" y="394"/>
                    <a:pt x="223" y="486"/>
                    <a:pt x="223" y="508"/>
                  </a:cubicBezTo>
                  <a:cubicBezTo>
                    <a:pt x="223" y="517"/>
                    <a:pt x="227" y="522"/>
                    <a:pt x="232" y="522"/>
                  </a:cubicBezTo>
                  <a:cubicBezTo>
                    <a:pt x="243" y="522"/>
                    <a:pt x="250" y="504"/>
                    <a:pt x="257" y="473"/>
                  </a:cubicBezTo>
                  <a:cubicBezTo>
                    <a:pt x="277" y="407"/>
                    <a:pt x="284" y="362"/>
                    <a:pt x="288" y="337"/>
                  </a:cubicBezTo>
                  <a:cubicBezTo>
                    <a:pt x="290" y="328"/>
                    <a:pt x="290" y="317"/>
                    <a:pt x="293" y="306"/>
                  </a:cubicBezTo>
                  <a:cubicBezTo>
                    <a:pt x="319" y="229"/>
                    <a:pt x="371" y="110"/>
                    <a:pt x="401" y="47"/>
                  </a:cubicBezTo>
                  <a:cubicBezTo>
                    <a:pt x="407" y="38"/>
                    <a:pt x="418" y="20"/>
                    <a:pt x="418" y="16"/>
                  </a:cubicBezTo>
                  <a:cubicBezTo>
                    <a:pt x="418" y="9"/>
                    <a:pt x="409" y="9"/>
                    <a:pt x="407" y="9"/>
                  </a:cubicBezTo>
                  <a:cubicBezTo>
                    <a:pt x="405" y="9"/>
                    <a:pt x="400" y="9"/>
                    <a:pt x="398" y="14"/>
                  </a:cubicBezTo>
                  <a:cubicBezTo>
                    <a:pt x="356" y="90"/>
                    <a:pt x="324" y="169"/>
                    <a:pt x="293" y="248"/>
                  </a:cubicBezTo>
                  <a:cubicBezTo>
                    <a:pt x="292" y="225"/>
                    <a:pt x="292" y="164"/>
                    <a:pt x="261" y="86"/>
                  </a:cubicBezTo>
                  <a:cubicBezTo>
                    <a:pt x="241" y="40"/>
                    <a:pt x="209" y="0"/>
                    <a:pt x="155" y="0"/>
                  </a:cubicBezTo>
                  <a:cubicBezTo>
                    <a:pt x="56" y="0"/>
                    <a:pt x="0" y="121"/>
                    <a:pt x="0" y="146"/>
                  </a:cubicBezTo>
                  <a:cubicBezTo>
                    <a:pt x="0" y="153"/>
                    <a:pt x="7" y="153"/>
                    <a:pt x="14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92EDD109-E4C8-8641-94C3-51AC635A1461}"/>
                </a:ext>
              </a:extLst>
            </p:cNvPr>
            <p:cNvSpPr/>
            <p:nvPr/>
          </p:nvSpPr>
          <p:spPr>
            <a:xfrm>
              <a:off x="3841200" y="6960960"/>
              <a:ext cx="222480" cy="12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351">
                  <a:moveTo>
                    <a:pt x="61" y="77"/>
                  </a:moveTo>
                  <a:lnTo>
                    <a:pt x="61" y="292"/>
                  </a:lnTo>
                  <a:cubicBezTo>
                    <a:pt x="61" y="326"/>
                    <a:pt x="52" y="326"/>
                    <a:pt x="0" y="326"/>
                  </a:cubicBezTo>
                  <a:lnTo>
                    <a:pt x="0" y="351"/>
                  </a:lnTo>
                  <a:cubicBezTo>
                    <a:pt x="27" y="351"/>
                    <a:pt x="68" y="349"/>
                    <a:pt x="90" y="349"/>
                  </a:cubicBezTo>
                  <a:cubicBezTo>
                    <a:pt x="110" y="349"/>
                    <a:pt x="151" y="351"/>
                    <a:pt x="178" y="351"/>
                  </a:cubicBezTo>
                  <a:lnTo>
                    <a:pt x="178" y="326"/>
                  </a:lnTo>
                  <a:cubicBezTo>
                    <a:pt x="126" y="326"/>
                    <a:pt x="117" y="326"/>
                    <a:pt x="117" y="292"/>
                  </a:cubicBezTo>
                  <a:lnTo>
                    <a:pt x="117" y="144"/>
                  </a:lnTo>
                  <a:cubicBezTo>
                    <a:pt x="117" y="61"/>
                    <a:pt x="173" y="18"/>
                    <a:pt x="223" y="18"/>
                  </a:cubicBezTo>
                  <a:cubicBezTo>
                    <a:pt x="274" y="18"/>
                    <a:pt x="283" y="61"/>
                    <a:pt x="283" y="106"/>
                  </a:cubicBezTo>
                  <a:lnTo>
                    <a:pt x="283" y="292"/>
                  </a:lnTo>
                  <a:cubicBezTo>
                    <a:pt x="283" y="326"/>
                    <a:pt x="274" y="326"/>
                    <a:pt x="220" y="326"/>
                  </a:cubicBezTo>
                  <a:lnTo>
                    <a:pt x="220" y="351"/>
                  </a:lnTo>
                  <a:cubicBezTo>
                    <a:pt x="248" y="351"/>
                    <a:pt x="288" y="349"/>
                    <a:pt x="310" y="349"/>
                  </a:cubicBezTo>
                  <a:cubicBezTo>
                    <a:pt x="331" y="349"/>
                    <a:pt x="373" y="351"/>
                    <a:pt x="400" y="351"/>
                  </a:cubicBezTo>
                  <a:lnTo>
                    <a:pt x="400" y="326"/>
                  </a:lnTo>
                  <a:cubicBezTo>
                    <a:pt x="346" y="326"/>
                    <a:pt x="337" y="326"/>
                    <a:pt x="337" y="292"/>
                  </a:cubicBezTo>
                  <a:lnTo>
                    <a:pt x="337" y="144"/>
                  </a:lnTo>
                  <a:cubicBezTo>
                    <a:pt x="337" y="61"/>
                    <a:pt x="394" y="18"/>
                    <a:pt x="445" y="18"/>
                  </a:cubicBezTo>
                  <a:cubicBezTo>
                    <a:pt x="495" y="18"/>
                    <a:pt x="502" y="61"/>
                    <a:pt x="502" y="106"/>
                  </a:cubicBezTo>
                  <a:lnTo>
                    <a:pt x="502" y="292"/>
                  </a:lnTo>
                  <a:cubicBezTo>
                    <a:pt x="502" y="326"/>
                    <a:pt x="495" y="326"/>
                    <a:pt x="441" y="326"/>
                  </a:cubicBezTo>
                  <a:lnTo>
                    <a:pt x="441" y="351"/>
                  </a:lnTo>
                  <a:cubicBezTo>
                    <a:pt x="468" y="351"/>
                    <a:pt x="509" y="349"/>
                    <a:pt x="531" y="349"/>
                  </a:cubicBezTo>
                  <a:cubicBezTo>
                    <a:pt x="551" y="349"/>
                    <a:pt x="592" y="351"/>
                    <a:pt x="619" y="351"/>
                  </a:cubicBezTo>
                  <a:lnTo>
                    <a:pt x="619" y="326"/>
                  </a:lnTo>
                  <a:cubicBezTo>
                    <a:pt x="578" y="326"/>
                    <a:pt x="558" y="326"/>
                    <a:pt x="558" y="302"/>
                  </a:cubicBezTo>
                  <a:lnTo>
                    <a:pt x="558" y="151"/>
                  </a:lnTo>
                  <a:cubicBezTo>
                    <a:pt x="558" y="83"/>
                    <a:pt x="558" y="58"/>
                    <a:pt x="533" y="29"/>
                  </a:cubicBezTo>
                  <a:cubicBezTo>
                    <a:pt x="522" y="16"/>
                    <a:pt x="495" y="0"/>
                    <a:pt x="450" y="0"/>
                  </a:cubicBezTo>
                  <a:cubicBezTo>
                    <a:pt x="383" y="0"/>
                    <a:pt x="347" y="47"/>
                    <a:pt x="335" y="77"/>
                  </a:cubicBezTo>
                  <a:cubicBezTo>
                    <a:pt x="324" y="9"/>
                    <a:pt x="265" y="0"/>
                    <a:pt x="229" y="0"/>
                  </a:cubicBezTo>
                  <a:cubicBezTo>
                    <a:pt x="171" y="0"/>
                    <a:pt x="133" y="34"/>
                    <a:pt x="112" y="83"/>
                  </a:cubicBezTo>
                  <a:lnTo>
                    <a:pt x="112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6" y="34"/>
                    <a:pt x="61" y="40"/>
                    <a:pt x="61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607910BA-77AB-CF45-86FA-94713793F86C}"/>
                </a:ext>
              </a:extLst>
            </p:cNvPr>
            <p:cNvSpPr/>
            <p:nvPr/>
          </p:nvSpPr>
          <p:spPr>
            <a:xfrm>
              <a:off x="4080960" y="6959880"/>
              <a:ext cx="128520" cy="131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365">
                  <a:moveTo>
                    <a:pt x="230" y="295"/>
                  </a:moveTo>
                  <a:cubicBezTo>
                    <a:pt x="234" y="328"/>
                    <a:pt x="256" y="360"/>
                    <a:pt x="293" y="360"/>
                  </a:cubicBezTo>
                  <a:cubicBezTo>
                    <a:pt x="310" y="360"/>
                    <a:pt x="358" y="349"/>
                    <a:pt x="358" y="284"/>
                  </a:cubicBezTo>
                  <a:lnTo>
                    <a:pt x="358" y="241"/>
                  </a:lnTo>
                  <a:lnTo>
                    <a:pt x="338" y="241"/>
                  </a:lnTo>
                  <a:lnTo>
                    <a:pt x="338" y="284"/>
                  </a:lnTo>
                  <a:cubicBezTo>
                    <a:pt x="338" y="331"/>
                    <a:pt x="319" y="337"/>
                    <a:pt x="310" y="337"/>
                  </a:cubicBezTo>
                  <a:cubicBezTo>
                    <a:pt x="284" y="337"/>
                    <a:pt x="281" y="301"/>
                    <a:pt x="281" y="297"/>
                  </a:cubicBezTo>
                  <a:lnTo>
                    <a:pt x="281" y="137"/>
                  </a:lnTo>
                  <a:cubicBezTo>
                    <a:pt x="281" y="104"/>
                    <a:pt x="281" y="74"/>
                    <a:pt x="252" y="43"/>
                  </a:cubicBezTo>
                  <a:cubicBezTo>
                    <a:pt x="221" y="13"/>
                    <a:pt x="182" y="0"/>
                    <a:pt x="142" y="0"/>
                  </a:cubicBezTo>
                  <a:cubicBezTo>
                    <a:pt x="77" y="0"/>
                    <a:pt x="23" y="38"/>
                    <a:pt x="23" y="90"/>
                  </a:cubicBezTo>
                  <a:cubicBezTo>
                    <a:pt x="23" y="113"/>
                    <a:pt x="40" y="128"/>
                    <a:pt x="59" y="128"/>
                  </a:cubicBezTo>
                  <a:cubicBezTo>
                    <a:pt x="81" y="128"/>
                    <a:pt x="95" y="112"/>
                    <a:pt x="95" y="90"/>
                  </a:cubicBezTo>
                  <a:cubicBezTo>
                    <a:pt x="95" y="81"/>
                    <a:pt x="92" y="54"/>
                    <a:pt x="56" y="54"/>
                  </a:cubicBezTo>
                  <a:cubicBezTo>
                    <a:pt x="77" y="27"/>
                    <a:pt x="115" y="18"/>
                    <a:pt x="142" y="18"/>
                  </a:cubicBezTo>
                  <a:cubicBezTo>
                    <a:pt x="180" y="18"/>
                    <a:pt x="225" y="49"/>
                    <a:pt x="225" y="119"/>
                  </a:cubicBezTo>
                  <a:lnTo>
                    <a:pt x="225" y="149"/>
                  </a:lnTo>
                  <a:cubicBezTo>
                    <a:pt x="185" y="151"/>
                    <a:pt x="130" y="153"/>
                    <a:pt x="79" y="176"/>
                  </a:cubicBezTo>
                  <a:cubicBezTo>
                    <a:pt x="20" y="203"/>
                    <a:pt x="0" y="245"/>
                    <a:pt x="0" y="281"/>
                  </a:cubicBezTo>
                  <a:cubicBezTo>
                    <a:pt x="0" y="346"/>
                    <a:pt x="77" y="365"/>
                    <a:pt x="128" y="365"/>
                  </a:cubicBezTo>
                  <a:cubicBezTo>
                    <a:pt x="180" y="365"/>
                    <a:pt x="216" y="333"/>
                    <a:pt x="230" y="295"/>
                  </a:cubicBezTo>
                  <a:close/>
                  <a:moveTo>
                    <a:pt x="225" y="166"/>
                  </a:moveTo>
                  <a:lnTo>
                    <a:pt x="225" y="245"/>
                  </a:lnTo>
                  <a:cubicBezTo>
                    <a:pt x="225" y="320"/>
                    <a:pt x="169" y="347"/>
                    <a:pt x="133" y="347"/>
                  </a:cubicBezTo>
                  <a:cubicBezTo>
                    <a:pt x="94" y="347"/>
                    <a:pt x="61" y="319"/>
                    <a:pt x="61" y="279"/>
                  </a:cubicBezTo>
                  <a:cubicBezTo>
                    <a:pt x="61" y="236"/>
                    <a:pt x="95" y="169"/>
                    <a:pt x="225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2AA6F469-F938-C44A-9983-A6FB5B9BF822}"/>
                </a:ext>
              </a:extLst>
            </p:cNvPr>
            <p:cNvSpPr/>
            <p:nvPr/>
          </p:nvSpPr>
          <p:spPr>
            <a:xfrm>
              <a:off x="4213800" y="6964200"/>
              <a:ext cx="143640" cy="122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342">
                  <a:moveTo>
                    <a:pt x="218" y="157"/>
                  </a:moveTo>
                  <a:cubicBezTo>
                    <a:pt x="243" y="126"/>
                    <a:pt x="272" y="86"/>
                    <a:pt x="292" y="67"/>
                  </a:cubicBezTo>
                  <a:cubicBezTo>
                    <a:pt x="317" y="38"/>
                    <a:pt x="349" y="25"/>
                    <a:pt x="385" y="25"/>
                  </a:cubicBezTo>
                  <a:lnTo>
                    <a:pt x="385" y="0"/>
                  </a:lnTo>
                  <a:cubicBezTo>
                    <a:pt x="365" y="2"/>
                    <a:pt x="342" y="2"/>
                    <a:pt x="320" y="2"/>
                  </a:cubicBezTo>
                  <a:cubicBezTo>
                    <a:pt x="297" y="2"/>
                    <a:pt x="256" y="0"/>
                    <a:pt x="245" y="0"/>
                  </a:cubicBezTo>
                  <a:lnTo>
                    <a:pt x="245" y="25"/>
                  </a:lnTo>
                  <a:cubicBezTo>
                    <a:pt x="261" y="27"/>
                    <a:pt x="268" y="36"/>
                    <a:pt x="268" y="49"/>
                  </a:cubicBezTo>
                  <a:cubicBezTo>
                    <a:pt x="268" y="61"/>
                    <a:pt x="259" y="72"/>
                    <a:pt x="256" y="77"/>
                  </a:cubicBezTo>
                  <a:lnTo>
                    <a:pt x="207" y="139"/>
                  </a:lnTo>
                  <a:lnTo>
                    <a:pt x="144" y="59"/>
                  </a:lnTo>
                  <a:cubicBezTo>
                    <a:pt x="137" y="50"/>
                    <a:pt x="137" y="49"/>
                    <a:pt x="137" y="45"/>
                  </a:cubicBezTo>
                  <a:cubicBezTo>
                    <a:pt x="137" y="32"/>
                    <a:pt x="149" y="25"/>
                    <a:pt x="166" y="25"/>
                  </a:cubicBezTo>
                  <a:lnTo>
                    <a:pt x="166" y="0"/>
                  </a:lnTo>
                  <a:cubicBezTo>
                    <a:pt x="144" y="0"/>
                    <a:pt x="92" y="2"/>
                    <a:pt x="79" y="2"/>
                  </a:cubicBezTo>
                  <a:cubicBezTo>
                    <a:pt x="63" y="2"/>
                    <a:pt x="25" y="2"/>
                    <a:pt x="4" y="0"/>
                  </a:cubicBezTo>
                  <a:lnTo>
                    <a:pt x="4" y="25"/>
                  </a:lnTo>
                  <a:cubicBezTo>
                    <a:pt x="59" y="25"/>
                    <a:pt x="61" y="25"/>
                    <a:pt x="97" y="74"/>
                  </a:cubicBezTo>
                  <a:lnTo>
                    <a:pt x="176" y="176"/>
                  </a:lnTo>
                  <a:lnTo>
                    <a:pt x="103" y="270"/>
                  </a:lnTo>
                  <a:cubicBezTo>
                    <a:pt x="63" y="317"/>
                    <a:pt x="16" y="319"/>
                    <a:pt x="0" y="319"/>
                  </a:cubicBezTo>
                  <a:lnTo>
                    <a:pt x="0" y="342"/>
                  </a:lnTo>
                  <a:cubicBezTo>
                    <a:pt x="22" y="340"/>
                    <a:pt x="45" y="340"/>
                    <a:pt x="67" y="340"/>
                  </a:cubicBezTo>
                  <a:cubicBezTo>
                    <a:pt x="88" y="340"/>
                    <a:pt x="122" y="342"/>
                    <a:pt x="142" y="342"/>
                  </a:cubicBezTo>
                  <a:lnTo>
                    <a:pt x="142" y="319"/>
                  </a:lnTo>
                  <a:cubicBezTo>
                    <a:pt x="124" y="315"/>
                    <a:pt x="119" y="306"/>
                    <a:pt x="119" y="293"/>
                  </a:cubicBezTo>
                  <a:cubicBezTo>
                    <a:pt x="119" y="275"/>
                    <a:pt x="142" y="250"/>
                    <a:pt x="191" y="193"/>
                  </a:cubicBezTo>
                  <a:lnTo>
                    <a:pt x="250" y="272"/>
                  </a:lnTo>
                  <a:cubicBezTo>
                    <a:pt x="257" y="281"/>
                    <a:pt x="266" y="293"/>
                    <a:pt x="266" y="299"/>
                  </a:cubicBezTo>
                  <a:cubicBezTo>
                    <a:pt x="266" y="306"/>
                    <a:pt x="259" y="317"/>
                    <a:pt x="238" y="319"/>
                  </a:cubicBezTo>
                  <a:lnTo>
                    <a:pt x="238" y="342"/>
                  </a:lnTo>
                  <a:cubicBezTo>
                    <a:pt x="263" y="342"/>
                    <a:pt x="306" y="340"/>
                    <a:pt x="324" y="340"/>
                  </a:cubicBezTo>
                  <a:cubicBezTo>
                    <a:pt x="346" y="340"/>
                    <a:pt x="376" y="340"/>
                    <a:pt x="400" y="342"/>
                  </a:cubicBezTo>
                  <a:lnTo>
                    <a:pt x="400" y="319"/>
                  </a:lnTo>
                  <a:cubicBezTo>
                    <a:pt x="358" y="319"/>
                    <a:pt x="344" y="317"/>
                    <a:pt x="326" y="2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58EC92D2-2CBD-B348-9F71-C95F2B92D4AF}"/>
                </a:ext>
              </a:extLst>
            </p:cNvPr>
            <p:cNvSpPr/>
            <p:nvPr/>
          </p:nvSpPr>
          <p:spPr>
            <a:xfrm>
              <a:off x="4009319" y="7182719"/>
              <a:ext cx="10188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252">
                  <a:moveTo>
                    <a:pt x="202" y="32"/>
                  </a:moveTo>
                  <a:cubicBezTo>
                    <a:pt x="189" y="14"/>
                    <a:pt x="171" y="0"/>
                    <a:pt x="144" y="0"/>
                  </a:cubicBezTo>
                  <a:cubicBezTo>
                    <a:pt x="72" y="0"/>
                    <a:pt x="0" y="79"/>
                    <a:pt x="0" y="158"/>
                  </a:cubicBezTo>
                  <a:cubicBezTo>
                    <a:pt x="0" y="212"/>
                    <a:pt x="36" y="252"/>
                    <a:pt x="85" y="252"/>
                  </a:cubicBezTo>
                  <a:cubicBezTo>
                    <a:pt x="113" y="252"/>
                    <a:pt x="140" y="234"/>
                    <a:pt x="164" y="212"/>
                  </a:cubicBezTo>
                  <a:cubicBezTo>
                    <a:pt x="175" y="247"/>
                    <a:pt x="205" y="252"/>
                    <a:pt x="221" y="252"/>
                  </a:cubicBezTo>
                  <a:cubicBezTo>
                    <a:pt x="241" y="252"/>
                    <a:pt x="254" y="239"/>
                    <a:pt x="265" y="221"/>
                  </a:cubicBezTo>
                  <a:cubicBezTo>
                    <a:pt x="277" y="200"/>
                    <a:pt x="284" y="169"/>
                    <a:pt x="284" y="166"/>
                  </a:cubicBezTo>
                  <a:cubicBezTo>
                    <a:pt x="284" y="158"/>
                    <a:pt x="277" y="158"/>
                    <a:pt x="275" y="158"/>
                  </a:cubicBezTo>
                  <a:cubicBezTo>
                    <a:pt x="268" y="158"/>
                    <a:pt x="266" y="162"/>
                    <a:pt x="263" y="176"/>
                  </a:cubicBezTo>
                  <a:cubicBezTo>
                    <a:pt x="256" y="203"/>
                    <a:pt x="247" y="236"/>
                    <a:pt x="223" y="236"/>
                  </a:cubicBezTo>
                  <a:cubicBezTo>
                    <a:pt x="207" y="236"/>
                    <a:pt x="203" y="223"/>
                    <a:pt x="203" y="209"/>
                  </a:cubicBezTo>
                  <a:cubicBezTo>
                    <a:pt x="203" y="200"/>
                    <a:pt x="209" y="178"/>
                    <a:pt x="212" y="164"/>
                  </a:cubicBezTo>
                  <a:cubicBezTo>
                    <a:pt x="216" y="149"/>
                    <a:pt x="221" y="126"/>
                    <a:pt x="225" y="113"/>
                  </a:cubicBezTo>
                  <a:lnTo>
                    <a:pt x="236" y="72"/>
                  </a:lnTo>
                  <a:cubicBezTo>
                    <a:pt x="239" y="58"/>
                    <a:pt x="247" y="31"/>
                    <a:pt x="247" y="29"/>
                  </a:cubicBezTo>
                  <a:cubicBezTo>
                    <a:pt x="247" y="16"/>
                    <a:pt x="236" y="11"/>
                    <a:pt x="227" y="11"/>
                  </a:cubicBezTo>
                  <a:cubicBezTo>
                    <a:pt x="218" y="11"/>
                    <a:pt x="205" y="18"/>
                    <a:pt x="202" y="32"/>
                  </a:cubicBezTo>
                  <a:close/>
                  <a:moveTo>
                    <a:pt x="166" y="176"/>
                  </a:moveTo>
                  <a:cubicBezTo>
                    <a:pt x="162" y="193"/>
                    <a:pt x="149" y="203"/>
                    <a:pt x="137" y="214"/>
                  </a:cubicBezTo>
                  <a:cubicBezTo>
                    <a:pt x="131" y="218"/>
                    <a:pt x="110" y="236"/>
                    <a:pt x="86" y="236"/>
                  </a:cubicBezTo>
                  <a:cubicBezTo>
                    <a:pt x="65" y="236"/>
                    <a:pt x="45" y="221"/>
                    <a:pt x="45" y="182"/>
                  </a:cubicBezTo>
                  <a:cubicBezTo>
                    <a:pt x="45" y="153"/>
                    <a:pt x="61" y="90"/>
                    <a:pt x="74" y="68"/>
                  </a:cubicBezTo>
                  <a:cubicBezTo>
                    <a:pt x="99" y="23"/>
                    <a:pt x="128" y="16"/>
                    <a:pt x="144" y="16"/>
                  </a:cubicBezTo>
                  <a:cubicBezTo>
                    <a:pt x="184" y="16"/>
                    <a:pt x="193" y="58"/>
                    <a:pt x="193" y="65"/>
                  </a:cubicBezTo>
                  <a:cubicBezTo>
                    <a:pt x="193" y="67"/>
                    <a:pt x="193" y="70"/>
                    <a:pt x="191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0ED068AF-F417-2E42-B20D-350DF4D47860}"/>
                </a:ext>
              </a:extLst>
            </p:cNvPr>
            <p:cNvSpPr/>
            <p:nvPr/>
          </p:nvSpPr>
          <p:spPr>
            <a:xfrm>
              <a:off x="4133520" y="7134120"/>
              <a:ext cx="39960" cy="7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" h="207">
                  <a:moveTo>
                    <a:pt x="108" y="38"/>
                  </a:moveTo>
                  <a:cubicBezTo>
                    <a:pt x="108" y="38"/>
                    <a:pt x="112" y="29"/>
                    <a:pt x="112" y="23"/>
                  </a:cubicBezTo>
                  <a:cubicBezTo>
                    <a:pt x="112" y="9"/>
                    <a:pt x="99" y="0"/>
                    <a:pt x="86" y="0"/>
                  </a:cubicBezTo>
                  <a:cubicBezTo>
                    <a:pt x="70" y="0"/>
                    <a:pt x="65" y="13"/>
                    <a:pt x="63" y="18"/>
                  </a:cubicBezTo>
                  <a:lnTo>
                    <a:pt x="2" y="191"/>
                  </a:lnTo>
                  <a:cubicBezTo>
                    <a:pt x="0" y="196"/>
                    <a:pt x="0" y="196"/>
                    <a:pt x="0" y="198"/>
                  </a:cubicBezTo>
                  <a:cubicBezTo>
                    <a:pt x="0" y="203"/>
                    <a:pt x="16" y="207"/>
                    <a:pt x="18" y="207"/>
                  </a:cubicBezTo>
                  <a:cubicBezTo>
                    <a:pt x="22" y="207"/>
                    <a:pt x="22" y="205"/>
                    <a:pt x="23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E87449D3-4FD8-C441-9A4D-BF55C1DD0152}"/>
                </a:ext>
              </a:extLst>
            </p:cNvPr>
            <p:cNvSpPr/>
            <p:nvPr/>
          </p:nvSpPr>
          <p:spPr>
            <a:xfrm>
              <a:off x="4424040" y="6886440"/>
              <a:ext cx="197280" cy="25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9" h="713">
                  <a:moveTo>
                    <a:pt x="308" y="554"/>
                  </a:moveTo>
                  <a:cubicBezTo>
                    <a:pt x="432" y="508"/>
                    <a:pt x="549" y="365"/>
                    <a:pt x="549" y="212"/>
                  </a:cubicBezTo>
                  <a:cubicBezTo>
                    <a:pt x="549" y="86"/>
                    <a:pt x="464" y="0"/>
                    <a:pt x="346" y="0"/>
                  </a:cubicBezTo>
                  <a:cubicBezTo>
                    <a:pt x="175" y="0"/>
                    <a:pt x="0" y="180"/>
                    <a:pt x="0" y="365"/>
                  </a:cubicBezTo>
                  <a:cubicBezTo>
                    <a:pt x="0" y="497"/>
                    <a:pt x="88" y="576"/>
                    <a:pt x="203" y="576"/>
                  </a:cubicBezTo>
                  <a:cubicBezTo>
                    <a:pt x="223" y="576"/>
                    <a:pt x="250" y="572"/>
                    <a:pt x="281" y="565"/>
                  </a:cubicBezTo>
                  <a:cubicBezTo>
                    <a:pt x="277" y="614"/>
                    <a:pt x="277" y="616"/>
                    <a:pt x="277" y="627"/>
                  </a:cubicBezTo>
                  <a:cubicBezTo>
                    <a:pt x="277" y="652"/>
                    <a:pt x="277" y="713"/>
                    <a:pt x="344" y="713"/>
                  </a:cubicBezTo>
                  <a:cubicBezTo>
                    <a:pt x="437" y="713"/>
                    <a:pt x="475" y="567"/>
                    <a:pt x="475" y="560"/>
                  </a:cubicBezTo>
                  <a:cubicBezTo>
                    <a:pt x="475" y="553"/>
                    <a:pt x="470" y="551"/>
                    <a:pt x="468" y="551"/>
                  </a:cubicBezTo>
                  <a:cubicBezTo>
                    <a:pt x="461" y="551"/>
                    <a:pt x="459" y="554"/>
                    <a:pt x="457" y="560"/>
                  </a:cubicBezTo>
                  <a:cubicBezTo>
                    <a:pt x="439" y="616"/>
                    <a:pt x="392" y="636"/>
                    <a:pt x="365" y="636"/>
                  </a:cubicBezTo>
                  <a:cubicBezTo>
                    <a:pt x="328" y="636"/>
                    <a:pt x="317" y="614"/>
                    <a:pt x="308" y="554"/>
                  </a:cubicBezTo>
                  <a:close/>
                  <a:moveTo>
                    <a:pt x="158" y="547"/>
                  </a:moveTo>
                  <a:cubicBezTo>
                    <a:pt x="97" y="524"/>
                    <a:pt x="70" y="461"/>
                    <a:pt x="70" y="391"/>
                  </a:cubicBezTo>
                  <a:cubicBezTo>
                    <a:pt x="70" y="335"/>
                    <a:pt x="90" y="223"/>
                    <a:pt x="151" y="137"/>
                  </a:cubicBezTo>
                  <a:cubicBezTo>
                    <a:pt x="209" y="56"/>
                    <a:pt x="283" y="20"/>
                    <a:pt x="342" y="20"/>
                  </a:cubicBezTo>
                  <a:cubicBezTo>
                    <a:pt x="421" y="20"/>
                    <a:pt x="479" y="81"/>
                    <a:pt x="479" y="187"/>
                  </a:cubicBezTo>
                  <a:cubicBezTo>
                    <a:pt x="479" y="266"/>
                    <a:pt x="437" y="452"/>
                    <a:pt x="304" y="527"/>
                  </a:cubicBezTo>
                  <a:cubicBezTo>
                    <a:pt x="301" y="499"/>
                    <a:pt x="293" y="441"/>
                    <a:pt x="234" y="441"/>
                  </a:cubicBezTo>
                  <a:cubicBezTo>
                    <a:pt x="193" y="441"/>
                    <a:pt x="155" y="481"/>
                    <a:pt x="155" y="522"/>
                  </a:cubicBezTo>
                  <a:cubicBezTo>
                    <a:pt x="155" y="538"/>
                    <a:pt x="158" y="547"/>
                    <a:pt x="158" y="547"/>
                  </a:cubicBezTo>
                  <a:close/>
                  <a:moveTo>
                    <a:pt x="207" y="556"/>
                  </a:moveTo>
                  <a:cubicBezTo>
                    <a:pt x="196" y="556"/>
                    <a:pt x="171" y="556"/>
                    <a:pt x="171" y="522"/>
                  </a:cubicBezTo>
                  <a:cubicBezTo>
                    <a:pt x="171" y="491"/>
                    <a:pt x="202" y="459"/>
                    <a:pt x="234" y="459"/>
                  </a:cubicBezTo>
                  <a:cubicBezTo>
                    <a:pt x="268" y="459"/>
                    <a:pt x="283" y="479"/>
                    <a:pt x="283" y="526"/>
                  </a:cubicBezTo>
                  <a:cubicBezTo>
                    <a:pt x="283" y="538"/>
                    <a:pt x="283" y="538"/>
                    <a:pt x="275" y="542"/>
                  </a:cubicBezTo>
                  <a:cubicBezTo>
                    <a:pt x="254" y="551"/>
                    <a:pt x="230" y="556"/>
                    <a:pt x="207" y="5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DE70D4D9-0EC4-B442-BC02-C6449D7B2F9D}"/>
                </a:ext>
              </a:extLst>
            </p:cNvPr>
            <p:cNvSpPr/>
            <p:nvPr/>
          </p:nvSpPr>
          <p:spPr>
            <a:xfrm>
              <a:off x="4643640" y="704196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2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2D690A9F-895A-4C46-ACC5-B6FFCC6BF9D5}"/>
                </a:ext>
              </a:extLst>
            </p:cNvPr>
            <p:cNvSpPr/>
            <p:nvPr/>
          </p:nvSpPr>
          <p:spPr>
            <a:xfrm>
              <a:off x="4846320" y="68734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5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11F1CC7A-8153-684B-94C1-E6EA2F8E1024}"/>
                </a:ext>
              </a:extLst>
            </p:cNvPr>
            <p:cNvSpPr/>
            <p:nvPr/>
          </p:nvSpPr>
          <p:spPr>
            <a:xfrm>
              <a:off x="4943520" y="69609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3CFA9ED2-8853-ED41-8F0B-11BD4F5CB663}"/>
                </a:ext>
              </a:extLst>
            </p:cNvPr>
            <p:cNvSpPr/>
            <p:nvPr/>
          </p:nvSpPr>
          <p:spPr>
            <a:xfrm>
              <a:off x="5071320" y="68580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FE293083-F52D-D243-B7DB-96617098DFF3}"/>
                </a:ext>
              </a:extLst>
            </p:cNvPr>
            <p:cNvSpPr/>
            <p:nvPr/>
          </p:nvSpPr>
          <p:spPr>
            <a:xfrm>
              <a:off x="5166000" y="70570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FE43355B-42EA-CA49-96F5-9A4CB6B888EC}"/>
                </a:ext>
              </a:extLst>
            </p:cNvPr>
            <p:cNvSpPr/>
            <p:nvPr/>
          </p:nvSpPr>
          <p:spPr>
            <a:xfrm>
              <a:off x="5279400" y="696096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BEAEF750-B28A-C142-B807-1257DC03178F}"/>
                </a:ext>
              </a:extLst>
            </p:cNvPr>
            <p:cNvSpPr/>
            <p:nvPr/>
          </p:nvSpPr>
          <p:spPr>
            <a:xfrm>
              <a:off x="5427000" y="68580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32A62E3-D4EF-0C40-B11F-49B63B44898F}"/>
                </a:ext>
              </a:extLst>
            </p:cNvPr>
            <p:cNvSpPr/>
            <p:nvPr/>
          </p:nvSpPr>
          <p:spPr>
            <a:xfrm>
              <a:off x="5513760" y="68734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2"/>
                    <a:pt x="11" y="771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29" name="Freeform 128">
            <a:extLst>
              <a:ext uri="{FF2B5EF4-FFF2-40B4-BE49-F238E27FC236}">
                <a16:creationId xmlns:a16="http://schemas.microsoft.com/office/drawing/2014/main" id="{84C0D0B2-C0E8-0445-A71F-FDE49629B792}"/>
              </a:ext>
            </a:extLst>
          </p:cNvPr>
          <p:cNvSpPr/>
          <p:nvPr/>
        </p:nvSpPr>
        <p:spPr>
          <a:xfrm>
            <a:off x="5928479" y="1603099"/>
            <a:ext cx="2209680" cy="457200"/>
          </a:xfrm>
          <a:custGeom>
            <a:avLst>
              <a:gd name="f0" fmla="val -43393"/>
              <a:gd name="f1" fmla="val 994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Replay buffer</a:t>
            </a:r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1D7653E0-998A-C343-BD39-C2A8EFAB591A}"/>
              </a:ext>
            </a:extLst>
          </p:cNvPr>
          <p:cNvSpPr/>
          <p:nvPr/>
        </p:nvSpPr>
        <p:spPr>
          <a:xfrm>
            <a:off x="5837040" y="3305734"/>
            <a:ext cx="2941200" cy="548640"/>
          </a:xfrm>
          <a:custGeom>
            <a:avLst>
              <a:gd name="f0" fmla="val -12699"/>
              <a:gd name="f1" fmla="val 1703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Add this exp to buffer</a:t>
            </a:r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96F1607F-D67E-C940-B5FB-7EB5EAFDB674}"/>
              </a:ext>
            </a:extLst>
          </p:cNvPr>
          <p:cNvSpPr/>
          <p:nvPr/>
        </p:nvSpPr>
        <p:spPr>
          <a:xfrm>
            <a:off x="6477119" y="4951654"/>
            <a:ext cx="2941200" cy="1097280"/>
          </a:xfrm>
          <a:custGeom>
            <a:avLst>
              <a:gd name="f0" fmla="val -12445"/>
              <a:gd name="f1" fmla="val 168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One step grad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descent </a:t>
            </a:r>
            <a:r>
              <a:rPr lang="en-US" sz="2200" dirty="0" err="1">
                <a:latin typeface="Liberation Sans" pitchFamily="18"/>
                <a:ea typeface="Noto Sans CJK SC Regular" pitchFamily="2"/>
                <a:cs typeface="FreeSans" pitchFamily="2"/>
              </a:rPr>
              <a:t>wrt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buffer</a:t>
            </a:r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742D02C9-75F6-7D48-99A6-31DD7FA36FF2}"/>
              </a:ext>
            </a:extLst>
          </p:cNvPr>
          <p:cNvSpPr/>
          <p:nvPr/>
        </p:nvSpPr>
        <p:spPr>
          <a:xfrm>
            <a:off x="6019919" y="3945815"/>
            <a:ext cx="2941200" cy="822960"/>
          </a:xfrm>
          <a:custGeom>
            <a:avLst>
              <a:gd name="f0" fmla="val -8649"/>
              <a:gd name="f1" fmla="val 1019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Train every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trainfreq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steps</a:t>
            </a:r>
          </a:p>
        </p:txBody>
      </p:sp>
      <p:grpSp>
        <p:nvGrpSpPr>
          <p:cNvPr id="133" name="Group 132" descr="18§display§w \leftarrow w - \alpha \nabla_w L(B;w)§svg§600§FALSE" title="TexMaths">
            <a:extLst>
              <a:ext uri="{FF2B5EF4-FFF2-40B4-BE49-F238E27FC236}">
                <a16:creationId xmlns:a16="http://schemas.microsoft.com/office/drawing/2014/main" id="{82ADC974-AE99-8143-B990-5B990814F280}"/>
              </a:ext>
            </a:extLst>
          </p:cNvPr>
          <p:cNvGrpSpPr/>
          <p:nvPr/>
        </p:nvGrpSpPr>
        <p:grpSpPr>
          <a:xfrm>
            <a:off x="1900080" y="4906790"/>
            <a:ext cx="2793960" cy="284760"/>
            <a:chOff x="1900080" y="4605840"/>
            <a:chExt cx="2793960" cy="284760"/>
          </a:xfrm>
        </p:grpSpPr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23F1F7CE-9869-B041-83F1-96CA57FD8DFA}"/>
                </a:ext>
              </a:extLst>
            </p:cNvPr>
            <p:cNvSpPr/>
            <p:nvPr/>
          </p:nvSpPr>
          <p:spPr>
            <a:xfrm>
              <a:off x="1900080" y="4606560"/>
              <a:ext cx="2793960" cy="28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62" h="790">
                  <a:moveTo>
                    <a:pt x="3881" y="790"/>
                  </a:moveTo>
                  <a:lnTo>
                    <a:pt x="0" y="790"/>
                  </a:lnTo>
                  <a:lnTo>
                    <a:pt x="0" y="0"/>
                  </a:lnTo>
                  <a:lnTo>
                    <a:pt x="7762" y="0"/>
                  </a:lnTo>
                  <a:lnTo>
                    <a:pt x="7762" y="7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11FAF983-5ADA-074F-9D23-2C538BD3B89C}"/>
                </a:ext>
              </a:extLst>
            </p:cNvPr>
            <p:cNvSpPr/>
            <p:nvPr/>
          </p:nvSpPr>
          <p:spPr>
            <a:xfrm>
              <a:off x="1908360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CD375F46-FC86-5840-B773-E8E98C2335C0}"/>
                </a:ext>
              </a:extLst>
            </p:cNvPr>
            <p:cNvSpPr/>
            <p:nvPr/>
          </p:nvSpPr>
          <p:spPr>
            <a:xfrm>
              <a:off x="2206079" y="467388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1995F55E-3741-F248-937F-366365759267}"/>
                </a:ext>
              </a:extLst>
            </p:cNvPr>
            <p:cNvSpPr/>
            <p:nvPr/>
          </p:nvSpPr>
          <p:spPr>
            <a:xfrm>
              <a:off x="2561039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5F040228-8E6A-1747-B45D-36A97BCAE8AF}"/>
                </a:ext>
              </a:extLst>
            </p:cNvPr>
            <p:cNvSpPr/>
            <p:nvPr/>
          </p:nvSpPr>
          <p:spPr>
            <a:xfrm>
              <a:off x="2850120" y="4742640"/>
              <a:ext cx="173880" cy="1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34">
                  <a:moveTo>
                    <a:pt x="457" y="34"/>
                  </a:moveTo>
                  <a:cubicBezTo>
                    <a:pt x="470" y="34"/>
                    <a:pt x="484" y="34"/>
                    <a:pt x="484" y="16"/>
                  </a:cubicBezTo>
                  <a:cubicBezTo>
                    <a:pt x="484" y="0"/>
                    <a:pt x="470" y="0"/>
                    <a:pt x="457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4"/>
                    <a:pt x="14" y="34"/>
                    <a:pt x="27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D98907DC-8299-0B48-B8E2-728A6569137C}"/>
                </a:ext>
              </a:extLst>
            </p:cNvPr>
            <p:cNvSpPr/>
            <p:nvPr/>
          </p:nvSpPr>
          <p:spPr>
            <a:xfrm>
              <a:off x="3122280" y="4693320"/>
              <a:ext cx="15984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5" h="360">
                  <a:moveTo>
                    <a:pt x="346" y="164"/>
                  </a:moveTo>
                  <a:cubicBezTo>
                    <a:pt x="346" y="40"/>
                    <a:pt x="272" y="0"/>
                    <a:pt x="214" y="0"/>
                  </a:cubicBezTo>
                  <a:cubicBezTo>
                    <a:pt x="104" y="0"/>
                    <a:pt x="0" y="113"/>
                    <a:pt x="0" y="225"/>
                  </a:cubicBezTo>
                  <a:cubicBezTo>
                    <a:pt x="0" y="299"/>
                    <a:pt x="47" y="360"/>
                    <a:pt x="128" y="360"/>
                  </a:cubicBezTo>
                  <a:cubicBezTo>
                    <a:pt x="178" y="360"/>
                    <a:pt x="236" y="342"/>
                    <a:pt x="297" y="293"/>
                  </a:cubicBezTo>
                  <a:cubicBezTo>
                    <a:pt x="306" y="335"/>
                    <a:pt x="333" y="360"/>
                    <a:pt x="369" y="360"/>
                  </a:cubicBezTo>
                  <a:cubicBezTo>
                    <a:pt x="410" y="360"/>
                    <a:pt x="436" y="317"/>
                    <a:pt x="436" y="304"/>
                  </a:cubicBezTo>
                  <a:cubicBezTo>
                    <a:pt x="436" y="299"/>
                    <a:pt x="430" y="295"/>
                    <a:pt x="425" y="295"/>
                  </a:cubicBezTo>
                  <a:cubicBezTo>
                    <a:pt x="419" y="295"/>
                    <a:pt x="418" y="299"/>
                    <a:pt x="416" y="304"/>
                  </a:cubicBezTo>
                  <a:cubicBezTo>
                    <a:pt x="401" y="342"/>
                    <a:pt x="373" y="342"/>
                    <a:pt x="371" y="342"/>
                  </a:cubicBezTo>
                  <a:cubicBezTo>
                    <a:pt x="346" y="342"/>
                    <a:pt x="346" y="281"/>
                    <a:pt x="346" y="261"/>
                  </a:cubicBezTo>
                  <a:cubicBezTo>
                    <a:pt x="346" y="245"/>
                    <a:pt x="346" y="243"/>
                    <a:pt x="355" y="234"/>
                  </a:cubicBezTo>
                  <a:cubicBezTo>
                    <a:pt x="428" y="140"/>
                    <a:pt x="445" y="47"/>
                    <a:pt x="445" y="47"/>
                  </a:cubicBezTo>
                  <a:cubicBezTo>
                    <a:pt x="445" y="45"/>
                    <a:pt x="445" y="40"/>
                    <a:pt x="436" y="40"/>
                  </a:cubicBezTo>
                  <a:cubicBezTo>
                    <a:pt x="428" y="40"/>
                    <a:pt x="428" y="41"/>
                    <a:pt x="425" y="56"/>
                  </a:cubicBezTo>
                  <a:cubicBezTo>
                    <a:pt x="410" y="106"/>
                    <a:pt x="383" y="166"/>
                    <a:pt x="346" y="212"/>
                  </a:cubicBezTo>
                  <a:close/>
                  <a:moveTo>
                    <a:pt x="293" y="272"/>
                  </a:moveTo>
                  <a:cubicBezTo>
                    <a:pt x="223" y="333"/>
                    <a:pt x="162" y="342"/>
                    <a:pt x="130" y="342"/>
                  </a:cubicBezTo>
                  <a:cubicBezTo>
                    <a:pt x="83" y="342"/>
                    <a:pt x="59" y="306"/>
                    <a:pt x="59" y="256"/>
                  </a:cubicBezTo>
                  <a:cubicBezTo>
                    <a:pt x="59" y="218"/>
                    <a:pt x="79" y="131"/>
                    <a:pt x="104" y="90"/>
                  </a:cubicBezTo>
                  <a:cubicBezTo>
                    <a:pt x="142" y="32"/>
                    <a:pt x="185" y="18"/>
                    <a:pt x="212" y="18"/>
                  </a:cubicBezTo>
                  <a:cubicBezTo>
                    <a:pt x="292" y="18"/>
                    <a:pt x="292" y="122"/>
                    <a:pt x="292" y="184"/>
                  </a:cubicBezTo>
                  <a:cubicBezTo>
                    <a:pt x="292" y="212"/>
                    <a:pt x="292" y="259"/>
                    <a:pt x="293" y="2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45534F93-83BE-2D42-9B0E-180744A28F45}"/>
                </a:ext>
              </a:extLst>
            </p:cNvPr>
            <p:cNvSpPr/>
            <p:nvPr/>
          </p:nvSpPr>
          <p:spPr>
            <a:xfrm>
              <a:off x="3306239" y="4624560"/>
              <a:ext cx="2102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569">
                  <a:moveTo>
                    <a:pt x="581" y="18"/>
                  </a:moveTo>
                  <a:cubicBezTo>
                    <a:pt x="583" y="14"/>
                    <a:pt x="585" y="9"/>
                    <a:pt x="585" y="7"/>
                  </a:cubicBezTo>
                  <a:cubicBezTo>
                    <a:pt x="585" y="0"/>
                    <a:pt x="585" y="0"/>
                    <a:pt x="567" y="0"/>
                  </a:cubicBezTo>
                  <a:lnTo>
                    <a:pt x="20" y="0"/>
                  </a:lnTo>
                  <a:cubicBezTo>
                    <a:pt x="0" y="0"/>
                    <a:pt x="0" y="0"/>
                    <a:pt x="0" y="7"/>
                  </a:cubicBezTo>
                  <a:cubicBezTo>
                    <a:pt x="0" y="9"/>
                    <a:pt x="2" y="14"/>
                    <a:pt x="4" y="18"/>
                  </a:cubicBezTo>
                  <a:lnTo>
                    <a:pt x="272" y="553"/>
                  </a:lnTo>
                  <a:cubicBezTo>
                    <a:pt x="277" y="563"/>
                    <a:pt x="279" y="569"/>
                    <a:pt x="293" y="569"/>
                  </a:cubicBezTo>
                  <a:cubicBezTo>
                    <a:pt x="306" y="569"/>
                    <a:pt x="308" y="563"/>
                    <a:pt x="315" y="553"/>
                  </a:cubicBezTo>
                  <a:close/>
                  <a:moveTo>
                    <a:pt x="99" y="58"/>
                  </a:moveTo>
                  <a:lnTo>
                    <a:pt x="535" y="58"/>
                  </a:lnTo>
                  <a:lnTo>
                    <a:pt x="317" y="4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50D83D8F-8E0F-254F-B1A6-FAB5EFD9B041}"/>
                </a:ext>
              </a:extLst>
            </p:cNvPr>
            <p:cNvSpPr/>
            <p:nvPr/>
          </p:nvSpPr>
          <p:spPr>
            <a:xfrm>
              <a:off x="3538800" y="477360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0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4BFBF27F-6FA4-5C4D-B507-CA0ECA1E8A43}"/>
                </a:ext>
              </a:extLst>
            </p:cNvPr>
            <p:cNvSpPr/>
            <p:nvPr/>
          </p:nvSpPr>
          <p:spPr>
            <a:xfrm>
              <a:off x="3724920" y="4624560"/>
              <a:ext cx="17208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9" h="542">
                  <a:moveTo>
                    <a:pt x="266" y="61"/>
                  </a:moveTo>
                  <a:cubicBezTo>
                    <a:pt x="274" y="34"/>
                    <a:pt x="275" y="25"/>
                    <a:pt x="349" y="25"/>
                  </a:cubicBezTo>
                  <a:cubicBezTo>
                    <a:pt x="374" y="25"/>
                    <a:pt x="380" y="25"/>
                    <a:pt x="380" y="9"/>
                  </a:cubicBezTo>
                  <a:cubicBezTo>
                    <a:pt x="380" y="0"/>
                    <a:pt x="371" y="0"/>
                    <a:pt x="367" y="0"/>
                  </a:cubicBezTo>
                  <a:cubicBezTo>
                    <a:pt x="342" y="0"/>
                    <a:pt x="275" y="2"/>
                    <a:pt x="250" y="2"/>
                  </a:cubicBezTo>
                  <a:cubicBezTo>
                    <a:pt x="227" y="2"/>
                    <a:pt x="167" y="0"/>
                    <a:pt x="144" y="0"/>
                  </a:cubicBezTo>
                  <a:cubicBezTo>
                    <a:pt x="139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lnTo>
                    <a:pt x="94" y="481"/>
                  </a:ln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89" y="542"/>
                  </a:lnTo>
                  <a:cubicBezTo>
                    <a:pt x="409" y="542"/>
                    <a:pt x="409" y="542"/>
                    <a:pt x="414" y="529"/>
                  </a:cubicBezTo>
                  <a:lnTo>
                    <a:pt x="477" y="356"/>
                  </a:lnTo>
                  <a:cubicBezTo>
                    <a:pt x="479" y="349"/>
                    <a:pt x="479" y="347"/>
                    <a:pt x="479" y="346"/>
                  </a:cubicBezTo>
                  <a:cubicBezTo>
                    <a:pt x="479" y="342"/>
                    <a:pt x="477" y="337"/>
                    <a:pt x="470" y="337"/>
                  </a:cubicBezTo>
                  <a:cubicBezTo>
                    <a:pt x="463" y="337"/>
                    <a:pt x="463" y="342"/>
                    <a:pt x="457" y="355"/>
                  </a:cubicBezTo>
                  <a:cubicBezTo>
                    <a:pt x="430" y="427"/>
                    <a:pt x="394" y="517"/>
                    <a:pt x="257" y="517"/>
                  </a:cubicBezTo>
                  <a:lnTo>
                    <a:pt x="182" y="517"/>
                  </a:lnTo>
                  <a:cubicBezTo>
                    <a:pt x="171" y="517"/>
                    <a:pt x="169" y="517"/>
                    <a:pt x="166" y="517"/>
                  </a:cubicBezTo>
                  <a:cubicBezTo>
                    <a:pt x="157" y="517"/>
                    <a:pt x="155" y="515"/>
                    <a:pt x="155" y="509"/>
                  </a:cubicBezTo>
                  <a:cubicBezTo>
                    <a:pt x="155" y="506"/>
                    <a:pt x="155" y="504"/>
                    <a:pt x="158" y="4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78CB55F0-2001-544B-A0EF-E1929F2A1F0D}"/>
                </a:ext>
              </a:extLst>
            </p:cNvPr>
            <p:cNvSpPr/>
            <p:nvPr/>
          </p:nvSpPr>
          <p:spPr>
            <a:xfrm>
              <a:off x="3934800" y="46058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40D2033A-ED7B-0849-9331-C586328EE096}"/>
                </a:ext>
              </a:extLst>
            </p:cNvPr>
            <p:cNvSpPr/>
            <p:nvPr/>
          </p:nvSpPr>
          <p:spPr>
            <a:xfrm>
              <a:off x="4028759" y="4624560"/>
              <a:ext cx="2037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7" h="542">
                  <a:moveTo>
                    <a:pt x="94" y="481"/>
                  </a:move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04" y="542"/>
                  </a:lnTo>
                  <a:cubicBezTo>
                    <a:pt x="430" y="542"/>
                    <a:pt x="524" y="448"/>
                    <a:pt x="524" y="371"/>
                  </a:cubicBezTo>
                  <a:cubicBezTo>
                    <a:pt x="524" y="313"/>
                    <a:pt x="477" y="268"/>
                    <a:pt x="401" y="259"/>
                  </a:cubicBezTo>
                  <a:cubicBezTo>
                    <a:pt x="482" y="243"/>
                    <a:pt x="567" y="185"/>
                    <a:pt x="567" y="110"/>
                  </a:cubicBezTo>
                  <a:cubicBezTo>
                    <a:pt x="567" y="50"/>
                    <a:pt x="515" y="0"/>
                    <a:pt x="419" y="0"/>
                  </a:cubicBezTo>
                  <a:lnTo>
                    <a:pt x="153" y="0"/>
                  </a:lnTo>
                  <a:cubicBezTo>
                    <a:pt x="137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close/>
                  <a:moveTo>
                    <a:pt x="214" y="252"/>
                  </a:moveTo>
                  <a:lnTo>
                    <a:pt x="263" y="54"/>
                  </a:lnTo>
                  <a:cubicBezTo>
                    <a:pt x="270" y="27"/>
                    <a:pt x="272" y="25"/>
                    <a:pt x="306" y="25"/>
                  </a:cubicBezTo>
                  <a:lnTo>
                    <a:pt x="409" y="25"/>
                  </a:lnTo>
                  <a:cubicBezTo>
                    <a:pt x="477" y="25"/>
                    <a:pt x="495" y="72"/>
                    <a:pt x="495" y="106"/>
                  </a:cubicBezTo>
                  <a:cubicBezTo>
                    <a:pt x="495" y="176"/>
                    <a:pt x="427" y="252"/>
                    <a:pt x="329" y="252"/>
                  </a:cubicBezTo>
                  <a:close/>
                  <a:moveTo>
                    <a:pt x="178" y="517"/>
                  </a:moveTo>
                  <a:cubicBezTo>
                    <a:pt x="167" y="517"/>
                    <a:pt x="166" y="517"/>
                    <a:pt x="160" y="517"/>
                  </a:cubicBezTo>
                  <a:cubicBezTo>
                    <a:pt x="153" y="517"/>
                    <a:pt x="149" y="515"/>
                    <a:pt x="149" y="509"/>
                  </a:cubicBezTo>
                  <a:cubicBezTo>
                    <a:pt x="149" y="506"/>
                    <a:pt x="149" y="504"/>
                    <a:pt x="155" y="490"/>
                  </a:cubicBezTo>
                  <a:lnTo>
                    <a:pt x="209" y="268"/>
                  </a:lnTo>
                  <a:lnTo>
                    <a:pt x="358" y="268"/>
                  </a:lnTo>
                  <a:cubicBezTo>
                    <a:pt x="436" y="268"/>
                    <a:pt x="450" y="328"/>
                    <a:pt x="450" y="362"/>
                  </a:cubicBezTo>
                  <a:cubicBezTo>
                    <a:pt x="450" y="441"/>
                    <a:pt x="380" y="517"/>
                    <a:pt x="286" y="5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FAC2CDDF-F91D-1242-8E4E-D25B2B4990F6}"/>
                </a:ext>
              </a:extLst>
            </p:cNvPr>
            <p:cNvSpPr/>
            <p:nvPr/>
          </p:nvSpPr>
          <p:spPr>
            <a:xfrm>
              <a:off x="4270680" y="469656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5BCDE01A-E557-674E-9EA4-CD304C028AF6}"/>
                </a:ext>
              </a:extLst>
            </p:cNvPr>
            <p:cNvSpPr/>
            <p:nvPr/>
          </p:nvSpPr>
          <p:spPr>
            <a:xfrm>
              <a:off x="4380840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4825379C-3500-8142-854B-02A6C603CE51}"/>
                </a:ext>
              </a:extLst>
            </p:cNvPr>
            <p:cNvSpPr/>
            <p:nvPr/>
          </p:nvSpPr>
          <p:spPr>
            <a:xfrm>
              <a:off x="4599720" y="46058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8" name="Title 147">
            <a:extLst>
              <a:ext uri="{FF2B5EF4-FFF2-40B4-BE49-F238E27FC236}">
                <a16:creationId xmlns:a16="http://schemas.microsoft.com/office/drawing/2014/main" id="{931F1CC5-8919-D449-8696-DA3C3A1872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10651"/>
          </a:xfrm>
        </p:spPr>
        <p:txBody>
          <a:bodyPr/>
          <a:lstStyle/>
          <a:p>
            <a:r>
              <a:rPr lang="en-US" dirty="0"/>
              <a:t>Experience replay</a:t>
            </a:r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C726BE93-3CCD-4F46-8DA2-BC3ADF59724B}"/>
              </a:ext>
            </a:extLst>
          </p:cNvPr>
          <p:cNvSpPr/>
          <p:nvPr/>
        </p:nvSpPr>
        <p:spPr>
          <a:xfrm>
            <a:off x="830021" y="2025574"/>
            <a:ext cx="8420582" cy="886104"/>
          </a:xfrm>
          <a:custGeom>
            <a:avLst>
              <a:gd name="f0" fmla="val 8030"/>
              <a:gd name="f1" fmla="val 54327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+- 0 0 0"/>
              <a:gd name="f17" fmla="*/ f5 1 21600"/>
              <a:gd name="f18" fmla="*/ f6 1 21600"/>
              <a:gd name="f19" fmla="pin -2147483647 f0 2147483647"/>
              <a:gd name="f20" fmla="pin -2147483647 f1 2147483647"/>
              <a:gd name="f21" fmla="*/ f16 f2 1"/>
              <a:gd name="f22" fmla="+- f19 0 10800"/>
              <a:gd name="f23" fmla="+- f20 0 10800"/>
              <a:gd name="f24" fmla="+- f20 0 21600"/>
              <a:gd name="f25" fmla="+- f19 0 21600"/>
              <a:gd name="f26" fmla="val f19"/>
              <a:gd name="f27" fmla="val f20"/>
              <a:gd name="f28" fmla="*/ f19 f17 1"/>
              <a:gd name="f29" fmla="*/ f20 f18 1"/>
              <a:gd name="f30" fmla="*/ 0 f17 1"/>
              <a:gd name="f31" fmla="*/ 21600 f17 1"/>
              <a:gd name="f32" fmla="*/ 21600 f18 1"/>
              <a:gd name="f33" fmla="*/ 0 f18 1"/>
              <a:gd name="f34" fmla="*/ 10800 f17 1"/>
              <a:gd name="f35" fmla="*/ f21 1 f4"/>
              <a:gd name="f36" fmla="*/ 10800 f18 1"/>
              <a:gd name="f37" fmla="abs f22"/>
              <a:gd name="f38" fmla="abs f23"/>
              <a:gd name="f39" fmla="+- f35 0 f3"/>
              <a:gd name="f40" fmla="*/ f26 f17 1"/>
              <a:gd name="f41" fmla="*/ f27 f18 1"/>
              <a:gd name="f42" fmla="+- f37 0 f38"/>
              <a:gd name="f43" fmla="+- f38 0 f37"/>
              <a:gd name="f44" fmla="?: f23 f9 f42"/>
              <a:gd name="f45" fmla="?: f23 f42 f9"/>
              <a:gd name="f46" fmla="?: f22 f9 f43"/>
              <a:gd name="f47" fmla="?: f22 f43 f9"/>
              <a:gd name="f48" fmla="?: f19 f9 f44"/>
              <a:gd name="f49" fmla="?: f19 f9 f45"/>
              <a:gd name="f50" fmla="?: f24 f46 f9"/>
              <a:gd name="f51" fmla="?: f24 f47 f9"/>
              <a:gd name="f52" fmla="?: f25 f45 f9"/>
              <a:gd name="f53" fmla="?: f25 f44 f9"/>
              <a:gd name="f54" fmla="?: f20 f9 f47"/>
              <a:gd name="f55" fmla="?: f20 f9 f46"/>
              <a:gd name="f56" fmla="?: f48 f19 0"/>
              <a:gd name="f57" fmla="?: f48 f20 6280"/>
              <a:gd name="f58" fmla="?: f49 f19 0"/>
              <a:gd name="f59" fmla="?: f49 f20 15320"/>
              <a:gd name="f60" fmla="?: f50 f19 6280"/>
              <a:gd name="f61" fmla="?: f50 f20 21600"/>
              <a:gd name="f62" fmla="?: f51 f19 15320"/>
              <a:gd name="f63" fmla="?: f51 f20 21600"/>
              <a:gd name="f64" fmla="?: f52 f19 21600"/>
              <a:gd name="f65" fmla="?: f52 f20 15320"/>
              <a:gd name="f66" fmla="?: f53 f19 21600"/>
              <a:gd name="f67" fmla="?: f53 f20 6280"/>
              <a:gd name="f68" fmla="?: f54 f19 15320"/>
              <a:gd name="f69" fmla="?: f54 f20 0"/>
              <a:gd name="f70" fmla="?: f55 f19 6280"/>
              <a:gd name="f71" fmla="?: f55 f20 0"/>
            </a:gdLst>
            <a:ahLst>
              <a:ahXY gdRefX="f0" minX="f10" maxX="f11" gdRefY="f1" minY="f10" maxY="f11">
                <a:pos x="f28" y="f29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34" y="f33"/>
              </a:cxn>
              <a:cxn ang="f39">
                <a:pos x="f30" y="f36"/>
              </a:cxn>
              <a:cxn ang="f39">
                <a:pos x="f34" y="f32"/>
              </a:cxn>
              <a:cxn ang="f39">
                <a:pos x="f31" y="f36"/>
              </a:cxn>
              <a:cxn ang="f39">
                <a:pos x="f40" y="f41"/>
              </a:cxn>
            </a:cxnLst>
            <a:rect l="f30" t="f33" r="f31" b="f32"/>
            <a:pathLst>
              <a:path w="21600" h="21600">
                <a:moveTo>
                  <a:pt x="f7" y="f7"/>
                </a:moveTo>
                <a:lnTo>
                  <a:pt x="f7" y="f12"/>
                </a:lnTo>
                <a:lnTo>
                  <a:pt x="f56" y="f57"/>
                </a:lnTo>
                <a:lnTo>
                  <a:pt x="f7" y="f13"/>
                </a:lnTo>
                <a:lnTo>
                  <a:pt x="f7" y="f14"/>
                </a:lnTo>
                <a:lnTo>
                  <a:pt x="f58" y="f59"/>
                </a:lnTo>
                <a:lnTo>
                  <a:pt x="f7" y="f15"/>
                </a:lnTo>
                <a:lnTo>
                  <a:pt x="f7" y="f8"/>
                </a:lnTo>
                <a:lnTo>
                  <a:pt x="f12" y="f8"/>
                </a:lnTo>
                <a:lnTo>
                  <a:pt x="f60" y="f61"/>
                </a:lnTo>
                <a:lnTo>
                  <a:pt x="f13" y="f8"/>
                </a:lnTo>
                <a:lnTo>
                  <a:pt x="f14" y="f8"/>
                </a:lnTo>
                <a:lnTo>
                  <a:pt x="f62" y="f63"/>
                </a:lnTo>
                <a:lnTo>
                  <a:pt x="f15" y="f8"/>
                </a:lnTo>
                <a:lnTo>
                  <a:pt x="f8" y="f8"/>
                </a:lnTo>
                <a:lnTo>
                  <a:pt x="f8" y="f15"/>
                </a:lnTo>
                <a:lnTo>
                  <a:pt x="f64" y="f65"/>
                </a:lnTo>
                <a:lnTo>
                  <a:pt x="f8" y="f14"/>
                </a:lnTo>
                <a:lnTo>
                  <a:pt x="f8" y="f13"/>
                </a:lnTo>
                <a:lnTo>
                  <a:pt x="f66" y="f67"/>
                </a:lnTo>
                <a:lnTo>
                  <a:pt x="f8" y="f12"/>
                </a:lnTo>
                <a:lnTo>
                  <a:pt x="f8" y="f7"/>
                </a:lnTo>
                <a:lnTo>
                  <a:pt x="f15" y="f7"/>
                </a:lnTo>
                <a:lnTo>
                  <a:pt x="f68" y="f69"/>
                </a:lnTo>
                <a:lnTo>
                  <a:pt x="f14" y="f7"/>
                </a:lnTo>
                <a:lnTo>
                  <a:pt x="f13" y="f7"/>
                </a:lnTo>
                <a:lnTo>
                  <a:pt x="f70" y="f71"/>
                </a:lnTo>
                <a:lnTo>
                  <a:pt x="f12" y="f7"/>
                </a:lnTo>
                <a:lnTo>
                  <a:pt x="f7" y="f7"/>
                </a:lnTo>
                <a:close/>
              </a:path>
            </a:pathLst>
          </a:custGeom>
          <a:solidFill>
            <a:srgbClr val="FFFFFF"/>
          </a:solidFill>
          <a:ln w="36720">
            <a:solidFill>
              <a:srgbClr val="3465A4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Buffers like this are pretty common in deep learning</a:t>
            </a:r>
          </a:p>
        </p:txBody>
      </p:sp>
    </p:spTree>
    <p:extLst>
      <p:ext uri="{BB962C8B-B14F-4D97-AF65-F5344CB8AC3E}">
        <p14:creationId xmlns:p14="http://schemas.microsoft.com/office/powerpoint/2010/main" val="3221401856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5F46B129-1FFE-5E4E-ADC2-366C860B2230}"/>
              </a:ext>
            </a:extLst>
          </p:cNvPr>
          <p:cNvSpPr txBox="1"/>
          <p:nvPr/>
        </p:nvSpPr>
        <p:spPr>
          <a:xfrm>
            <a:off x="439920" y="1590922"/>
            <a:ext cx="8521200" cy="44650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Initialize        with random weights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Repeat (for each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Initialize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Repeat (for each step of the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Choose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using policy derived from Q (e.g. e-greedy)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Take action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, observe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r, s’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If mod(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step,trainfreq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== 0: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sample batch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1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8§display§D \leftarrow  \emptyset§svg§600§FALSE" title="TexMaths">
            <a:extLst>
              <a:ext uri="{FF2B5EF4-FFF2-40B4-BE49-F238E27FC236}">
                <a16:creationId xmlns:a16="http://schemas.microsoft.com/office/drawing/2014/main" id="{6A39E5DF-E5B6-E346-8251-DE070DD2ECF9}"/>
              </a:ext>
            </a:extLst>
          </p:cNvPr>
          <p:cNvGrpSpPr/>
          <p:nvPr/>
        </p:nvGrpSpPr>
        <p:grpSpPr>
          <a:xfrm>
            <a:off x="548640" y="1984761"/>
            <a:ext cx="731159" cy="260640"/>
            <a:chOff x="548640" y="1510199"/>
            <a:chExt cx="731159" cy="26064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16A45516-DD01-0440-AE28-36398EC28A2F}"/>
                </a:ext>
              </a:extLst>
            </p:cNvPr>
            <p:cNvSpPr/>
            <p:nvPr/>
          </p:nvSpPr>
          <p:spPr>
            <a:xfrm>
              <a:off x="548640" y="1517760"/>
              <a:ext cx="731159" cy="24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2" h="686">
                  <a:moveTo>
                    <a:pt x="1016" y="686"/>
                  </a:moveTo>
                  <a:lnTo>
                    <a:pt x="0" y="686"/>
                  </a:lnTo>
                  <a:lnTo>
                    <a:pt x="0" y="0"/>
                  </a:lnTo>
                  <a:lnTo>
                    <a:pt x="2032" y="0"/>
                  </a:lnTo>
                  <a:lnTo>
                    <a:pt x="2032" y="6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FE46B83-95E0-AC43-A87C-F2FA1F16BB4E}"/>
                </a:ext>
              </a:extLst>
            </p:cNvPr>
            <p:cNvSpPr/>
            <p:nvPr/>
          </p:nvSpPr>
          <p:spPr>
            <a:xfrm>
              <a:off x="559080" y="1537560"/>
              <a:ext cx="192960" cy="20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7" h="583">
                  <a:moveTo>
                    <a:pt x="83" y="518"/>
                  </a:moveTo>
                  <a:cubicBezTo>
                    <a:pt x="76" y="551"/>
                    <a:pt x="75" y="556"/>
                    <a:pt x="19" y="556"/>
                  </a:cubicBezTo>
                  <a:cubicBezTo>
                    <a:pt x="8" y="556"/>
                    <a:pt x="0" y="556"/>
                    <a:pt x="0" y="574"/>
                  </a:cubicBezTo>
                  <a:cubicBezTo>
                    <a:pt x="0" y="583"/>
                    <a:pt x="6" y="583"/>
                    <a:pt x="19" y="583"/>
                  </a:cubicBezTo>
                  <a:lnTo>
                    <a:pt x="252" y="583"/>
                  </a:lnTo>
                  <a:cubicBezTo>
                    <a:pt x="398" y="583"/>
                    <a:pt x="537" y="403"/>
                    <a:pt x="537" y="217"/>
                  </a:cubicBezTo>
                  <a:cubicBezTo>
                    <a:pt x="537" y="95"/>
                    <a:pt x="476" y="0"/>
                    <a:pt x="371" y="0"/>
                  </a:cubicBezTo>
                  <a:lnTo>
                    <a:pt x="135" y="0"/>
                  </a:lnTo>
                  <a:cubicBezTo>
                    <a:pt x="123" y="0"/>
                    <a:pt x="115" y="0"/>
                    <a:pt x="115" y="16"/>
                  </a:cubicBezTo>
                  <a:cubicBezTo>
                    <a:pt x="115" y="27"/>
                    <a:pt x="121" y="27"/>
                    <a:pt x="135" y="27"/>
                  </a:cubicBezTo>
                  <a:cubicBezTo>
                    <a:pt x="143" y="27"/>
                    <a:pt x="156" y="27"/>
                    <a:pt x="166" y="29"/>
                  </a:cubicBezTo>
                  <a:cubicBezTo>
                    <a:pt x="177" y="29"/>
                    <a:pt x="180" y="33"/>
                    <a:pt x="180" y="43"/>
                  </a:cubicBezTo>
                  <a:cubicBezTo>
                    <a:pt x="180" y="45"/>
                    <a:pt x="180" y="48"/>
                    <a:pt x="177" y="58"/>
                  </a:cubicBezTo>
                  <a:close/>
                  <a:moveTo>
                    <a:pt x="236" y="58"/>
                  </a:moveTo>
                  <a:cubicBezTo>
                    <a:pt x="242" y="29"/>
                    <a:pt x="242" y="27"/>
                    <a:pt x="272" y="27"/>
                  </a:cubicBezTo>
                  <a:lnTo>
                    <a:pt x="349" y="27"/>
                  </a:lnTo>
                  <a:cubicBezTo>
                    <a:pt x="417" y="27"/>
                    <a:pt x="475" y="72"/>
                    <a:pt x="475" y="184"/>
                  </a:cubicBezTo>
                  <a:cubicBezTo>
                    <a:pt x="475" y="227"/>
                    <a:pt x="460" y="366"/>
                    <a:pt x="401" y="461"/>
                  </a:cubicBezTo>
                  <a:cubicBezTo>
                    <a:pt x="381" y="492"/>
                    <a:pt x="325" y="556"/>
                    <a:pt x="239" y="556"/>
                  </a:cubicBezTo>
                  <a:lnTo>
                    <a:pt x="159" y="556"/>
                  </a:lnTo>
                  <a:cubicBezTo>
                    <a:pt x="150" y="556"/>
                    <a:pt x="148" y="556"/>
                    <a:pt x="145" y="556"/>
                  </a:cubicBezTo>
                  <a:cubicBezTo>
                    <a:pt x="137" y="556"/>
                    <a:pt x="135" y="554"/>
                    <a:pt x="135" y="549"/>
                  </a:cubicBezTo>
                  <a:cubicBezTo>
                    <a:pt x="135" y="545"/>
                    <a:pt x="135" y="543"/>
                    <a:pt x="139" y="5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B7B355E-B209-744A-BE59-927F534CA291}"/>
                </a:ext>
              </a:extLst>
            </p:cNvPr>
            <p:cNvSpPr/>
            <p:nvPr/>
          </p:nvSpPr>
          <p:spPr>
            <a:xfrm>
              <a:off x="847439" y="1590480"/>
              <a:ext cx="22392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3" h="446">
                  <a:moveTo>
                    <a:pt x="597" y="240"/>
                  </a:moveTo>
                  <a:cubicBezTo>
                    <a:pt x="610" y="240"/>
                    <a:pt x="623" y="240"/>
                    <a:pt x="623" y="223"/>
                  </a:cubicBezTo>
                  <a:cubicBezTo>
                    <a:pt x="623" y="205"/>
                    <a:pt x="610" y="205"/>
                    <a:pt x="597" y="205"/>
                  </a:cubicBezTo>
                  <a:lnTo>
                    <a:pt x="76" y="205"/>
                  </a:lnTo>
                  <a:cubicBezTo>
                    <a:pt x="115" y="171"/>
                    <a:pt x="134" y="136"/>
                    <a:pt x="140" y="124"/>
                  </a:cubicBezTo>
                  <a:cubicBezTo>
                    <a:pt x="170" y="66"/>
                    <a:pt x="177" y="12"/>
                    <a:pt x="177" y="10"/>
                  </a:cubicBezTo>
                  <a:cubicBezTo>
                    <a:pt x="177" y="0"/>
                    <a:pt x="169" y="0"/>
                    <a:pt x="162" y="0"/>
                  </a:cubicBezTo>
                  <a:cubicBezTo>
                    <a:pt x="151" y="0"/>
                    <a:pt x="150" y="2"/>
                    <a:pt x="147" y="17"/>
                  </a:cubicBezTo>
                  <a:cubicBezTo>
                    <a:pt x="131" y="101"/>
                    <a:pt x="89" y="173"/>
                    <a:pt x="11" y="211"/>
                  </a:cubicBezTo>
                  <a:cubicBezTo>
                    <a:pt x="3" y="215"/>
                    <a:pt x="0" y="217"/>
                    <a:pt x="0" y="223"/>
                  </a:cubicBezTo>
                  <a:cubicBezTo>
                    <a:pt x="0" y="229"/>
                    <a:pt x="3" y="231"/>
                    <a:pt x="11" y="235"/>
                  </a:cubicBezTo>
                  <a:cubicBezTo>
                    <a:pt x="83" y="271"/>
                    <a:pt x="131" y="337"/>
                    <a:pt x="148" y="434"/>
                  </a:cubicBezTo>
                  <a:cubicBezTo>
                    <a:pt x="150" y="444"/>
                    <a:pt x="151" y="446"/>
                    <a:pt x="162" y="446"/>
                  </a:cubicBezTo>
                  <a:cubicBezTo>
                    <a:pt x="169" y="446"/>
                    <a:pt x="177" y="446"/>
                    <a:pt x="177" y="436"/>
                  </a:cubicBezTo>
                  <a:cubicBezTo>
                    <a:pt x="177" y="434"/>
                    <a:pt x="170" y="380"/>
                    <a:pt x="142" y="324"/>
                  </a:cubicBezTo>
                  <a:cubicBezTo>
                    <a:pt x="127" y="299"/>
                    <a:pt x="107" y="268"/>
                    <a:pt x="76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83FC986-4DE5-5345-A785-56FCEEFA35CE}"/>
                </a:ext>
              </a:extLst>
            </p:cNvPr>
            <p:cNvSpPr/>
            <p:nvPr/>
          </p:nvSpPr>
          <p:spPr>
            <a:xfrm>
              <a:off x="1166040" y="1510199"/>
              <a:ext cx="102240" cy="26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5" h="725">
                  <a:moveTo>
                    <a:pt x="240" y="17"/>
                  </a:moveTo>
                  <a:cubicBezTo>
                    <a:pt x="240" y="8"/>
                    <a:pt x="234" y="0"/>
                    <a:pt x="226" y="0"/>
                  </a:cubicBezTo>
                  <a:cubicBezTo>
                    <a:pt x="215" y="0"/>
                    <a:pt x="213" y="10"/>
                    <a:pt x="209" y="27"/>
                  </a:cubicBezTo>
                  <a:cubicBezTo>
                    <a:pt x="201" y="62"/>
                    <a:pt x="207" y="31"/>
                    <a:pt x="199" y="66"/>
                  </a:cubicBezTo>
                  <a:cubicBezTo>
                    <a:pt x="191" y="60"/>
                    <a:pt x="169" y="48"/>
                    <a:pt x="143" y="48"/>
                  </a:cubicBezTo>
                  <a:cubicBezTo>
                    <a:pt x="102" y="48"/>
                    <a:pt x="57" y="74"/>
                    <a:pt x="30" y="140"/>
                  </a:cubicBezTo>
                  <a:cubicBezTo>
                    <a:pt x="3" y="207"/>
                    <a:pt x="0" y="285"/>
                    <a:pt x="0" y="364"/>
                  </a:cubicBezTo>
                  <a:cubicBezTo>
                    <a:pt x="0" y="419"/>
                    <a:pt x="0" y="572"/>
                    <a:pt x="61" y="638"/>
                  </a:cubicBezTo>
                  <a:cubicBezTo>
                    <a:pt x="45" y="704"/>
                    <a:pt x="45" y="706"/>
                    <a:pt x="45" y="709"/>
                  </a:cubicBezTo>
                  <a:cubicBezTo>
                    <a:pt x="45" y="717"/>
                    <a:pt x="51" y="725"/>
                    <a:pt x="59" y="725"/>
                  </a:cubicBezTo>
                  <a:cubicBezTo>
                    <a:pt x="70" y="725"/>
                    <a:pt x="72" y="717"/>
                    <a:pt x="76" y="698"/>
                  </a:cubicBezTo>
                  <a:cubicBezTo>
                    <a:pt x="84" y="665"/>
                    <a:pt x="78" y="694"/>
                    <a:pt x="84" y="661"/>
                  </a:cubicBezTo>
                  <a:cubicBezTo>
                    <a:pt x="102" y="671"/>
                    <a:pt x="123" y="678"/>
                    <a:pt x="142" y="678"/>
                  </a:cubicBezTo>
                  <a:cubicBezTo>
                    <a:pt x="221" y="678"/>
                    <a:pt x="252" y="597"/>
                    <a:pt x="264" y="556"/>
                  </a:cubicBezTo>
                  <a:cubicBezTo>
                    <a:pt x="283" y="496"/>
                    <a:pt x="285" y="426"/>
                    <a:pt x="285" y="364"/>
                  </a:cubicBezTo>
                  <a:cubicBezTo>
                    <a:pt x="285" y="300"/>
                    <a:pt x="285" y="159"/>
                    <a:pt x="223" y="89"/>
                  </a:cubicBezTo>
                  <a:close/>
                  <a:moveTo>
                    <a:pt x="70" y="599"/>
                  </a:moveTo>
                  <a:cubicBezTo>
                    <a:pt x="48" y="541"/>
                    <a:pt x="48" y="436"/>
                    <a:pt x="48" y="355"/>
                  </a:cubicBezTo>
                  <a:cubicBezTo>
                    <a:pt x="48" y="285"/>
                    <a:pt x="48" y="227"/>
                    <a:pt x="57" y="173"/>
                  </a:cubicBezTo>
                  <a:cubicBezTo>
                    <a:pt x="70" y="93"/>
                    <a:pt x="111" y="66"/>
                    <a:pt x="143" y="66"/>
                  </a:cubicBezTo>
                  <a:cubicBezTo>
                    <a:pt x="158" y="66"/>
                    <a:pt x="175" y="72"/>
                    <a:pt x="194" y="91"/>
                  </a:cubicBezTo>
                  <a:close/>
                  <a:moveTo>
                    <a:pt x="215" y="124"/>
                  </a:moveTo>
                  <a:cubicBezTo>
                    <a:pt x="237" y="174"/>
                    <a:pt x="237" y="273"/>
                    <a:pt x="237" y="355"/>
                  </a:cubicBezTo>
                  <a:cubicBezTo>
                    <a:pt x="237" y="417"/>
                    <a:pt x="237" y="481"/>
                    <a:pt x="229" y="537"/>
                  </a:cubicBezTo>
                  <a:cubicBezTo>
                    <a:pt x="217" y="626"/>
                    <a:pt x="180" y="659"/>
                    <a:pt x="142" y="659"/>
                  </a:cubicBezTo>
                  <a:cubicBezTo>
                    <a:pt x="126" y="659"/>
                    <a:pt x="108" y="653"/>
                    <a:pt x="92" y="6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" name="Group 8" descr="18§display§D \leftarrow  D \cup (s,a,s',r)§svg§600§FALSE" title="TexMaths">
            <a:extLst>
              <a:ext uri="{FF2B5EF4-FFF2-40B4-BE49-F238E27FC236}">
                <a16:creationId xmlns:a16="http://schemas.microsoft.com/office/drawing/2014/main" id="{35A772CD-50D9-B741-AA16-E8960E06E3A2}"/>
              </a:ext>
            </a:extLst>
          </p:cNvPr>
          <p:cNvGrpSpPr/>
          <p:nvPr/>
        </p:nvGrpSpPr>
        <p:grpSpPr>
          <a:xfrm>
            <a:off x="1437840" y="3865762"/>
            <a:ext cx="2473560" cy="300240"/>
            <a:chOff x="1437840" y="3391200"/>
            <a:chExt cx="2473560" cy="30024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EB71D93-C866-9240-A35C-BCC463749133}"/>
                </a:ext>
              </a:extLst>
            </p:cNvPr>
            <p:cNvSpPr/>
            <p:nvPr/>
          </p:nvSpPr>
          <p:spPr>
            <a:xfrm>
              <a:off x="1437840" y="3392640"/>
              <a:ext cx="2473560" cy="29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2" h="831">
                  <a:moveTo>
                    <a:pt x="3436" y="831"/>
                  </a:moveTo>
                  <a:lnTo>
                    <a:pt x="0" y="831"/>
                  </a:lnTo>
                  <a:lnTo>
                    <a:pt x="0" y="0"/>
                  </a:lnTo>
                  <a:lnTo>
                    <a:pt x="6872" y="0"/>
                  </a:lnTo>
                  <a:lnTo>
                    <a:pt x="6872" y="8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CB1729B-FA46-5048-B64D-DDD93726C165}"/>
                </a:ext>
              </a:extLst>
            </p:cNvPr>
            <p:cNvSpPr/>
            <p:nvPr/>
          </p:nvSpPr>
          <p:spPr>
            <a:xfrm>
              <a:off x="144936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0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737E570-0E23-494C-BB5F-3A918F24ECE9}"/>
                </a:ext>
              </a:extLst>
            </p:cNvPr>
            <p:cNvSpPr/>
            <p:nvPr/>
          </p:nvSpPr>
          <p:spPr>
            <a:xfrm>
              <a:off x="1775520" y="347472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C6F63B3-415A-3344-AAA3-9A13861BB4FA}"/>
                </a:ext>
              </a:extLst>
            </p:cNvPr>
            <p:cNvSpPr/>
            <p:nvPr/>
          </p:nvSpPr>
          <p:spPr>
            <a:xfrm>
              <a:off x="213372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2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C99C8A6-A472-4946-A319-F08E9B79496C}"/>
                </a:ext>
              </a:extLst>
            </p:cNvPr>
            <p:cNvSpPr/>
            <p:nvPr/>
          </p:nvSpPr>
          <p:spPr>
            <a:xfrm>
              <a:off x="2444040" y="3450240"/>
              <a:ext cx="158400" cy="176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491">
                  <a:moveTo>
                    <a:pt x="441" y="29"/>
                  </a:moveTo>
                  <a:cubicBezTo>
                    <a:pt x="441" y="14"/>
                    <a:pt x="441" y="0"/>
                    <a:pt x="425" y="0"/>
                  </a:cubicBezTo>
                  <a:cubicBezTo>
                    <a:pt x="410" y="0"/>
                    <a:pt x="410" y="14"/>
                    <a:pt x="410" y="29"/>
                  </a:cubicBezTo>
                  <a:lnTo>
                    <a:pt x="410" y="315"/>
                  </a:lnTo>
                  <a:cubicBezTo>
                    <a:pt x="410" y="435"/>
                    <a:pt x="281" y="461"/>
                    <a:pt x="221" y="461"/>
                  </a:cubicBezTo>
                  <a:cubicBezTo>
                    <a:pt x="185" y="461"/>
                    <a:pt x="135" y="453"/>
                    <a:pt x="94" y="426"/>
                  </a:cubicBezTo>
                  <a:cubicBezTo>
                    <a:pt x="32" y="387"/>
                    <a:pt x="32" y="337"/>
                    <a:pt x="32" y="315"/>
                  </a:cubicBezTo>
                  <a:lnTo>
                    <a:pt x="32" y="29"/>
                  </a:lnTo>
                  <a:cubicBezTo>
                    <a:pt x="32" y="14"/>
                    <a:pt x="32" y="0"/>
                    <a:pt x="16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319"/>
                  </a:lnTo>
                  <a:cubicBezTo>
                    <a:pt x="0" y="439"/>
                    <a:pt x="121" y="491"/>
                    <a:pt x="221" y="491"/>
                  </a:cubicBezTo>
                  <a:cubicBezTo>
                    <a:pt x="324" y="491"/>
                    <a:pt x="441" y="437"/>
                    <a:pt x="441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96C980BA-EB4D-4D4D-BB28-D3DC780BBF0C}"/>
                </a:ext>
              </a:extLst>
            </p:cNvPr>
            <p:cNvSpPr/>
            <p:nvPr/>
          </p:nvSpPr>
          <p:spPr>
            <a:xfrm>
              <a:off x="2708639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71C0CE1-66DB-8941-9839-A266F6FD1E60}"/>
                </a:ext>
              </a:extLst>
            </p:cNvPr>
            <p:cNvSpPr/>
            <p:nvPr/>
          </p:nvSpPr>
          <p:spPr>
            <a:xfrm>
              <a:off x="280584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255B83D-4C79-9D49-9746-4B8639470402}"/>
                </a:ext>
              </a:extLst>
            </p:cNvPr>
            <p:cNvSpPr/>
            <p:nvPr/>
          </p:nvSpPr>
          <p:spPr>
            <a:xfrm>
              <a:off x="294840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26BDD65-83C8-C84F-BF08-20D20FF7F172}"/>
                </a:ext>
              </a:extLst>
            </p:cNvPr>
            <p:cNvSpPr/>
            <p:nvPr/>
          </p:nvSpPr>
          <p:spPr>
            <a:xfrm>
              <a:off x="3061800" y="349416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37D8148E-3543-FC44-A52E-110CA1FE334D}"/>
                </a:ext>
              </a:extLst>
            </p:cNvPr>
            <p:cNvSpPr/>
            <p:nvPr/>
          </p:nvSpPr>
          <p:spPr>
            <a:xfrm>
              <a:off x="322416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0446625-53B3-5A45-A705-BF10178EBD69}"/>
                </a:ext>
              </a:extLst>
            </p:cNvPr>
            <p:cNvSpPr/>
            <p:nvPr/>
          </p:nvSpPr>
          <p:spPr>
            <a:xfrm>
              <a:off x="334080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37DF2C2-BBA4-E14C-9F02-061A8E453F75}"/>
                </a:ext>
              </a:extLst>
            </p:cNvPr>
            <p:cNvSpPr/>
            <p:nvPr/>
          </p:nvSpPr>
          <p:spPr>
            <a:xfrm>
              <a:off x="3468600" y="33912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4686221B-DACF-D74B-B2B6-3818DF0141F6}"/>
                </a:ext>
              </a:extLst>
            </p:cNvPr>
            <p:cNvSpPr/>
            <p:nvPr/>
          </p:nvSpPr>
          <p:spPr>
            <a:xfrm>
              <a:off x="356328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059A576-8EE1-334D-98E9-2816F765847C}"/>
                </a:ext>
              </a:extLst>
            </p:cNvPr>
            <p:cNvSpPr/>
            <p:nvPr/>
          </p:nvSpPr>
          <p:spPr>
            <a:xfrm>
              <a:off x="3673439" y="349416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6AD7F1A8-F265-6043-8C60-629BF5584A37}"/>
                </a:ext>
              </a:extLst>
            </p:cNvPr>
            <p:cNvSpPr/>
            <p:nvPr/>
          </p:nvSpPr>
          <p:spPr>
            <a:xfrm>
              <a:off x="3817080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2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5" name="Group 24" descr="18§display§s \leftarrow s'§svg§600§FALSE" title="TexMaths">
            <a:extLst>
              <a:ext uri="{FF2B5EF4-FFF2-40B4-BE49-F238E27FC236}">
                <a16:creationId xmlns:a16="http://schemas.microsoft.com/office/drawing/2014/main" id="{7088645E-A8B5-2641-8347-2C61407E9C8A}"/>
              </a:ext>
            </a:extLst>
          </p:cNvPr>
          <p:cNvGrpSpPr/>
          <p:nvPr/>
        </p:nvGrpSpPr>
        <p:grpSpPr>
          <a:xfrm>
            <a:off x="1480679" y="4174281"/>
            <a:ext cx="773280" cy="232201"/>
            <a:chOff x="1480679" y="3699719"/>
            <a:chExt cx="773280" cy="232201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A18DE44-F90E-A14E-8E36-DA3436A43E56}"/>
                </a:ext>
              </a:extLst>
            </p:cNvPr>
            <p:cNvSpPr/>
            <p:nvPr/>
          </p:nvSpPr>
          <p:spPr>
            <a:xfrm>
              <a:off x="1480679" y="3701159"/>
              <a:ext cx="773280" cy="22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9" h="635">
                  <a:moveTo>
                    <a:pt x="1074" y="635"/>
                  </a:moveTo>
                  <a:lnTo>
                    <a:pt x="0" y="635"/>
                  </a:lnTo>
                  <a:lnTo>
                    <a:pt x="0" y="0"/>
                  </a:lnTo>
                  <a:lnTo>
                    <a:pt x="2149" y="0"/>
                  </a:lnTo>
                  <a:lnTo>
                    <a:pt x="2149" y="6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C3FA513-C11C-0E42-A2AA-606FDA03948C}"/>
                </a:ext>
              </a:extLst>
            </p:cNvPr>
            <p:cNvSpPr/>
            <p:nvPr/>
          </p:nvSpPr>
          <p:spPr>
            <a:xfrm>
              <a:off x="1495439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BB475DF3-94B2-BF4F-A81F-DB3482B9C588}"/>
                </a:ext>
              </a:extLst>
            </p:cNvPr>
            <p:cNvSpPr/>
            <p:nvPr/>
          </p:nvSpPr>
          <p:spPr>
            <a:xfrm>
              <a:off x="1708920" y="378324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ED911FF-A52B-5246-891E-AF51AE4AB8EB}"/>
                </a:ext>
              </a:extLst>
            </p:cNvPr>
            <p:cNvSpPr/>
            <p:nvPr/>
          </p:nvSpPr>
          <p:spPr>
            <a:xfrm>
              <a:off x="2070360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AB8AA3E-5636-BD4D-9729-223DFED214AB}"/>
                </a:ext>
              </a:extLst>
            </p:cNvPr>
            <p:cNvSpPr/>
            <p:nvPr/>
          </p:nvSpPr>
          <p:spPr>
            <a:xfrm>
              <a:off x="2197800" y="36997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5BC01DFB-1C01-4343-B838-6016DECE8333}"/>
              </a:ext>
            </a:extLst>
          </p:cNvPr>
          <p:cNvSpPr txBox="1"/>
          <p:nvPr/>
        </p:nvSpPr>
        <p:spPr>
          <a:xfrm>
            <a:off x="1375919" y="5721765"/>
            <a:ext cx="6042978" cy="171279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What do you think are the tradeoffs between: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large replay buffer vs small replay buffer?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		</a:t>
            </a: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‘old’ data vs. forgetting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large batch size vs small batch size?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		</a:t>
            </a: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computation vs. stability</a:t>
            </a: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32" name="Group 31" descr="20§display§Q_w§svg§600§FALSE" title="TexMaths">
            <a:extLst>
              <a:ext uri="{FF2B5EF4-FFF2-40B4-BE49-F238E27FC236}">
                <a16:creationId xmlns:a16="http://schemas.microsoft.com/office/drawing/2014/main" id="{BF9AF31A-2988-B74F-8225-5AB29956FFF0}"/>
              </a:ext>
            </a:extLst>
          </p:cNvPr>
          <p:cNvGrpSpPr/>
          <p:nvPr/>
        </p:nvGrpSpPr>
        <p:grpSpPr>
          <a:xfrm>
            <a:off x="1631520" y="1667601"/>
            <a:ext cx="437399" cy="284760"/>
            <a:chOff x="1631520" y="1193039"/>
            <a:chExt cx="437399" cy="284760"/>
          </a:xfrm>
        </p:grpSpPr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B3C2AE51-6853-3146-B7C6-978A736194FF}"/>
                </a:ext>
              </a:extLst>
            </p:cNvPr>
            <p:cNvSpPr/>
            <p:nvPr/>
          </p:nvSpPr>
          <p:spPr>
            <a:xfrm>
              <a:off x="1631520" y="1200959"/>
              <a:ext cx="437399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16" h="770">
                  <a:moveTo>
                    <a:pt x="608" y="770"/>
                  </a:moveTo>
                  <a:lnTo>
                    <a:pt x="0" y="770"/>
                  </a:lnTo>
                  <a:lnTo>
                    <a:pt x="0" y="0"/>
                  </a:lnTo>
                  <a:lnTo>
                    <a:pt x="1216" y="0"/>
                  </a:lnTo>
                  <a:lnTo>
                    <a:pt x="1216" y="7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3E62C41-B820-9745-B900-E592D1B7DCE0}"/>
                </a:ext>
              </a:extLst>
            </p:cNvPr>
            <p:cNvSpPr/>
            <p:nvPr/>
          </p:nvSpPr>
          <p:spPr>
            <a:xfrm>
              <a:off x="1647360" y="11930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1F347607-1F6C-D04A-BFCC-D89243C5A7FE}"/>
                </a:ext>
              </a:extLst>
            </p:cNvPr>
            <p:cNvSpPr/>
            <p:nvPr/>
          </p:nvSpPr>
          <p:spPr>
            <a:xfrm>
              <a:off x="1890720" y="136584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6" name="Group 35" descr="18§display§w \leftarrow w - \alpha \nabla_w L(B;w)§svg§600§FALSE" title="TexMaths">
            <a:extLst>
              <a:ext uri="{FF2B5EF4-FFF2-40B4-BE49-F238E27FC236}">
                <a16:creationId xmlns:a16="http://schemas.microsoft.com/office/drawing/2014/main" id="{50388951-B723-0441-9808-B941E2E41CA5}"/>
              </a:ext>
            </a:extLst>
          </p:cNvPr>
          <p:cNvGrpSpPr/>
          <p:nvPr/>
        </p:nvGrpSpPr>
        <p:grpSpPr>
          <a:xfrm>
            <a:off x="1900080" y="5149852"/>
            <a:ext cx="2793960" cy="284760"/>
            <a:chOff x="1900080" y="4605840"/>
            <a:chExt cx="2793960" cy="284760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E6C759C-D932-3346-AEE9-B2C0085CCF71}"/>
                </a:ext>
              </a:extLst>
            </p:cNvPr>
            <p:cNvSpPr/>
            <p:nvPr/>
          </p:nvSpPr>
          <p:spPr>
            <a:xfrm>
              <a:off x="1900080" y="4606560"/>
              <a:ext cx="2793960" cy="28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62" h="790">
                  <a:moveTo>
                    <a:pt x="3881" y="790"/>
                  </a:moveTo>
                  <a:lnTo>
                    <a:pt x="0" y="790"/>
                  </a:lnTo>
                  <a:lnTo>
                    <a:pt x="0" y="0"/>
                  </a:lnTo>
                  <a:lnTo>
                    <a:pt x="7762" y="0"/>
                  </a:lnTo>
                  <a:lnTo>
                    <a:pt x="7762" y="7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BE6D622-73DE-8148-BD3D-C30934A2B482}"/>
                </a:ext>
              </a:extLst>
            </p:cNvPr>
            <p:cNvSpPr/>
            <p:nvPr/>
          </p:nvSpPr>
          <p:spPr>
            <a:xfrm>
              <a:off x="1908360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EFA4C5F-4FA4-BD43-8C81-17DE0917B222}"/>
                </a:ext>
              </a:extLst>
            </p:cNvPr>
            <p:cNvSpPr/>
            <p:nvPr/>
          </p:nvSpPr>
          <p:spPr>
            <a:xfrm>
              <a:off x="2206079" y="467388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8F6C527-F076-B74D-AE96-9381A0D94910}"/>
                </a:ext>
              </a:extLst>
            </p:cNvPr>
            <p:cNvSpPr/>
            <p:nvPr/>
          </p:nvSpPr>
          <p:spPr>
            <a:xfrm>
              <a:off x="2561039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92463B4-1753-7C40-BA18-3739B06ACF81}"/>
                </a:ext>
              </a:extLst>
            </p:cNvPr>
            <p:cNvSpPr/>
            <p:nvPr/>
          </p:nvSpPr>
          <p:spPr>
            <a:xfrm>
              <a:off x="2850120" y="4742640"/>
              <a:ext cx="173880" cy="1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34">
                  <a:moveTo>
                    <a:pt x="457" y="34"/>
                  </a:moveTo>
                  <a:cubicBezTo>
                    <a:pt x="470" y="34"/>
                    <a:pt x="484" y="34"/>
                    <a:pt x="484" y="16"/>
                  </a:cubicBezTo>
                  <a:cubicBezTo>
                    <a:pt x="484" y="0"/>
                    <a:pt x="470" y="0"/>
                    <a:pt x="457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4"/>
                    <a:pt x="14" y="34"/>
                    <a:pt x="27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1855F032-F0A2-AE4C-9030-DF1843884E40}"/>
                </a:ext>
              </a:extLst>
            </p:cNvPr>
            <p:cNvSpPr/>
            <p:nvPr/>
          </p:nvSpPr>
          <p:spPr>
            <a:xfrm>
              <a:off x="3122280" y="4693320"/>
              <a:ext cx="15984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5" h="360">
                  <a:moveTo>
                    <a:pt x="346" y="164"/>
                  </a:moveTo>
                  <a:cubicBezTo>
                    <a:pt x="346" y="40"/>
                    <a:pt x="272" y="0"/>
                    <a:pt x="214" y="0"/>
                  </a:cubicBezTo>
                  <a:cubicBezTo>
                    <a:pt x="104" y="0"/>
                    <a:pt x="0" y="113"/>
                    <a:pt x="0" y="225"/>
                  </a:cubicBezTo>
                  <a:cubicBezTo>
                    <a:pt x="0" y="299"/>
                    <a:pt x="47" y="360"/>
                    <a:pt x="128" y="360"/>
                  </a:cubicBezTo>
                  <a:cubicBezTo>
                    <a:pt x="178" y="360"/>
                    <a:pt x="236" y="342"/>
                    <a:pt x="297" y="293"/>
                  </a:cubicBezTo>
                  <a:cubicBezTo>
                    <a:pt x="306" y="335"/>
                    <a:pt x="333" y="360"/>
                    <a:pt x="369" y="360"/>
                  </a:cubicBezTo>
                  <a:cubicBezTo>
                    <a:pt x="410" y="360"/>
                    <a:pt x="436" y="317"/>
                    <a:pt x="436" y="304"/>
                  </a:cubicBezTo>
                  <a:cubicBezTo>
                    <a:pt x="436" y="299"/>
                    <a:pt x="430" y="295"/>
                    <a:pt x="425" y="295"/>
                  </a:cubicBezTo>
                  <a:cubicBezTo>
                    <a:pt x="419" y="295"/>
                    <a:pt x="418" y="299"/>
                    <a:pt x="416" y="304"/>
                  </a:cubicBezTo>
                  <a:cubicBezTo>
                    <a:pt x="401" y="342"/>
                    <a:pt x="373" y="342"/>
                    <a:pt x="371" y="342"/>
                  </a:cubicBezTo>
                  <a:cubicBezTo>
                    <a:pt x="346" y="342"/>
                    <a:pt x="346" y="281"/>
                    <a:pt x="346" y="261"/>
                  </a:cubicBezTo>
                  <a:cubicBezTo>
                    <a:pt x="346" y="245"/>
                    <a:pt x="346" y="243"/>
                    <a:pt x="355" y="234"/>
                  </a:cubicBezTo>
                  <a:cubicBezTo>
                    <a:pt x="428" y="140"/>
                    <a:pt x="445" y="47"/>
                    <a:pt x="445" y="47"/>
                  </a:cubicBezTo>
                  <a:cubicBezTo>
                    <a:pt x="445" y="45"/>
                    <a:pt x="445" y="40"/>
                    <a:pt x="436" y="40"/>
                  </a:cubicBezTo>
                  <a:cubicBezTo>
                    <a:pt x="428" y="40"/>
                    <a:pt x="428" y="41"/>
                    <a:pt x="425" y="56"/>
                  </a:cubicBezTo>
                  <a:cubicBezTo>
                    <a:pt x="410" y="106"/>
                    <a:pt x="383" y="166"/>
                    <a:pt x="346" y="212"/>
                  </a:cubicBezTo>
                  <a:close/>
                  <a:moveTo>
                    <a:pt x="293" y="272"/>
                  </a:moveTo>
                  <a:cubicBezTo>
                    <a:pt x="223" y="333"/>
                    <a:pt x="162" y="342"/>
                    <a:pt x="130" y="342"/>
                  </a:cubicBezTo>
                  <a:cubicBezTo>
                    <a:pt x="83" y="342"/>
                    <a:pt x="59" y="306"/>
                    <a:pt x="59" y="256"/>
                  </a:cubicBezTo>
                  <a:cubicBezTo>
                    <a:pt x="59" y="218"/>
                    <a:pt x="79" y="131"/>
                    <a:pt x="104" y="90"/>
                  </a:cubicBezTo>
                  <a:cubicBezTo>
                    <a:pt x="142" y="32"/>
                    <a:pt x="185" y="18"/>
                    <a:pt x="212" y="18"/>
                  </a:cubicBezTo>
                  <a:cubicBezTo>
                    <a:pt x="292" y="18"/>
                    <a:pt x="292" y="122"/>
                    <a:pt x="292" y="184"/>
                  </a:cubicBezTo>
                  <a:cubicBezTo>
                    <a:pt x="292" y="212"/>
                    <a:pt x="292" y="259"/>
                    <a:pt x="293" y="2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C29F751-AAEE-9049-8399-8D83FBF5733D}"/>
                </a:ext>
              </a:extLst>
            </p:cNvPr>
            <p:cNvSpPr/>
            <p:nvPr/>
          </p:nvSpPr>
          <p:spPr>
            <a:xfrm>
              <a:off x="3306239" y="4624560"/>
              <a:ext cx="2102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569">
                  <a:moveTo>
                    <a:pt x="581" y="18"/>
                  </a:moveTo>
                  <a:cubicBezTo>
                    <a:pt x="583" y="14"/>
                    <a:pt x="585" y="9"/>
                    <a:pt x="585" y="7"/>
                  </a:cubicBezTo>
                  <a:cubicBezTo>
                    <a:pt x="585" y="0"/>
                    <a:pt x="585" y="0"/>
                    <a:pt x="567" y="0"/>
                  </a:cubicBezTo>
                  <a:lnTo>
                    <a:pt x="20" y="0"/>
                  </a:lnTo>
                  <a:cubicBezTo>
                    <a:pt x="0" y="0"/>
                    <a:pt x="0" y="0"/>
                    <a:pt x="0" y="7"/>
                  </a:cubicBezTo>
                  <a:cubicBezTo>
                    <a:pt x="0" y="9"/>
                    <a:pt x="2" y="14"/>
                    <a:pt x="4" y="18"/>
                  </a:cubicBezTo>
                  <a:lnTo>
                    <a:pt x="272" y="553"/>
                  </a:lnTo>
                  <a:cubicBezTo>
                    <a:pt x="277" y="563"/>
                    <a:pt x="279" y="569"/>
                    <a:pt x="293" y="569"/>
                  </a:cubicBezTo>
                  <a:cubicBezTo>
                    <a:pt x="306" y="569"/>
                    <a:pt x="308" y="563"/>
                    <a:pt x="315" y="553"/>
                  </a:cubicBezTo>
                  <a:close/>
                  <a:moveTo>
                    <a:pt x="99" y="58"/>
                  </a:moveTo>
                  <a:lnTo>
                    <a:pt x="535" y="58"/>
                  </a:lnTo>
                  <a:lnTo>
                    <a:pt x="317" y="4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D2061CD4-0DAF-1245-99F4-24236CB1518B}"/>
                </a:ext>
              </a:extLst>
            </p:cNvPr>
            <p:cNvSpPr/>
            <p:nvPr/>
          </p:nvSpPr>
          <p:spPr>
            <a:xfrm>
              <a:off x="3538800" y="477360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0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4309A8A-E2E1-8148-9EC9-4A66BF342AA3}"/>
                </a:ext>
              </a:extLst>
            </p:cNvPr>
            <p:cNvSpPr/>
            <p:nvPr/>
          </p:nvSpPr>
          <p:spPr>
            <a:xfrm>
              <a:off x="3724920" y="4624560"/>
              <a:ext cx="17208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9" h="542">
                  <a:moveTo>
                    <a:pt x="266" y="61"/>
                  </a:moveTo>
                  <a:cubicBezTo>
                    <a:pt x="274" y="34"/>
                    <a:pt x="275" y="25"/>
                    <a:pt x="349" y="25"/>
                  </a:cubicBezTo>
                  <a:cubicBezTo>
                    <a:pt x="374" y="25"/>
                    <a:pt x="380" y="25"/>
                    <a:pt x="380" y="9"/>
                  </a:cubicBezTo>
                  <a:cubicBezTo>
                    <a:pt x="380" y="0"/>
                    <a:pt x="371" y="0"/>
                    <a:pt x="367" y="0"/>
                  </a:cubicBezTo>
                  <a:cubicBezTo>
                    <a:pt x="342" y="0"/>
                    <a:pt x="275" y="2"/>
                    <a:pt x="250" y="2"/>
                  </a:cubicBezTo>
                  <a:cubicBezTo>
                    <a:pt x="227" y="2"/>
                    <a:pt x="167" y="0"/>
                    <a:pt x="144" y="0"/>
                  </a:cubicBezTo>
                  <a:cubicBezTo>
                    <a:pt x="139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lnTo>
                    <a:pt x="94" y="481"/>
                  </a:ln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89" y="542"/>
                  </a:lnTo>
                  <a:cubicBezTo>
                    <a:pt x="409" y="542"/>
                    <a:pt x="409" y="542"/>
                    <a:pt x="414" y="529"/>
                  </a:cubicBezTo>
                  <a:lnTo>
                    <a:pt x="477" y="356"/>
                  </a:lnTo>
                  <a:cubicBezTo>
                    <a:pt x="479" y="349"/>
                    <a:pt x="479" y="347"/>
                    <a:pt x="479" y="346"/>
                  </a:cubicBezTo>
                  <a:cubicBezTo>
                    <a:pt x="479" y="342"/>
                    <a:pt x="477" y="337"/>
                    <a:pt x="470" y="337"/>
                  </a:cubicBezTo>
                  <a:cubicBezTo>
                    <a:pt x="463" y="337"/>
                    <a:pt x="463" y="342"/>
                    <a:pt x="457" y="355"/>
                  </a:cubicBezTo>
                  <a:cubicBezTo>
                    <a:pt x="430" y="427"/>
                    <a:pt x="394" y="517"/>
                    <a:pt x="257" y="517"/>
                  </a:cubicBezTo>
                  <a:lnTo>
                    <a:pt x="182" y="517"/>
                  </a:lnTo>
                  <a:cubicBezTo>
                    <a:pt x="171" y="517"/>
                    <a:pt x="169" y="517"/>
                    <a:pt x="166" y="517"/>
                  </a:cubicBezTo>
                  <a:cubicBezTo>
                    <a:pt x="157" y="517"/>
                    <a:pt x="155" y="515"/>
                    <a:pt x="155" y="509"/>
                  </a:cubicBezTo>
                  <a:cubicBezTo>
                    <a:pt x="155" y="506"/>
                    <a:pt x="155" y="504"/>
                    <a:pt x="158" y="4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3273C9EF-A23B-5D44-9EFF-95AAD96D3296}"/>
                </a:ext>
              </a:extLst>
            </p:cNvPr>
            <p:cNvSpPr/>
            <p:nvPr/>
          </p:nvSpPr>
          <p:spPr>
            <a:xfrm>
              <a:off x="3934800" y="46058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249CA97B-3A8B-1340-A06E-00383A0637A7}"/>
                </a:ext>
              </a:extLst>
            </p:cNvPr>
            <p:cNvSpPr/>
            <p:nvPr/>
          </p:nvSpPr>
          <p:spPr>
            <a:xfrm>
              <a:off x="4028759" y="4624560"/>
              <a:ext cx="2037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7" h="542">
                  <a:moveTo>
                    <a:pt x="94" y="481"/>
                  </a:move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04" y="542"/>
                  </a:lnTo>
                  <a:cubicBezTo>
                    <a:pt x="430" y="542"/>
                    <a:pt x="524" y="448"/>
                    <a:pt x="524" y="371"/>
                  </a:cubicBezTo>
                  <a:cubicBezTo>
                    <a:pt x="524" y="313"/>
                    <a:pt x="477" y="268"/>
                    <a:pt x="401" y="259"/>
                  </a:cubicBezTo>
                  <a:cubicBezTo>
                    <a:pt x="482" y="243"/>
                    <a:pt x="567" y="185"/>
                    <a:pt x="567" y="110"/>
                  </a:cubicBezTo>
                  <a:cubicBezTo>
                    <a:pt x="567" y="50"/>
                    <a:pt x="515" y="0"/>
                    <a:pt x="419" y="0"/>
                  </a:cubicBezTo>
                  <a:lnTo>
                    <a:pt x="153" y="0"/>
                  </a:lnTo>
                  <a:cubicBezTo>
                    <a:pt x="137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close/>
                  <a:moveTo>
                    <a:pt x="214" y="252"/>
                  </a:moveTo>
                  <a:lnTo>
                    <a:pt x="263" y="54"/>
                  </a:lnTo>
                  <a:cubicBezTo>
                    <a:pt x="270" y="27"/>
                    <a:pt x="272" y="25"/>
                    <a:pt x="306" y="25"/>
                  </a:cubicBezTo>
                  <a:lnTo>
                    <a:pt x="409" y="25"/>
                  </a:lnTo>
                  <a:cubicBezTo>
                    <a:pt x="477" y="25"/>
                    <a:pt x="495" y="72"/>
                    <a:pt x="495" y="106"/>
                  </a:cubicBezTo>
                  <a:cubicBezTo>
                    <a:pt x="495" y="176"/>
                    <a:pt x="427" y="252"/>
                    <a:pt x="329" y="252"/>
                  </a:cubicBezTo>
                  <a:close/>
                  <a:moveTo>
                    <a:pt x="178" y="517"/>
                  </a:moveTo>
                  <a:cubicBezTo>
                    <a:pt x="167" y="517"/>
                    <a:pt x="166" y="517"/>
                    <a:pt x="160" y="517"/>
                  </a:cubicBezTo>
                  <a:cubicBezTo>
                    <a:pt x="153" y="517"/>
                    <a:pt x="149" y="515"/>
                    <a:pt x="149" y="509"/>
                  </a:cubicBezTo>
                  <a:cubicBezTo>
                    <a:pt x="149" y="506"/>
                    <a:pt x="149" y="504"/>
                    <a:pt x="155" y="490"/>
                  </a:cubicBezTo>
                  <a:lnTo>
                    <a:pt x="209" y="268"/>
                  </a:lnTo>
                  <a:lnTo>
                    <a:pt x="358" y="268"/>
                  </a:lnTo>
                  <a:cubicBezTo>
                    <a:pt x="436" y="268"/>
                    <a:pt x="450" y="328"/>
                    <a:pt x="450" y="362"/>
                  </a:cubicBezTo>
                  <a:cubicBezTo>
                    <a:pt x="450" y="441"/>
                    <a:pt x="380" y="517"/>
                    <a:pt x="286" y="5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89E27E6B-1FDC-474E-8943-C3598AF377F0}"/>
                </a:ext>
              </a:extLst>
            </p:cNvPr>
            <p:cNvSpPr/>
            <p:nvPr/>
          </p:nvSpPr>
          <p:spPr>
            <a:xfrm>
              <a:off x="4270680" y="469656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2B3F13F3-FD7B-B249-9E78-D2AEA82BE68F}"/>
                </a:ext>
              </a:extLst>
            </p:cNvPr>
            <p:cNvSpPr/>
            <p:nvPr/>
          </p:nvSpPr>
          <p:spPr>
            <a:xfrm>
              <a:off x="4380840" y="4693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A125C9A-62B5-324C-9704-A9C942B1E315}"/>
                </a:ext>
              </a:extLst>
            </p:cNvPr>
            <p:cNvSpPr/>
            <p:nvPr/>
          </p:nvSpPr>
          <p:spPr>
            <a:xfrm>
              <a:off x="4599720" y="46058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51" name="Title 50">
            <a:extLst>
              <a:ext uri="{FF2B5EF4-FFF2-40B4-BE49-F238E27FC236}">
                <a16:creationId xmlns:a16="http://schemas.microsoft.com/office/drawing/2014/main" id="{1CF85E93-1E6C-CF4B-8145-A7BAE6A02B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36996"/>
          </a:xfrm>
        </p:spPr>
        <p:txBody>
          <a:bodyPr/>
          <a:lstStyle/>
          <a:p>
            <a:r>
              <a:rPr lang="en-US" dirty="0"/>
              <a:t>Question</a:t>
            </a:r>
          </a:p>
        </p:txBody>
      </p:sp>
    </p:spTree>
    <p:extLst>
      <p:ext uri="{BB962C8B-B14F-4D97-AF65-F5344CB8AC3E}">
        <p14:creationId xmlns:p14="http://schemas.microsoft.com/office/powerpoint/2010/main" val="3777899138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1D330F0-EEDF-B54B-BA96-962227F3D5A7}"/>
              </a:ext>
            </a:extLst>
          </p:cNvPr>
          <p:cNvSpPr txBox="1"/>
          <p:nvPr/>
        </p:nvSpPr>
        <p:spPr>
          <a:xfrm>
            <a:off x="439920" y="1197385"/>
            <a:ext cx="8521200" cy="44650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Initialize                  with random weights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Repeat (for each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Initialize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Repeat (for each step of the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Choose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using policy derived from Q (e.g. e-greedy)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Take action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, observe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r, s’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If mod(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step,trainfreq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== 0: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sample batch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1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if mod(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step,copyfreq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== 0:</a:t>
            </a:r>
          </a:p>
        </p:txBody>
      </p:sp>
      <p:grpSp>
        <p:nvGrpSpPr>
          <p:cNvPr id="4" name="Group 3" descr="28§display§D \leftarrow  \emptyset§svg§600§FALSE" title="TexMaths">
            <a:extLst>
              <a:ext uri="{FF2B5EF4-FFF2-40B4-BE49-F238E27FC236}">
                <a16:creationId xmlns:a16="http://schemas.microsoft.com/office/drawing/2014/main" id="{9EAAA780-B86C-DD48-A453-36586C578AF6}"/>
              </a:ext>
            </a:extLst>
          </p:cNvPr>
          <p:cNvGrpSpPr/>
          <p:nvPr/>
        </p:nvGrpSpPr>
        <p:grpSpPr>
          <a:xfrm>
            <a:off x="548640" y="1591224"/>
            <a:ext cx="731159" cy="260640"/>
            <a:chOff x="548640" y="1510199"/>
            <a:chExt cx="731159" cy="26064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1216BA5-F3AF-8341-8FAF-FFADA632E3A4}"/>
                </a:ext>
              </a:extLst>
            </p:cNvPr>
            <p:cNvSpPr/>
            <p:nvPr/>
          </p:nvSpPr>
          <p:spPr>
            <a:xfrm>
              <a:off x="548640" y="1517760"/>
              <a:ext cx="731159" cy="24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2" h="686">
                  <a:moveTo>
                    <a:pt x="1016" y="686"/>
                  </a:moveTo>
                  <a:lnTo>
                    <a:pt x="0" y="686"/>
                  </a:lnTo>
                  <a:lnTo>
                    <a:pt x="0" y="0"/>
                  </a:lnTo>
                  <a:lnTo>
                    <a:pt x="2032" y="0"/>
                  </a:lnTo>
                  <a:lnTo>
                    <a:pt x="2032" y="6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596D7F86-A6FE-024A-9E81-B9E5F5A1AC31}"/>
                </a:ext>
              </a:extLst>
            </p:cNvPr>
            <p:cNvSpPr/>
            <p:nvPr/>
          </p:nvSpPr>
          <p:spPr>
            <a:xfrm>
              <a:off x="559080" y="1537560"/>
              <a:ext cx="192960" cy="20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7" h="583">
                  <a:moveTo>
                    <a:pt x="83" y="518"/>
                  </a:moveTo>
                  <a:cubicBezTo>
                    <a:pt x="76" y="551"/>
                    <a:pt x="75" y="556"/>
                    <a:pt x="19" y="556"/>
                  </a:cubicBezTo>
                  <a:cubicBezTo>
                    <a:pt x="8" y="556"/>
                    <a:pt x="0" y="556"/>
                    <a:pt x="0" y="574"/>
                  </a:cubicBezTo>
                  <a:cubicBezTo>
                    <a:pt x="0" y="583"/>
                    <a:pt x="6" y="583"/>
                    <a:pt x="19" y="583"/>
                  </a:cubicBezTo>
                  <a:lnTo>
                    <a:pt x="252" y="583"/>
                  </a:lnTo>
                  <a:cubicBezTo>
                    <a:pt x="398" y="583"/>
                    <a:pt x="537" y="403"/>
                    <a:pt x="537" y="217"/>
                  </a:cubicBezTo>
                  <a:cubicBezTo>
                    <a:pt x="537" y="95"/>
                    <a:pt x="476" y="0"/>
                    <a:pt x="371" y="0"/>
                  </a:cubicBezTo>
                  <a:lnTo>
                    <a:pt x="135" y="0"/>
                  </a:lnTo>
                  <a:cubicBezTo>
                    <a:pt x="123" y="0"/>
                    <a:pt x="115" y="0"/>
                    <a:pt x="115" y="16"/>
                  </a:cubicBezTo>
                  <a:cubicBezTo>
                    <a:pt x="115" y="27"/>
                    <a:pt x="121" y="27"/>
                    <a:pt x="135" y="27"/>
                  </a:cubicBezTo>
                  <a:cubicBezTo>
                    <a:pt x="143" y="27"/>
                    <a:pt x="156" y="27"/>
                    <a:pt x="166" y="29"/>
                  </a:cubicBezTo>
                  <a:cubicBezTo>
                    <a:pt x="177" y="29"/>
                    <a:pt x="180" y="33"/>
                    <a:pt x="180" y="43"/>
                  </a:cubicBezTo>
                  <a:cubicBezTo>
                    <a:pt x="180" y="45"/>
                    <a:pt x="180" y="48"/>
                    <a:pt x="177" y="58"/>
                  </a:cubicBezTo>
                  <a:close/>
                  <a:moveTo>
                    <a:pt x="236" y="58"/>
                  </a:moveTo>
                  <a:cubicBezTo>
                    <a:pt x="242" y="29"/>
                    <a:pt x="242" y="27"/>
                    <a:pt x="272" y="27"/>
                  </a:cubicBezTo>
                  <a:lnTo>
                    <a:pt x="349" y="27"/>
                  </a:lnTo>
                  <a:cubicBezTo>
                    <a:pt x="417" y="27"/>
                    <a:pt x="475" y="72"/>
                    <a:pt x="475" y="184"/>
                  </a:cubicBezTo>
                  <a:cubicBezTo>
                    <a:pt x="475" y="227"/>
                    <a:pt x="460" y="366"/>
                    <a:pt x="401" y="461"/>
                  </a:cubicBezTo>
                  <a:cubicBezTo>
                    <a:pt x="381" y="492"/>
                    <a:pt x="325" y="556"/>
                    <a:pt x="239" y="556"/>
                  </a:cubicBezTo>
                  <a:lnTo>
                    <a:pt x="159" y="556"/>
                  </a:lnTo>
                  <a:cubicBezTo>
                    <a:pt x="150" y="556"/>
                    <a:pt x="148" y="556"/>
                    <a:pt x="145" y="556"/>
                  </a:cubicBezTo>
                  <a:cubicBezTo>
                    <a:pt x="137" y="556"/>
                    <a:pt x="135" y="554"/>
                    <a:pt x="135" y="549"/>
                  </a:cubicBezTo>
                  <a:cubicBezTo>
                    <a:pt x="135" y="545"/>
                    <a:pt x="135" y="543"/>
                    <a:pt x="139" y="5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BB14FD9-FCE5-F044-962D-657219273AB7}"/>
                </a:ext>
              </a:extLst>
            </p:cNvPr>
            <p:cNvSpPr/>
            <p:nvPr/>
          </p:nvSpPr>
          <p:spPr>
            <a:xfrm>
              <a:off x="847439" y="1590480"/>
              <a:ext cx="22392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3" h="446">
                  <a:moveTo>
                    <a:pt x="597" y="240"/>
                  </a:moveTo>
                  <a:cubicBezTo>
                    <a:pt x="610" y="240"/>
                    <a:pt x="623" y="240"/>
                    <a:pt x="623" y="223"/>
                  </a:cubicBezTo>
                  <a:cubicBezTo>
                    <a:pt x="623" y="205"/>
                    <a:pt x="610" y="205"/>
                    <a:pt x="597" y="205"/>
                  </a:cubicBezTo>
                  <a:lnTo>
                    <a:pt x="76" y="205"/>
                  </a:lnTo>
                  <a:cubicBezTo>
                    <a:pt x="115" y="171"/>
                    <a:pt x="134" y="136"/>
                    <a:pt x="140" y="124"/>
                  </a:cubicBezTo>
                  <a:cubicBezTo>
                    <a:pt x="170" y="66"/>
                    <a:pt x="177" y="12"/>
                    <a:pt x="177" y="10"/>
                  </a:cubicBezTo>
                  <a:cubicBezTo>
                    <a:pt x="177" y="0"/>
                    <a:pt x="169" y="0"/>
                    <a:pt x="162" y="0"/>
                  </a:cubicBezTo>
                  <a:cubicBezTo>
                    <a:pt x="151" y="0"/>
                    <a:pt x="150" y="2"/>
                    <a:pt x="147" y="17"/>
                  </a:cubicBezTo>
                  <a:cubicBezTo>
                    <a:pt x="131" y="101"/>
                    <a:pt x="89" y="173"/>
                    <a:pt x="11" y="211"/>
                  </a:cubicBezTo>
                  <a:cubicBezTo>
                    <a:pt x="3" y="215"/>
                    <a:pt x="0" y="217"/>
                    <a:pt x="0" y="223"/>
                  </a:cubicBezTo>
                  <a:cubicBezTo>
                    <a:pt x="0" y="229"/>
                    <a:pt x="3" y="231"/>
                    <a:pt x="11" y="235"/>
                  </a:cubicBezTo>
                  <a:cubicBezTo>
                    <a:pt x="83" y="271"/>
                    <a:pt x="131" y="337"/>
                    <a:pt x="148" y="434"/>
                  </a:cubicBezTo>
                  <a:cubicBezTo>
                    <a:pt x="150" y="444"/>
                    <a:pt x="151" y="446"/>
                    <a:pt x="162" y="446"/>
                  </a:cubicBezTo>
                  <a:cubicBezTo>
                    <a:pt x="169" y="446"/>
                    <a:pt x="177" y="446"/>
                    <a:pt x="177" y="436"/>
                  </a:cubicBezTo>
                  <a:cubicBezTo>
                    <a:pt x="177" y="434"/>
                    <a:pt x="170" y="380"/>
                    <a:pt x="142" y="324"/>
                  </a:cubicBezTo>
                  <a:cubicBezTo>
                    <a:pt x="127" y="299"/>
                    <a:pt x="107" y="268"/>
                    <a:pt x="76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B2CC138-ED6D-874B-B364-6DD2C118CBD0}"/>
                </a:ext>
              </a:extLst>
            </p:cNvPr>
            <p:cNvSpPr/>
            <p:nvPr/>
          </p:nvSpPr>
          <p:spPr>
            <a:xfrm>
              <a:off x="1166040" y="1510199"/>
              <a:ext cx="102240" cy="26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5" h="725">
                  <a:moveTo>
                    <a:pt x="240" y="17"/>
                  </a:moveTo>
                  <a:cubicBezTo>
                    <a:pt x="240" y="8"/>
                    <a:pt x="234" y="0"/>
                    <a:pt x="226" y="0"/>
                  </a:cubicBezTo>
                  <a:cubicBezTo>
                    <a:pt x="215" y="0"/>
                    <a:pt x="213" y="10"/>
                    <a:pt x="209" y="27"/>
                  </a:cubicBezTo>
                  <a:cubicBezTo>
                    <a:pt x="201" y="62"/>
                    <a:pt x="207" y="31"/>
                    <a:pt x="199" y="66"/>
                  </a:cubicBezTo>
                  <a:cubicBezTo>
                    <a:pt x="191" y="60"/>
                    <a:pt x="169" y="48"/>
                    <a:pt x="143" y="48"/>
                  </a:cubicBezTo>
                  <a:cubicBezTo>
                    <a:pt x="102" y="48"/>
                    <a:pt x="57" y="74"/>
                    <a:pt x="30" y="140"/>
                  </a:cubicBezTo>
                  <a:cubicBezTo>
                    <a:pt x="3" y="207"/>
                    <a:pt x="0" y="285"/>
                    <a:pt x="0" y="364"/>
                  </a:cubicBezTo>
                  <a:cubicBezTo>
                    <a:pt x="0" y="419"/>
                    <a:pt x="0" y="572"/>
                    <a:pt x="61" y="638"/>
                  </a:cubicBezTo>
                  <a:cubicBezTo>
                    <a:pt x="45" y="704"/>
                    <a:pt x="45" y="706"/>
                    <a:pt x="45" y="709"/>
                  </a:cubicBezTo>
                  <a:cubicBezTo>
                    <a:pt x="45" y="717"/>
                    <a:pt x="51" y="725"/>
                    <a:pt x="59" y="725"/>
                  </a:cubicBezTo>
                  <a:cubicBezTo>
                    <a:pt x="70" y="725"/>
                    <a:pt x="72" y="717"/>
                    <a:pt x="76" y="698"/>
                  </a:cubicBezTo>
                  <a:cubicBezTo>
                    <a:pt x="84" y="665"/>
                    <a:pt x="78" y="694"/>
                    <a:pt x="84" y="661"/>
                  </a:cubicBezTo>
                  <a:cubicBezTo>
                    <a:pt x="102" y="671"/>
                    <a:pt x="123" y="678"/>
                    <a:pt x="142" y="678"/>
                  </a:cubicBezTo>
                  <a:cubicBezTo>
                    <a:pt x="221" y="678"/>
                    <a:pt x="252" y="597"/>
                    <a:pt x="264" y="556"/>
                  </a:cubicBezTo>
                  <a:cubicBezTo>
                    <a:pt x="283" y="496"/>
                    <a:pt x="285" y="426"/>
                    <a:pt x="285" y="364"/>
                  </a:cubicBezTo>
                  <a:cubicBezTo>
                    <a:pt x="285" y="300"/>
                    <a:pt x="285" y="159"/>
                    <a:pt x="223" y="89"/>
                  </a:cubicBezTo>
                  <a:close/>
                  <a:moveTo>
                    <a:pt x="70" y="599"/>
                  </a:moveTo>
                  <a:cubicBezTo>
                    <a:pt x="48" y="541"/>
                    <a:pt x="48" y="436"/>
                    <a:pt x="48" y="355"/>
                  </a:cubicBezTo>
                  <a:cubicBezTo>
                    <a:pt x="48" y="285"/>
                    <a:pt x="48" y="227"/>
                    <a:pt x="57" y="173"/>
                  </a:cubicBezTo>
                  <a:cubicBezTo>
                    <a:pt x="70" y="93"/>
                    <a:pt x="111" y="66"/>
                    <a:pt x="143" y="66"/>
                  </a:cubicBezTo>
                  <a:cubicBezTo>
                    <a:pt x="158" y="66"/>
                    <a:pt x="175" y="72"/>
                    <a:pt x="194" y="91"/>
                  </a:cubicBezTo>
                  <a:close/>
                  <a:moveTo>
                    <a:pt x="215" y="124"/>
                  </a:moveTo>
                  <a:cubicBezTo>
                    <a:pt x="237" y="174"/>
                    <a:pt x="237" y="273"/>
                    <a:pt x="237" y="355"/>
                  </a:cubicBezTo>
                  <a:cubicBezTo>
                    <a:pt x="237" y="417"/>
                    <a:pt x="237" y="481"/>
                    <a:pt x="229" y="537"/>
                  </a:cubicBezTo>
                  <a:cubicBezTo>
                    <a:pt x="217" y="626"/>
                    <a:pt x="180" y="659"/>
                    <a:pt x="142" y="659"/>
                  </a:cubicBezTo>
                  <a:cubicBezTo>
                    <a:pt x="126" y="659"/>
                    <a:pt x="108" y="653"/>
                    <a:pt x="92" y="6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" name="Group 8" descr="20§display§Q_w, Q_{w^-}§svg§600§FALSE" title="TexMaths">
            <a:extLst>
              <a:ext uri="{FF2B5EF4-FFF2-40B4-BE49-F238E27FC236}">
                <a16:creationId xmlns:a16="http://schemas.microsoft.com/office/drawing/2014/main" id="{5F9BE1B9-E7A1-8F47-A5DF-C47B8C9B0520}"/>
              </a:ext>
            </a:extLst>
          </p:cNvPr>
          <p:cNvGrpSpPr/>
          <p:nvPr/>
        </p:nvGrpSpPr>
        <p:grpSpPr>
          <a:xfrm>
            <a:off x="1631520" y="1274064"/>
            <a:ext cx="1202760" cy="285481"/>
            <a:chOff x="1631520" y="1193039"/>
            <a:chExt cx="1202760" cy="285481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B6B1E79-5F09-5446-8809-D1E166557A5E}"/>
                </a:ext>
              </a:extLst>
            </p:cNvPr>
            <p:cNvSpPr/>
            <p:nvPr/>
          </p:nvSpPr>
          <p:spPr>
            <a:xfrm>
              <a:off x="1631520" y="1200959"/>
              <a:ext cx="120276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2" h="770">
                  <a:moveTo>
                    <a:pt x="1670" y="770"/>
                  </a:moveTo>
                  <a:lnTo>
                    <a:pt x="0" y="770"/>
                  </a:lnTo>
                  <a:lnTo>
                    <a:pt x="0" y="0"/>
                  </a:lnTo>
                  <a:lnTo>
                    <a:pt x="3342" y="0"/>
                  </a:lnTo>
                  <a:lnTo>
                    <a:pt x="3342" y="7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3631A0B-1524-C04A-97B6-8012939EE9E6}"/>
                </a:ext>
              </a:extLst>
            </p:cNvPr>
            <p:cNvSpPr/>
            <p:nvPr/>
          </p:nvSpPr>
          <p:spPr>
            <a:xfrm>
              <a:off x="1647360" y="11930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3A23F88-5EC9-F246-BD60-39BFD9389A4D}"/>
                </a:ext>
              </a:extLst>
            </p:cNvPr>
            <p:cNvSpPr/>
            <p:nvPr/>
          </p:nvSpPr>
          <p:spPr>
            <a:xfrm>
              <a:off x="1890720" y="136584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FF828AC-904B-654E-A0BB-4BE8C781641A}"/>
                </a:ext>
              </a:extLst>
            </p:cNvPr>
            <p:cNvSpPr/>
            <p:nvPr/>
          </p:nvSpPr>
          <p:spPr>
            <a:xfrm>
              <a:off x="2112480" y="1383119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404863F-14D9-584B-94E3-CE19396CF40B}"/>
                </a:ext>
              </a:extLst>
            </p:cNvPr>
            <p:cNvSpPr/>
            <p:nvPr/>
          </p:nvSpPr>
          <p:spPr>
            <a:xfrm>
              <a:off x="2241360" y="11930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960E2FDA-37EB-974A-BA44-4E6CE1A7CD82}"/>
                </a:ext>
              </a:extLst>
            </p:cNvPr>
            <p:cNvSpPr/>
            <p:nvPr/>
          </p:nvSpPr>
          <p:spPr>
            <a:xfrm>
              <a:off x="2485440" y="137808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D987744-6795-3F43-8FD1-1067C8A38C25}"/>
                </a:ext>
              </a:extLst>
            </p:cNvPr>
            <p:cNvSpPr/>
            <p:nvPr/>
          </p:nvSpPr>
          <p:spPr>
            <a:xfrm>
              <a:off x="2688480" y="1368719"/>
              <a:ext cx="12132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8" h="26">
                  <a:moveTo>
                    <a:pt x="318" y="26"/>
                  </a:moveTo>
                  <a:cubicBezTo>
                    <a:pt x="326" y="26"/>
                    <a:pt x="338" y="26"/>
                    <a:pt x="338" y="14"/>
                  </a:cubicBezTo>
                  <a:cubicBezTo>
                    <a:pt x="338" y="0"/>
                    <a:pt x="326" y="0"/>
                    <a:pt x="318" y="0"/>
                  </a:cubicBezTo>
                  <a:lnTo>
                    <a:pt x="18" y="0"/>
                  </a:lnTo>
                  <a:cubicBezTo>
                    <a:pt x="12" y="0"/>
                    <a:pt x="0" y="0"/>
                    <a:pt x="0" y="14"/>
                  </a:cubicBezTo>
                  <a:cubicBezTo>
                    <a:pt x="0" y="26"/>
                    <a:pt x="12" y="26"/>
                    <a:pt x="18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7" name="Group 16" descr="18§display§w^- \leftarrow w§svg§600§FALSE" title="TexMaths">
            <a:extLst>
              <a:ext uri="{FF2B5EF4-FFF2-40B4-BE49-F238E27FC236}">
                <a16:creationId xmlns:a16="http://schemas.microsoft.com/office/drawing/2014/main" id="{96A94E1A-2C4D-524A-A1CA-F617E0E6DB44}"/>
              </a:ext>
            </a:extLst>
          </p:cNvPr>
          <p:cNvGrpSpPr/>
          <p:nvPr/>
        </p:nvGrpSpPr>
        <p:grpSpPr>
          <a:xfrm>
            <a:off x="2377439" y="5415945"/>
            <a:ext cx="1055880" cy="244080"/>
            <a:chOff x="2377439" y="5242320"/>
            <a:chExt cx="1055880" cy="24408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DFA42AB-753B-1A42-995A-A2FFF61B936C}"/>
                </a:ext>
              </a:extLst>
            </p:cNvPr>
            <p:cNvSpPr/>
            <p:nvPr/>
          </p:nvSpPr>
          <p:spPr>
            <a:xfrm>
              <a:off x="2377439" y="5242320"/>
              <a:ext cx="1055880" cy="240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4" h="670">
                  <a:moveTo>
                    <a:pt x="1467" y="670"/>
                  </a:moveTo>
                  <a:lnTo>
                    <a:pt x="0" y="670"/>
                  </a:lnTo>
                  <a:lnTo>
                    <a:pt x="0" y="0"/>
                  </a:lnTo>
                  <a:lnTo>
                    <a:pt x="2934" y="0"/>
                  </a:lnTo>
                  <a:lnTo>
                    <a:pt x="2934" y="6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8F602D5-95AD-BE40-84FC-066306A9211F}"/>
                </a:ext>
              </a:extLst>
            </p:cNvPr>
            <p:cNvSpPr/>
            <p:nvPr/>
          </p:nvSpPr>
          <p:spPr>
            <a:xfrm>
              <a:off x="2385719" y="535716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6992087-D243-3F43-AF89-8C5057594287}"/>
                </a:ext>
              </a:extLst>
            </p:cNvPr>
            <p:cNvSpPr/>
            <p:nvPr/>
          </p:nvSpPr>
          <p:spPr>
            <a:xfrm>
              <a:off x="2609280" y="531036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497CF87-DFB0-D843-8818-D0AA6823BB83}"/>
                </a:ext>
              </a:extLst>
            </p:cNvPr>
            <p:cNvSpPr/>
            <p:nvPr/>
          </p:nvSpPr>
          <p:spPr>
            <a:xfrm>
              <a:off x="2874960" y="533772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3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9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4947507D-3ABA-4F4A-AB6B-989785250C70}"/>
                </a:ext>
              </a:extLst>
            </p:cNvPr>
            <p:cNvSpPr/>
            <p:nvPr/>
          </p:nvSpPr>
          <p:spPr>
            <a:xfrm>
              <a:off x="3230280" y="535716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3" name="Group 22" descr="18§display§D \leftarrow  D \cup (s,a,s',r)§svg§600§FALSE" title="TexMaths">
            <a:extLst>
              <a:ext uri="{FF2B5EF4-FFF2-40B4-BE49-F238E27FC236}">
                <a16:creationId xmlns:a16="http://schemas.microsoft.com/office/drawing/2014/main" id="{7721CA09-9214-024B-96E8-BACE956449FE}"/>
              </a:ext>
            </a:extLst>
          </p:cNvPr>
          <p:cNvGrpSpPr/>
          <p:nvPr/>
        </p:nvGrpSpPr>
        <p:grpSpPr>
          <a:xfrm>
            <a:off x="1437840" y="3472225"/>
            <a:ext cx="2473560" cy="300240"/>
            <a:chOff x="1437840" y="3391200"/>
            <a:chExt cx="2473560" cy="300240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B8114701-04CC-8D4E-A282-5C9D85828C59}"/>
                </a:ext>
              </a:extLst>
            </p:cNvPr>
            <p:cNvSpPr/>
            <p:nvPr/>
          </p:nvSpPr>
          <p:spPr>
            <a:xfrm>
              <a:off x="1437840" y="3392640"/>
              <a:ext cx="2473560" cy="29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2" h="831">
                  <a:moveTo>
                    <a:pt x="3436" y="831"/>
                  </a:moveTo>
                  <a:lnTo>
                    <a:pt x="0" y="831"/>
                  </a:lnTo>
                  <a:lnTo>
                    <a:pt x="0" y="0"/>
                  </a:lnTo>
                  <a:lnTo>
                    <a:pt x="6872" y="0"/>
                  </a:lnTo>
                  <a:lnTo>
                    <a:pt x="6872" y="8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5A43F72-A906-1743-BA81-FB19EA59B4DF}"/>
                </a:ext>
              </a:extLst>
            </p:cNvPr>
            <p:cNvSpPr/>
            <p:nvPr/>
          </p:nvSpPr>
          <p:spPr>
            <a:xfrm>
              <a:off x="144936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0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8425752-6B4A-8A48-A8F8-DD9CC2ACCF9A}"/>
                </a:ext>
              </a:extLst>
            </p:cNvPr>
            <p:cNvSpPr/>
            <p:nvPr/>
          </p:nvSpPr>
          <p:spPr>
            <a:xfrm>
              <a:off x="1775520" y="347472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99E3FBC-6482-8D47-BE20-743FE8001420}"/>
                </a:ext>
              </a:extLst>
            </p:cNvPr>
            <p:cNvSpPr/>
            <p:nvPr/>
          </p:nvSpPr>
          <p:spPr>
            <a:xfrm>
              <a:off x="213372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2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6FA2306-5D4F-6D4D-9E24-8D9E36CBDAB5}"/>
                </a:ext>
              </a:extLst>
            </p:cNvPr>
            <p:cNvSpPr/>
            <p:nvPr/>
          </p:nvSpPr>
          <p:spPr>
            <a:xfrm>
              <a:off x="2444040" y="3450240"/>
              <a:ext cx="158400" cy="176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491">
                  <a:moveTo>
                    <a:pt x="441" y="29"/>
                  </a:moveTo>
                  <a:cubicBezTo>
                    <a:pt x="441" y="14"/>
                    <a:pt x="441" y="0"/>
                    <a:pt x="425" y="0"/>
                  </a:cubicBezTo>
                  <a:cubicBezTo>
                    <a:pt x="410" y="0"/>
                    <a:pt x="410" y="14"/>
                    <a:pt x="410" y="29"/>
                  </a:cubicBezTo>
                  <a:lnTo>
                    <a:pt x="410" y="315"/>
                  </a:lnTo>
                  <a:cubicBezTo>
                    <a:pt x="410" y="435"/>
                    <a:pt x="281" y="461"/>
                    <a:pt x="221" y="461"/>
                  </a:cubicBezTo>
                  <a:cubicBezTo>
                    <a:pt x="185" y="461"/>
                    <a:pt x="135" y="453"/>
                    <a:pt x="94" y="426"/>
                  </a:cubicBezTo>
                  <a:cubicBezTo>
                    <a:pt x="32" y="387"/>
                    <a:pt x="32" y="337"/>
                    <a:pt x="32" y="315"/>
                  </a:cubicBezTo>
                  <a:lnTo>
                    <a:pt x="32" y="29"/>
                  </a:lnTo>
                  <a:cubicBezTo>
                    <a:pt x="32" y="14"/>
                    <a:pt x="32" y="0"/>
                    <a:pt x="16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319"/>
                  </a:lnTo>
                  <a:cubicBezTo>
                    <a:pt x="0" y="439"/>
                    <a:pt x="121" y="491"/>
                    <a:pt x="221" y="491"/>
                  </a:cubicBezTo>
                  <a:cubicBezTo>
                    <a:pt x="324" y="491"/>
                    <a:pt x="441" y="437"/>
                    <a:pt x="441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83C4169-A71A-9640-B168-5CB54816F907}"/>
                </a:ext>
              </a:extLst>
            </p:cNvPr>
            <p:cNvSpPr/>
            <p:nvPr/>
          </p:nvSpPr>
          <p:spPr>
            <a:xfrm>
              <a:off x="2708639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11BA172-841C-E746-8115-10EC8B2B73AB}"/>
                </a:ext>
              </a:extLst>
            </p:cNvPr>
            <p:cNvSpPr/>
            <p:nvPr/>
          </p:nvSpPr>
          <p:spPr>
            <a:xfrm>
              <a:off x="280584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DC94070-5CCA-E645-961D-071656AB4B2E}"/>
                </a:ext>
              </a:extLst>
            </p:cNvPr>
            <p:cNvSpPr/>
            <p:nvPr/>
          </p:nvSpPr>
          <p:spPr>
            <a:xfrm>
              <a:off x="294840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B865EAE-9F0A-9642-BCBC-E4A2F7AB2A41}"/>
                </a:ext>
              </a:extLst>
            </p:cNvPr>
            <p:cNvSpPr/>
            <p:nvPr/>
          </p:nvSpPr>
          <p:spPr>
            <a:xfrm>
              <a:off x="3061800" y="349416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C55A465-8558-8447-AFBD-9CAAD403704D}"/>
                </a:ext>
              </a:extLst>
            </p:cNvPr>
            <p:cNvSpPr/>
            <p:nvPr/>
          </p:nvSpPr>
          <p:spPr>
            <a:xfrm>
              <a:off x="322416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B45EB916-EDEF-E349-B929-2AA88CD2E616}"/>
                </a:ext>
              </a:extLst>
            </p:cNvPr>
            <p:cNvSpPr/>
            <p:nvPr/>
          </p:nvSpPr>
          <p:spPr>
            <a:xfrm>
              <a:off x="334080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000EE951-C7E9-244D-8352-8020153690B2}"/>
                </a:ext>
              </a:extLst>
            </p:cNvPr>
            <p:cNvSpPr/>
            <p:nvPr/>
          </p:nvSpPr>
          <p:spPr>
            <a:xfrm>
              <a:off x="3468600" y="33912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97E64A3-F679-3F42-AE67-0460C765A309}"/>
                </a:ext>
              </a:extLst>
            </p:cNvPr>
            <p:cNvSpPr/>
            <p:nvPr/>
          </p:nvSpPr>
          <p:spPr>
            <a:xfrm>
              <a:off x="356328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398BAB70-7126-E44C-9DAA-7819C019A971}"/>
                </a:ext>
              </a:extLst>
            </p:cNvPr>
            <p:cNvSpPr/>
            <p:nvPr/>
          </p:nvSpPr>
          <p:spPr>
            <a:xfrm>
              <a:off x="3673439" y="349416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F97BEB8-D26E-3647-9ACB-1AE7A1E17336}"/>
                </a:ext>
              </a:extLst>
            </p:cNvPr>
            <p:cNvSpPr/>
            <p:nvPr/>
          </p:nvSpPr>
          <p:spPr>
            <a:xfrm>
              <a:off x="3817080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2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9" name="Group 38" descr="18§display§s \leftarrow s'§svg§600§FALSE" title="TexMaths">
            <a:extLst>
              <a:ext uri="{FF2B5EF4-FFF2-40B4-BE49-F238E27FC236}">
                <a16:creationId xmlns:a16="http://schemas.microsoft.com/office/drawing/2014/main" id="{66DE1A18-9822-AC42-A6AA-2C122F589667}"/>
              </a:ext>
            </a:extLst>
          </p:cNvPr>
          <p:cNvGrpSpPr/>
          <p:nvPr/>
        </p:nvGrpSpPr>
        <p:grpSpPr>
          <a:xfrm>
            <a:off x="1480679" y="3780744"/>
            <a:ext cx="773280" cy="232201"/>
            <a:chOff x="1480679" y="3699719"/>
            <a:chExt cx="773280" cy="232201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23495AAC-4F3E-AF45-878C-7DD2147007B6}"/>
                </a:ext>
              </a:extLst>
            </p:cNvPr>
            <p:cNvSpPr/>
            <p:nvPr/>
          </p:nvSpPr>
          <p:spPr>
            <a:xfrm>
              <a:off x="1480679" y="3701159"/>
              <a:ext cx="773280" cy="22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9" h="635">
                  <a:moveTo>
                    <a:pt x="1074" y="635"/>
                  </a:moveTo>
                  <a:lnTo>
                    <a:pt x="0" y="635"/>
                  </a:lnTo>
                  <a:lnTo>
                    <a:pt x="0" y="0"/>
                  </a:lnTo>
                  <a:lnTo>
                    <a:pt x="2149" y="0"/>
                  </a:lnTo>
                  <a:lnTo>
                    <a:pt x="2149" y="6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5985DB8C-2A03-DF40-A99C-C5AC2ADBDDC3}"/>
                </a:ext>
              </a:extLst>
            </p:cNvPr>
            <p:cNvSpPr/>
            <p:nvPr/>
          </p:nvSpPr>
          <p:spPr>
            <a:xfrm>
              <a:off x="1495439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7487784-F7CB-9B4A-928E-4ED5848A9A16}"/>
                </a:ext>
              </a:extLst>
            </p:cNvPr>
            <p:cNvSpPr/>
            <p:nvPr/>
          </p:nvSpPr>
          <p:spPr>
            <a:xfrm>
              <a:off x="1708920" y="378324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46288B5-7CCA-304E-B027-0EDB8167CD4D}"/>
                </a:ext>
              </a:extLst>
            </p:cNvPr>
            <p:cNvSpPr/>
            <p:nvPr/>
          </p:nvSpPr>
          <p:spPr>
            <a:xfrm>
              <a:off x="2070360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33C9441A-3EFE-4640-BDAE-ABF3ED7236B5}"/>
                </a:ext>
              </a:extLst>
            </p:cNvPr>
            <p:cNvSpPr/>
            <p:nvPr/>
          </p:nvSpPr>
          <p:spPr>
            <a:xfrm>
              <a:off x="2197800" y="36997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BE8EFDE7-6E1A-AF4A-9A6A-52DD4238ED82}"/>
              </a:ext>
            </a:extLst>
          </p:cNvPr>
          <p:cNvSpPr txBox="1"/>
          <p:nvPr/>
        </p:nvSpPr>
        <p:spPr>
          <a:xfrm>
            <a:off x="272160" y="6126480"/>
            <a:ext cx="9169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Where:</a:t>
            </a:r>
          </a:p>
        </p:txBody>
      </p:sp>
      <p:grpSp>
        <p:nvGrpSpPr>
          <p:cNvPr id="46" name="Group 45" descr="16§display§\nabla_w L(B;w,w^-) \approx - \frac{1}{|B|} \sum_{(s,a,s',r) \in B} \left(&#10;target(s';w^-) - Q_w(s,a)&#10;\right) \nabla_w Q_w(s,a)§svg§600§FALSE" title="TexMaths">
            <a:extLst>
              <a:ext uri="{FF2B5EF4-FFF2-40B4-BE49-F238E27FC236}">
                <a16:creationId xmlns:a16="http://schemas.microsoft.com/office/drawing/2014/main" id="{41A6DBF1-8024-4541-BB08-4CD40164C1BC}"/>
              </a:ext>
            </a:extLst>
          </p:cNvPr>
          <p:cNvGrpSpPr/>
          <p:nvPr/>
        </p:nvGrpSpPr>
        <p:grpSpPr>
          <a:xfrm>
            <a:off x="1266120" y="6035040"/>
            <a:ext cx="8192160" cy="698400"/>
            <a:chOff x="1266120" y="6035040"/>
            <a:chExt cx="8192160" cy="698400"/>
          </a:xfrm>
        </p:grpSpPr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681BBDBB-AE9F-9F41-BB7F-01727B3DB049}"/>
                </a:ext>
              </a:extLst>
            </p:cNvPr>
            <p:cNvSpPr/>
            <p:nvPr/>
          </p:nvSpPr>
          <p:spPr>
            <a:xfrm>
              <a:off x="1266120" y="6041519"/>
              <a:ext cx="8192160" cy="69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57" h="1923">
                  <a:moveTo>
                    <a:pt x="11379" y="1923"/>
                  </a:moveTo>
                  <a:lnTo>
                    <a:pt x="0" y="1923"/>
                  </a:lnTo>
                  <a:lnTo>
                    <a:pt x="0" y="0"/>
                  </a:lnTo>
                  <a:lnTo>
                    <a:pt x="22757" y="0"/>
                  </a:lnTo>
                  <a:lnTo>
                    <a:pt x="22757" y="19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40D20BC-6081-AE42-9837-0C66D48022BC}"/>
                </a:ext>
              </a:extLst>
            </p:cNvPr>
            <p:cNvSpPr/>
            <p:nvPr/>
          </p:nvSpPr>
          <p:spPr>
            <a:xfrm>
              <a:off x="127836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3050596D-754A-DB4E-81F3-6B0D5DE1C862}"/>
                </a:ext>
              </a:extLst>
            </p:cNvPr>
            <p:cNvSpPr/>
            <p:nvPr/>
          </p:nvSpPr>
          <p:spPr>
            <a:xfrm>
              <a:off x="1484279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05681C86-49DB-064E-B163-DBF7D27E9FF0}"/>
                </a:ext>
              </a:extLst>
            </p:cNvPr>
            <p:cNvSpPr/>
            <p:nvPr/>
          </p:nvSpPr>
          <p:spPr>
            <a:xfrm>
              <a:off x="1649880" y="6202079"/>
              <a:ext cx="15300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6" h="482">
                  <a:moveTo>
                    <a:pt x="237" y="54"/>
                  </a:moveTo>
                  <a:cubicBezTo>
                    <a:pt x="243" y="30"/>
                    <a:pt x="245" y="22"/>
                    <a:pt x="310" y="22"/>
                  </a:cubicBezTo>
                  <a:cubicBezTo>
                    <a:pt x="333" y="22"/>
                    <a:pt x="338" y="22"/>
                    <a:pt x="338" y="8"/>
                  </a:cubicBezTo>
                  <a:cubicBezTo>
                    <a:pt x="338" y="0"/>
                    <a:pt x="330" y="0"/>
                    <a:pt x="326" y="0"/>
                  </a:cubicBezTo>
                  <a:cubicBezTo>
                    <a:pt x="304" y="0"/>
                    <a:pt x="245" y="2"/>
                    <a:pt x="222" y="2"/>
                  </a:cubicBezTo>
                  <a:cubicBezTo>
                    <a:pt x="202" y="2"/>
                    <a:pt x="149" y="0"/>
                    <a:pt x="128" y="0"/>
                  </a:cubicBezTo>
                  <a:cubicBezTo>
                    <a:pt x="123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lnTo>
                    <a:pt x="83" y="427"/>
                  </a:ln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346" y="482"/>
                  </a:lnTo>
                  <a:cubicBezTo>
                    <a:pt x="363" y="482"/>
                    <a:pt x="363" y="482"/>
                    <a:pt x="368" y="470"/>
                  </a:cubicBezTo>
                  <a:lnTo>
                    <a:pt x="424" y="317"/>
                  </a:lnTo>
                  <a:cubicBezTo>
                    <a:pt x="426" y="310"/>
                    <a:pt x="426" y="309"/>
                    <a:pt x="426" y="307"/>
                  </a:cubicBezTo>
                  <a:cubicBezTo>
                    <a:pt x="426" y="304"/>
                    <a:pt x="424" y="299"/>
                    <a:pt x="418" y="299"/>
                  </a:cubicBezTo>
                  <a:cubicBezTo>
                    <a:pt x="411" y="299"/>
                    <a:pt x="411" y="304"/>
                    <a:pt x="406" y="315"/>
                  </a:cubicBezTo>
                  <a:cubicBezTo>
                    <a:pt x="382" y="379"/>
                    <a:pt x="350" y="459"/>
                    <a:pt x="229" y="459"/>
                  </a:cubicBezTo>
                  <a:lnTo>
                    <a:pt x="162" y="459"/>
                  </a:lnTo>
                  <a:cubicBezTo>
                    <a:pt x="152" y="459"/>
                    <a:pt x="150" y="459"/>
                    <a:pt x="147" y="459"/>
                  </a:cubicBezTo>
                  <a:cubicBezTo>
                    <a:pt x="139" y="459"/>
                    <a:pt x="138" y="458"/>
                    <a:pt x="138" y="453"/>
                  </a:cubicBezTo>
                  <a:cubicBezTo>
                    <a:pt x="138" y="450"/>
                    <a:pt x="138" y="448"/>
                    <a:pt x="141" y="4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0EE451C9-C168-D74E-A318-C4DE9311D25B}"/>
                </a:ext>
              </a:extLst>
            </p:cNvPr>
            <p:cNvSpPr/>
            <p:nvPr/>
          </p:nvSpPr>
          <p:spPr>
            <a:xfrm>
              <a:off x="1836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8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8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C84FBB36-B274-3E4C-95A6-004B219AF65F}"/>
                </a:ext>
              </a:extLst>
            </p:cNvPr>
            <p:cNvSpPr/>
            <p:nvPr/>
          </p:nvSpPr>
          <p:spPr>
            <a:xfrm>
              <a:off x="1920600" y="6202079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6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B2910F3-3E75-A147-9998-05AA75E6368B}"/>
                </a:ext>
              </a:extLst>
            </p:cNvPr>
            <p:cNvSpPr/>
            <p:nvPr/>
          </p:nvSpPr>
          <p:spPr>
            <a:xfrm>
              <a:off x="213516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48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9F86ADA3-9636-2845-85D2-E5ECC5C1856C}"/>
                </a:ext>
              </a:extLst>
            </p:cNvPr>
            <p:cNvSpPr/>
            <p:nvPr/>
          </p:nvSpPr>
          <p:spPr>
            <a:xfrm>
              <a:off x="223308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5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BE06E61C-2961-E642-87F5-171A08101AB4}"/>
                </a:ext>
              </a:extLst>
            </p:cNvPr>
            <p:cNvSpPr/>
            <p:nvPr/>
          </p:nvSpPr>
          <p:spPr>
            <a:xfrm>
              <a:off x="243468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593BED85-3FF6-0646-8F7B-8DC064F2B839}"/>
                </a:ext>
              </a:extLst>
            </p:cNvPr>
            <p:cNvSpPr/>
            <p:nvPr/>
          </p:nvSpPr>
          <p:spPr>
            <a:xfrm>
              <a:off x="253260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7" y="283"/>
                    <a:pt x="267" y="243"/>
                  </a:cubicBezTo>
                  <a:cubicBezTo>
                    <a:pt x="267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CABED693-EAC5-0942-8459-ABF3500852D2}"/>
                </a:ext>
              </a:extLst>
            </p:cNvPr>
            <p:cNvSpPr/>
            <p:nvPr/>
          </p:nvSpPr>
          <p:spPr>
            <a:xfrm>
              <a:off x="2731320" y="6221519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683289E0-A547-644E-93C3-4C215C27A9DF}"/>
                </a:ext>
              </a:extLst>
            </p:cNvPr>
            <p:cNvSpPr/>
            <p:nvPr/>
          </p:nvSpPr>
          <p:spPr>
            <a:xfrm>
              <a:off x="28980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BC08F22-8BC5-9942-87AE-6224EEC75841}"/>
                </a:ext>
              </a:extLst>
            </p:cNvPr>
            <p:cNvSpPr/>
            <p:nvPr/>
          </p:nvSpPr>
          <p:spPr>
            <a:xfrm>
              <a:off x="3065400" y="6252840"/>
              <a:ext cx="168840" cy="108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302">
                  <a:moveTo>
                    <a:pt x="470" y="22"/>
                  </a:moveTo>
                  <a:cubicBezTo>
                    <a:pt x="470" y="6"/>
                    <a:pt x="466" y="0"/>
                    <a:pt x="461" y="0"/>
                  </a:cubicBezTo>
                  <a:cubicBezTo>
                    <a:pt x="458" y="0"/>
                    <a:pt x="451" y="3"/>
                    <a:pt x="451" y="19"/>
                  </a:cubicBezTo>
                  <a:cubicBezTo>
                    <a:pt x="448" y="69"/>
                    <a:pt x="398" y="98"/>
                    <a:pt x="352" y="98"/>
                  </a:cubicBezTo>
                  <a:cubicBezTo>
                    <a:pt x="312" y="98"/>
                    <a:pt x="277" y="75"/>
                    <a:pt x="240" y="51"/>
                  </a:cubicBezTo>
                  <a:cubicBezTo>
                    <a:pt x="202" y="26"/>
                    <a:pt x="163" y="0"/>
                    <a:pt x="118" y="0"/>
                  </a:cubicBezTo>
                  <a:cubicBezTo>
                    <a:pt x="53" y="0"/>
                    <a:pt x="0" y="50"/>
                    <a:pt x="0" y="115"/>
                  </a:cubicBezTo>
                  <a:cubicBezTo>
                    <a:pt x="0" y="131"/>
                    <a:pt x="6" y="136"/>
                    <a:pt x="10" y="136"/>
                  </a:cubicBezTo>
                  <a:cubicBezTo>
                    <a:pt x="18" y="136"/>
                    <a:pt x="19" y="123"/>
                    <a:pt x="19" y="120"/>
                  </a:cubicBezTo>
                  <a:cubicBezTo>
                    <a:pt x="24" y="61"/>
                    <a:pt x="82" y="40"/>
                    <a:pt x="118" y="40"/>
                  </a:cubicBezTo>
                  <a:cubicBezTo>
                    <a:pt x="158" y="40"/>
                    <a:pt x="194" y="61"/>
                    <a:pt x="230" y="86"/>
                  </a:cubicBezTo>
                  <a:cubicBezTo>
                    <a:pt x="269" y="112"/>
                    <a:pt x="307" y="138"/>
                    <a:pt x="352" y="138"/>
                  </a:cubicBezTo>
                  <a:cubicBezTo>
                    <a:pt x="418" y="138"/>
                    <a:pt x="470" y="86"/>
                    <a:pt x="470" y="22"/>
                  </a:cubicBezTo>
                  <a:close/>
                  <a:moveTo>
                    <a:pt x="470" y="187"/>
                  </a:moveTo>
                  <a:cubicBezTo>
                    <a:pt x="470" y="166"/>
                    <a:pt x="462" y="165"/>
                    <a:pt x="461" y="165"/>
                  </a:cubicBezTo>
                  <a:cubicBezTo>
                    <a:pt x="458" y="165"/>
                    <a:pt x="451" y="170"/>
                    <a:pt x="451" y="184"/>
                  </a:cubicBezTo>
                  <a:cubicBezTo>
                    <a:pt x="448" y="234"/>
                    <a:pt x="398" y="262"/>
                    <a:pt x="352" y="262"/>
                  </a:cubicBezTo>
                  <a:cubicBezTo>
                    <a:pt x="312" y="262"/>
                    <a:pt x="277" y="240"/>
                    <a:pt x="240" y="216"/>
                  </a:cubicBezTo>
                  <a:cubicBezTo>
                    <a:pt x="202" y="190"/>
                    <a:pt x="163" y="165"/>
                    <a:pt x="118" y="165"/>
                  </a:cubicBezTo>
                  <a:cubicBezTo>
                    <a:pt x="53" y="165"/>
                    <a:pt x="0" y="214"/>
                    <a:pt x="0" y="280"/>
                  </a:cubicBezTo>
                  <a:cubicBezTo>
                    <a:pt x="0" y="296"/>
                    <a:pt x="6" y="301"/>
                    <a:pt x="10" y="301"/>
                  </a:cubicBezTo>
                  <a:cubicBezTo>
                    <a:pt x="18" y="301"/>
                    <a:pt x="19" y="288"/>
                    <a:pt x="19" y="285"/>
                  </a:cubicBezTo>
                  <a:cubicBezTo>
                    <a:pt x="24" y="226"/>
                    <a:pt x="82" y="205"/>
                    <a:pt x="118" y="205"/>
                  </a:cubicBezTo>
                  <a:cubicBezTo>
                    <a:pt x="158" y="205"/>
                    <a:pt x="194" y="226"/>
                    <a:pt x="230" y="251"/>
                  </a:cubicBezTo>
                  <a:cubicBezTo>
                    <a:pt x="269" y="277"/>
                    <a:pt x="307" y="302"/>
                    <a:pt x="352" y="302"/>
                  </a:cubicBezTo>
                  <a:cubicBezTo>
                    <a:pt x="419" y="302"/>
                    <a:pt x="470" y="250"/>
                    <a:pt x="470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A8BDCAC3-75F2-544A-A70E-BA6F7ACAF390}"/>
                </a:ext>
              </a:extLst>
            </p:cNvPr>
            <p:cNvSpPr/>
            <p:nvPr/>
          </p:nvSpPr>
          <p:spPr>
            <a:xfrm>
              <a:off x="333900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61EF49A4-E889-B345-BF17-637CD57111FE}"/>
                </a:ext>
              </a:extLst>
            </p:cNvPr>
            <p:cNvSpPr/>
            <p:nvPr/>
          </p:nvSpPr>
          <p:spPr>
            <a:xfrm>
              <a:off x="3676679" y="6035040"/>
              <a:ext cx="83880" cy="16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470">
                  <a:moveTo>
                    <a:pt x="146" y="18"/>
                  </a:moveTo>
                  <a:cubicBezTo>
                    <a:pt x="146" y="2"/>
                    <a:pt x="146" y="0"/>
                    <a:pt x="128" y="0"/>
                  </a:cubicBezTo>
                  <a:cubicBezTo>
                    <a:pt x="85" y="45"/>
                    <a:pt x="22" y="45"/>
                    <a:pt x="0" y="45"/>
                  </a:cubicBezTo>
                  <a:lnTo>
                    <a:pt x="0" y="67"/>
                  </a:lnTo>
                  <a:cubicBezTo>
                    <a:pt x="14" y="67"/>
                    <a:pt x="56" y="67"/>
                    <a:pt x="93" y="48"/>
                  </a:cubicBezTo>
                  <a:lnTo>
                    <a:pt x="93" y="414"/>
                  </a:lnTo>
                  <a:cubicBezTo>
                    <a:pt x="93" y="440"/>
                    <a:pt x="91" y="448"/>
                    <a:pt x="27" y="448"/>
                  </a:cubicBezTo>
                  <a:lnTo>
                    <a:pt x="5" y="448"/>
                  </a:lnTo>
                  <a:lnTo>
                    <a:pt x="5" y="470"/>
                  </a:lnTo>
                  <a:cubicBezTo>
                    <a:pt x="29" y="467"/>
                    <a:pt x="91" y="467"/>
                    <a:pt x="118" y="467"/>
                  </a:cubicBezTo>
                  <a:cubicBezTo>
                    <a:pt x="147" y="467"/>
                    <a:pt x="208" y="467"/>
                    <a:pt x="234" y="470"/>
                  </a:cubicBezTo>
                  <a:lnTo>
                    <a:pt x="234" y="448"/>
                  </a:lnTo>
                  <a:lnTo>
                    <a:pt x="211" y="448"/>
                  </a:lnTo>
                  <a:cubicBezTo>
                    <a:pt x="147" y="448"/>
                    <a:pt x="146" y="440"/>
                    <a:pt x="14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2A125506-1588-AE4A-AF40-D96E7F5A382D}"/>
                </a:ext>
              </a:extLst>
            </p:cNvPr>
            <p:cNvSpPr/>
            <p:nvPr/>
          </p:nvSpPr>
          <p:spPr>
            <a:xfrm>
              <a:off x="3544920" y="6306840"/>
              <a:ext cx="3452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0" h="30">
                  <a:moveTo>
                    <a:pt x="480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960" y="0"/>
                  </a:lnTo>
                  <a:lnTo>
                    <a:pt x="96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F9D4B252-BF5E-8442-80FF-020DFF7C9E35}"/>
                </a:ext>
              </a:extLst>
            </p:cNvPr>
            <p:cNvSpPr/>
            <p:nvPr/>
          </p:nvSpPr>
          <p:spPr>
            <a:xfrm>
              <a:off x="357480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98F5096-C7B6-0744-A87D-75DECC145FF9}"/>
                </a:ext>
              </a:extLst>
            </p:cNvPr>
            <p:cNvSpPr/>
            <p:nvPr/>
          </p:nvSpPr>
          <p:spPr>
            <a:xfrm>
              <a:off x="3625560" y="6375960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7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E8C5C6E4-B8C6-8F40-9310-CDA685A5CC53}"/>
                </a:ext>
              </a:extLst>
            </p:cNvPr>
            <p:cNvSpPr/>
            <p:nvPr/>
          </p:nvSpPr>
          <p:spPr>
            <a:xfrm>
              <a:off x="384840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95D5686-91FF-5440-B6F3-DC169FF3373C}"/>
                </a:ext>
              </a:extLst>
            </p:cNvPr>
            <p:cNvSpPr/>
            <p:nvPr/>
          </p:nvSpPr>
          <p:spPr>
            <a:xfrm>
              <a:off x="4345920" y="6134760"/>
              <a:ext cx="337320" cy="35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8" h="986">
                  <a:moveTo>
                    <a:pt x="851" y="986"/>
                  </a:moveTo>
                  <a:lnTo>
                    <a:pt x="938" y="760"/>
                  </a:lnTo>
                  <a:lnTo>
                    <a:pt x="920" y="760"/>
                  </a:lnTo>
                  <a:cubicBezTo>
                    <a:pt x="893" y="834"/>
                    <a:pt x="818" y="882"/>
                    <a:pt x="736" y="902"/>
                  </a:cubicBezTo>
                  <a:cubicBezTo>
                    <a:pt x="722" y="906"/>
                    <a:pt x="653" y="925"/>
                    <a:pt x="517" y="925"/>
                  </a:cubicBezTo>
                  <a:lnTo>
                    <a:pt x="93" y="925"/>
                  </a:lnTo>
                  <a:lnTo>
                    <a:pt x="451" y="504"/>
                  </a:lnTo>
                  <a:cubicBezTo>
                    <a:pt x="456" y="499"/>
                    <a:pt x="458" y="496"/>
                    <a:pt x="458" y="493"/>
                  </a:cubicBezTo>
                  <a:cubicBezTo>
                    <a:pt x="458" y="491"/>
                    <a:pt x="458" y="490"/>
                    <a:pt x="453" y="482"/>
                  </a:cubicBezTo>
                  <a:lnTo>
                    <a:pt x="125" y="34"/>
                  </a:lnTo>
                  <a:lnTo>
                    <a:pt x="510" y="34"/>
                  </a:lnTo>
                  <a:cubicBezTo>
                    <a:pt x="605" y="34"/>
                    <a:pt x="669" y="43"/>
                    <a:pt x="675" y="45"/>
                  </a:cubicBezTo>
                  <a:cubicBezTo>
                    <a:pt x="714" y="51"/>
                    <a:pt x="774" y="62"/>
                    <a:pt x="830" y="98"/>
                  </a:cubicBezTo>
                  <a:cubicBezTo>
                    <a:pt x="848" y="109"/>
                    <a:pt x="896" y="141"/>
                    <a:pt x="920" y="198"/>
                  </a:cubicBezTo>
                  <a:lnTo>
                    <a:pt x="938" y="198"/>
                  </a:lnTo>
                  <a:lnTo>
                    <a:pt x="851" y="0"/>
                  </a:lnTo>
                  <a:lnTo>
                    <a:pt x="19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6"/>
                    <a:pt x="0" y="21"/>
                    <a:pt x="0" y="29"/>
                  </a:cubicBezTo>
                  <a:lnTo>
                    <a:pt x="373" y="538"/>
                  </a:lnTo>
                  <a:lnTo>
                    <a:pt x="8" y="965"/>
                  </a:lnTo>
                  <a:cubicBezTo>
                    <a:pt x="0" y="975"/>
                    <a:pt x="0" y="978"/>
                    <a:pt x="0" y="978"/>
                  </a:cubicBezTo>
                  <a:cubicBezTo>
                    <a:pt x="0" y="986"/>
                    <a:pt x="6" y="986"/>
                    <a:pt x="19" y="9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0000FA77-2C1E-4D45-88B9-A18B51A8DB56}"/>
                </a:ext>
              </a:extLst>
            </p:cNvPr>
            <p:cNvSpPr/>
            <p:nvPr/>
          </p:nvSpPr>
          <p:spPr>
            <a:xfrm>
              <a:off x="398268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20" y="0"/>
                  </a:moveTo>
                  <a:cubicBezTo>
                    <a:pt x="26" y="66"/>
                    <a:pt x="0" y="171"/>
                    <a:pt x="0" y="246"/>
                  </a:cubicBezTo>
                  <a:cubicBezTo>
                    <a:pt x="0" y="315"/>
                    <a:pt x="21" y="424"/>
                    <a:pt x="120" y="493"/>
                  </a:cubicBezTo>
                  <a:cubicBezTo>
                    <a:pt x="123" y="493"/>
                    <a:pt x="130" y="493"/>
                    <a:pt x="130" y="488"/>
                  </a:cubicBezTo>
                  <a:cubicBezTo>
                    <a:pt x="130" y="485"/>
                    <a:pt x="128" y="483"/>
                    <a:pt x="125" y="480"/>
                  </a:cubicBezTo>
                  <a:cubicBezTo>
                    <a:pt x="58" y="421"/>
                    <a:pt x="34" y="336"/>
                    <a:pt x="34" y="246"/>
                  </a:cubicBezTo>
                  <a:cubicBezTo>
                    <a:pt x="34" y="114"/>
                    <a:pt x="85" y="48"/>
                    <a:pt x="126" y="11"/>
                  </a:cubicBezTo>
                  <a:cubicBezTo>
                    <a:pt x="128" y="10"/>
                    <a:pt x="130" y="8"/>
                    <a:pt x="130" y="6"/>
                  </a:cubicBezTo>
                  <a:cubicBezTo>
                    <a:pt x="130" y="0"/>
                    <a:pt x="123" y="0"/>
                    <a:pt x="1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7E7AFB5C-765A-D949-901B-614FCD410B84}"/>
                </a:ext>
              </a:extLst>
            </p:cNvPr>
            <p:cNvSpPr/>
            <p:nvPr/>
          </p:nvSpPr>
          <p:spPr>
            <a:xfrm>
              <a:off x="405324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F88311ED-09AC-474A-9ABA-68C3D62113A0}"/>
                </a:ext>
              </a:extLst>
            </p:cNvPr>
            <p:cNvSpPr/>
            <p:nvPr/>
          </p:nvSpPr>
          <p:spPr>
            <a:xfrm>
              <a:off x="4155839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3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7A5BA74F-0682-9D48-96B6-FBB3CD3F20B8}"/>
                </a:ext>
              </a:extLst>
            </p:cNvPr>
            <p:cNvSpPr/>
            <p:nvPr/>
          </p:nvSpPr>
          <p:spPr>
            <a:xfrm>
              <a:off x="4207320" y="6611040"/>
              <a:ext cx="907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224">
                  <a:moveTo>
                    <a:pt x="179" y="29"/>
                  </a:moveTo>
                  <a:cubicBezTo>
                    <a:pt x="168" y="13"/>
                    <a:pt x="152" y="0"/>
                    <a:pt x="128" y="0"/>
                  </a:cubicBezTo>
                  <a:cubicBezTo>
                    <a:pt x="64" y="0"/>
                    <a:pt x="0" y="70"/>
                    <a:pt x="0" y="141"/>
                  </a:cubicBezTo>
                  <a:cubicBezTo>
                    <a:pt x="0" y="189"/>
                    <a:pt x="32" y="224"/>
                    <a:pt x="75" y="224"/>
                  </a:cubicBezTo>
                  <a:cubicBezTo>
                    <a:pt x="101" y="224"/>
                    <a:pt x="125" y="208"/>
                    <a:pt x="146" y="189"/>
                  </a:cubicBezTo>
                  <a:cubicBezTo>
                    <a:pt x="155" y="219"/>
                    <a:pt x="182" y="224"/>
                    <a:pt x="197" y="224"/>
                  </a:cubicBezTo>
                  <a:cubicBezTo>
                    <a:pt x="214" y="224"/>
                    <a:pt x="226" y="213"/>
                    <a:pt x="235" y="197"/>
                  </a:cubicBezTo>
                  <a:cubicBezTo>
                    <a:pt x="246" y="178"/>
                    <a:pt x="253" y="150"/>
                    <a:pt x="253" y="147"/>
                  </a:cubicBezTo>
                  <a:cubicBezTo>
                    <a:pt x="253" y="141"/>
                    <a:pt x="246" y="141"/>
                    <a:pt x="245" y="141"/>
                  </a:cubicBezTo>
                  <a:cubicBezTo>
                    <a:pt x="238" y="141"/>
                    <a:pt x="237" y="144"/>
                    <a:pt x="234" y="157"/>
                  </a:cubicBezTo>
                  <a:cubicBezTo>
                    <a:pt x="227" y="181"/>
                    <a:pt x="218" y="210"/>
                    <a:pt x="197" y="210"/>
                  </a:cubicBezTo>
                  <a:cubicBezTo>
                    <a:pt x="184" y="210"/>
                    <a:pt x="181" y="198"/>
                    <a:pt x="181" y="186"/>
                  </a:cubicBezTo>
                  <a:cubicBezTo>
                    <a:pt x="181" y="178"/>
                    <a:pt x="186" y="158"/>
                    <a:pt x="189" y="146"/>
                  </a:cubicBezTo>
                  <a:cubicBezTo>
                    <a:pt x="192" y="133"/>
                    <a:pt x="197" y="112"/>
                    <a:pt x="200" y="101"/>
                  </a:cubicBezTo>
                  <a:lnTo>
                    <a:pt x="210" y="64"/>
                  </a:lnTo>
                  <a:cubicBezTo>
                    <a:pt x="213" y="51"/>
                    <a:pt x="218" y="27"/>
                    <a:pt x="218" y="26"/>
                  </a:cubicBezTo>
                  <a:cubicBezTo>
                    <a:pt x="218" y="14"/>
                    <a:pt x="210" y="10"/>
                    <a:pt x="202" y="10"/>
                  </a:cubicBezTo>
                  <a:cubicBezTo>
                    <a:pt x="194" y="10"/>
                    <a:pt x="182" y="16"/>
                    <a:pt x="179" y="29"/>
                  </a:cubicBezTo>
                  <a:close/>
                  <a:moveTo>
                    <a:pt x="147" y="157"/>
                  </a:moveTo>
                  <a:cubicBezTo>
                    <a:pt x="144" y="171"/>
                    <a:pt x="133" y="181"/>
                    <a:pt x="122" y="190"/>
                  </a:cubicBezTo>
                  <a:cubicBezTo>
                    <a:pt x="117" y="194"/>
                    <a:pt x="98" y="210"/>
                    <a:pt x="77" y="210"/>
                  </a:cubicBezTo>
                  <a:cubicBezTo>
                    <a:pt x="58" y="210"/>
                    <a:pt x="40" y="197"/>
                    <a:pt x="40" y="162"/>
                  </a:cubicBezTo>
                  <a:cubicBezTo>
                    <a:pt x="40" y="136"/>
                    <a:pt x="54" y="80"/>
                    <a:pt x="66" y="61"/>
                  </a:cubicBezTo>
                  <a:cubicBezTo>
                    <a:pt x="88" y="21"/>
                    <a:pt x="114" y="14"/>
                    <a:pt x="128" y="14"/>
                  </a:cubicBezTo>
                  <a:cubicBezTo>
                    <a:pt x="162" y="14"/>
                    <a:pt x="171" y="51"/>
                    <a:pt x="171" y="58"/>
                  </a:cubicBezTo>
                  <a:cubicBezTo>
                    <a:pt x="171" y="59"/>
                    <a:pt x="171" y="62"/>
                    <a:pt x="17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C4EF1ECC-1C5C-5C46-9A33-8072648753E6}"/>
                </a:ext>
              </a:extLst>
            </p:cNvPr>
            <p:cNvSpPr/>
            <p:nvPr/>
          </p:nvSpPr>
          <p:spPr>
            <a:xfrm>
              <a:off x="432540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DFE03181-B77F-4F4C-BA56-E13947A80CD6}"/>
                </a:ext>
              </a:extLst>
            </p:cNvPr>
            <p:cNvSpPr/>
            <p:nvPr/>
          </p:nvSpPr>
          <p:spPr>
            <a:xfrm>
              <a:off x="437760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5BE734F6-EA83-9F44-9B4D-D371115E2889}"/>
                </a:ext>
              </a:extLst>
            </p:cNvPr>
            <p:cNvSpPr/>
            <p:nvPr/>
          </p:nvSpPr>
          <p:spPr>
            <a:xfrm>
              <a:off x="4472280" y="6567840"/>
              <a:ext cx="35280" cy="6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184">
                  <a:moveTo>
                    <a:pt x="96" y="34"/>
                  </a:moveTo>
                  <a:cubicBezTo>
                    <a:pt x="96" y="34"/>
                    <a:pt x="99" y="26"/>
                    <a:pt x="99" y="21"/>
                  </a:cubicBezTo>
                  <a:cubicBezTo>
                    <a:pt x="99" y="8"/>
                    <a:pt x="88" y="0"/>
                    <a:pt x="77" y="0"/>
                  </a:cubicBezTo>
                  <a:cubicBezTo>
                    <a:pt x="62" y="0"/>
                    <a:pt x="58" y="11"/>
                    <a:pt x="56" y="16"/>
                  </a:cubicBezTo>
                  <a:lnTo>
                    <a:pt x="2" y="170"/>
                  </a:lnTo>
                  <a:cubicBezTo>
                    <a:pt x="0" y="174"/>
                    <a:pt x="0" y="174"/>
                    <a:pt x="0" y="176"/>
                  </a:cubicBezTo>
                  <a:cubicBezTo>
                    <a:pt x="0" y="181"/>
                    <a:pt x="14" y="184"/>
                    <a:pt x="16" y="184"/>
                  </a:cubicBezTo>
                  <a:cubicBezTo>
                    <a:pt x="19" y="184"/>
                    <a:pt x="19" y="182"/>
                    <a:pt x="21" y="1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9F2EFD20-C1DD-C14F-8EF8-D51DBAC3F582}"/>
                </a:ext>
              </a:extLst>
            </p:cNvPr>
            <p:cNvSpPr/>
            <p:nvPr/>
          </p:nvSpPr>
          <p:spPr>
            <a:xfrm>
              <a:off x="454860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A860728F-A1E4-974B-9873-51C5BE7135D6}"/>
                </a:ext>
              </a:extLst>
            </p:cNvPr>
            <p:cNvSpPr/>
            <p:nvPr/>
          </p:nvSpPr>
          <p:spPr>
            <a:xfrm>
              <a:off x="4597200" y="6611040"/>
              <a:ext cx="8244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24">
                  <a:moveTo>
                    <a:pt x="93" y="118"/>
                  </a:moveTo>
                  <a:cubicBezTo>
                    <a:pt x="94" y="115"/>
                    <a:pt x="106" y="70"/>
                    <a:pt x="106" y="69"/>
                  </a:cubicBezTo>
                  <a:cubicBezTo>
                    <a:pt x="107" y="64"/>
                    <a:pt x="122" y="40"/>
                    <a:pt x="138" y="27"/>
                  </a:cubicBezTo>
                  <a:cubicBezTo>
                    <a:pt x="142" y="24"/>
                    <a:pt x="157" y="14"/>
                    <a:pt x="178" y="14"/>
                  </a:cubicBezTo>
                  <a:cubicBezTo>
                    <a:pt x="182" y="14"/>
                    <a:pt x="195" y="14"/>
                    <a:pt x="205" y="21"/>
                  </a:cubicBezTo>
                  <a:cubicBezTo>
                    <a:pt x="189" y="26"/>
                    <a:pt x="182" y="38"/>
                    <a:pt x="182" y="48"/>
                  </a:cubicBezTo>
                  <a:cubicBezTo>
                    <a:pt x="182" y="59"/>
                    <a:pt x="192" y="67"/>
                    <a:pt x="203" y="67"/>
                  </a:cubicBezTo>
                  <a:cubicBezTo>
                    <a:pt x="214" y="67"/>
                    <a:pt x="230" y="58"/>
                    <a:pt x="230" y="37"/>
                  </a:cubicBezTo>
                  <a:cubicBezTo>
                    <a:pt x="230" y="11"/>
                    <a:pt x="203" y="0"/>
                    <a:pt x="178" y="0"/>
                  </a:cubicBezTo>
                  <a:cubicBezTo>
                    <a:pt x="152" y="0"/>
                    <a:pt x="130" y="11"/>
                    <a:pt x="107" y="35"/>
                  </a:cubicBezTo>
                  <a:cubicBezTo>
                    <a:pt x="99" y="5"/>
                    <a:pt x="69" y="0"/>
                    <a:pt x="58" y="0"/>
                  </a:cubicBezTo>
                  <a:cubicBezTo>
                    <a:pt x="38" y="0"/>
                    <a:pt x="26" y="11"/>
                    <a:pt x="18" y="26"/>
                  </a:cubicBezTo>
                  <a:cubicBezTo>
                    <a:pt x="6" y="45"/>
                    <a:pt x="0" y="74"/>
                    <a:pt x="0" y="75"/>
                  </a:cubicBezTo>
                  <a:cubicBezTo>
                    <a:pt x="0" y="82"/>
                    <a:pt x="6" y="82"/>
                    <a:pt x="8" y="82"/>
                  </a:cubicBezTo>
                  <a:cubicBezTo>
                    <a:pt x="16" y="82"/>
                    <a:pt x="16" y="80"/>
                    <a:pt x="19" y="67"/>
                  </a:cubicBezTo>
                  <a:cubicBezTo>
                    <a:pt x="27" y="37"/>
                    <a:pt x="37" y="14"/>
                    <a:pt x="56" y="14"/>
                  </a:cubicBezTo>
                  <a:cubicBezTo>
                    <a:pt x="69" y="14"/>
                    <a:pt x="72" y="24"/>
                    <a:pt x="72" y="38"/>
                  </a:cubicBezTo>
                  <a:cubicBezTo>
                    <a:pt x="72" y="48"/>
                    <a:pt x="67" y="66"/>
                    <a:pt x="64" y="80"/>
                  </a:cubicBezTo>
                  <a:cubicBezTo>
                    <a:pt x="61" y="93"/>
                    <a:pt x="56" y="114"/>
                    <a:pt x="53" y="123"/>
                  </a:cubicBezTo>
                  <a:lnTo>
                    <a:pt x="37" y="187"/>
                  </a:lnTo>
                  <a:cubicBezTo>
                    <a:pt x="35" y="194"/>
                    <a:pt x="32" y="206"/>
                    <a:pt x="32" y="208"/>
                  </a:cubicBezTo>
                  <a:cubicBezTo>
                    <a:pt x="32" y="219"/>
                    <a:pt x="42" y="224"/>
                    <a:pt x="50" y="224"/>
                  </a:cubicBezTo>
                  <a:cubicBezTo>
                    <a:pt x="56" y="224"/>
                    <a:pt x="67" y="219"/>
                    <a:pt x="70" y="210"/>
                  </a:cubicBezTo>
                  <a:cubicBezTo>
                    <a:pt x="72" y="206"/>
                    <a:pt x="77" y="184"/>
                    <a:pt x="80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942FB3A7-97AA-D444-AA1F-3735C0AA6126}"/>
                </a:ext>
              </a:extLst>
            </p:cNvPr>
            <p:cNvSpPr/>
            <p:nvPr/>
          </p:nvSpPr>
          <p:spPr>
            <a:xfrm>
              <a:off x="470016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0" y="0"/>
                  </a:moveTo>
                  <a:cubicBezTo>
                    <a:pt x="6" y="0"/>
                    <a:pt x="0" y="0"/>
                    <a:pt x="0" y="6"/>
                  </a:cubicBezTo>
                  <a:cubicBezTo>
                    <a:pt x="0" y="8"/>
                    <a:pt x="2" y="10"/>
                    <a:pt x="5" y="13"/>
                  </a:cubicBezTo>
                  <a:cubicBezTo>
                    <a:pt x="48" y="53"/>
                    <a:pt x="94" y="118"/>
                    <a:pt x="94" y="246"/>
                  </a:cubicBezTo>
                  <a:cubicBezTo>
                    <a:pt x="94" y="349"/>
                    <a:pt x="62" y="427"/>
                    <a:pt x="10" y="475"/>
                  </a:cubicBezTo>
                  <a:cubicBezTo>
                    <a:pt x="0" y="485"/>
                    <a:pt x="0" y="485"/>
                    <a:pt x="0" y="488"/>
                  </a:cubicBezTo>
                  <a:cubicBezTo>
                    <a:pt x="0" y="490"/>
                    <a:pt x="2" y="493"/>
                    <a:pt x="6" y="493"/>
                  </a:cubicBezTo>
                  <a:cubicBezTo>
                    <a:pt x="13" y="493"/>
                    <a:pt x="59" y="461"/>
                    <a:pt x="93" y="398"/>
                  </a:cubicBezTo>
                  <a:cubicBezTo>
                    <a:pt x="115" y="358"/>
                    <a:pt x="130" y="304"/>
                    <a:pt x="130" y="246"/>
                  </a:cubicBezTo>
                  <a:cubicBezTo>
                    <a:pt x="130" y="178"/>
                    <a:pt x="109" y="6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9468E809-E3BB-3240-8536-39839278D220}"/>
                </a:ext>
              </a:extLst>
            </p:cNvPr>
            <p:cNvSpPr/>
            <p:nvPr/>
          </p:nvSpPr>
          <p:spPr>
            <a:xfrm>
              <a:off x="4785480" y="6586920"/>
              <a:ext cx="9828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" h="323">
                  <a:moveTo>
                    <a:pt x="254" y="173"/>
                  </a:moveTo>
                  <a:cubicBezTo>
                    <a:pt x="262" y="173"/>
                    <a:pt x="274" y="173"/>
                    <a:pt x="274" y="162"/>
                  </a:cubicBezTo>
                  <a:cubicBezTo>
                    <a:pt x="274" y="149"/>
                    <a:pt x="262" y="149"/>
                    <a:pt x="254" y="149"/>
                  </a:cubicBezTo>
                  <a:lnTo>
                    <a:pt x="24" y="149"/>
                  </a:lnTo>
                  <a:cubicBezTo>
                    <a:pt x="32" y="78"/>
                    <a:pt x="93" y="24"/>
                    <a:pt x="170" y="24"/>
                  </a:cubicBezTo>
                  <a:lnTo>
                    <a:pt x="254" y="24"/>
                  </a:lnTo>
                  <a:cubicBezTo>
                    <a:pt x="262" y="24"/>
                    <a:pt x="274" y="24"/>
                    <a:pt x="274" y="13"/>
                  </a:cubicBezTo>
                  <a:cubicBezTo>
                    <a:pt x="274" y="0"/>
                    <a:pt x="262" y="0"/>
                    <a:pt x="254" y="0"/>
                  </a:cubicBezTo>
                  <a:lnTo>
                    <a:pt x="168" y="0"/>
                  </a:lnTo>
                  <a:cubicBezTo>
                    <a:pt x="75" y="0"/>
                    <a:pt x="0" y="72"/>
                    <a:pt x="0" y="162"/>
                  </a:cubicBezTo>
                  <a:cubicBezTo>
                    <a:pt x="0" y="253"/>
                    <a:pt x="77" y="323"/>
                    <a:pt x="168" y="323"/>
                  </a:cubicBezTo>
                  <a:lnTo>
                    <a:pt x="254" y="323"/>
                  </a:lnTo>
                  <a:cubicBezTo>
                    <a:pt x="262" y="323"/>
                    <a:pt x="274" y="323"/>
                    <a:pt x="274" y="310"/>
                  </a:cubicBezTo>
                  <a:cubicBezTo>
                    <a:pt x="274" y="299"/>
                    <a:pt x="262" y="299"/>
                    <a:pt x="254" y="299"/>
                  </a:cubicBezTo>
                  <a:lnTo>
                    <a:pt x="170" y="299"/>
                  </a:lnTo>
                  <a:cubicBezTo>
                    <a:pt x="93" y="299"/>
                    <a:pt x="32" y="245"/>
                    <a:pt x="24" y="1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F43DCC17-E982-F24A-8288-A1CC54E19238}"/>
                </a:ext>
              </a:extLst>
            </p:cNvPr>
            <p:cNvSpPr/>
            <p:nvPr/>
          </p:nvSpPr>
          <p:spPr>
            <a:xfrm>
              <a:off x="4915080" y="6568559"/>
              <a:ext cx="135720" cy="12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8" h="338">
                  <a:moveTo>
                    <a:pt x="58" y="299"/>
                  </a:moveTo>
                  <a:cubicBezTo>
                    <a:pt x="54" y="315"/>
                    <a:pt x="53" y="320"/>
                    <a:pt x="14" y="320"/>
                  </a:cubicBezTo>
                  <a:cubicBezTo>
                    <a:pt x="6" y="320"/>
                    <a:pt x="0" y="320"/>
                    <a:pt x="0" y="330"/>
                  </a:cubicBezTo>
                  <a:cubicBezTo>
                    <a:pt x="0" y="338"/>
                    <a:pt x="6" y="338"/>
                    <a:pt x="14" y="338"/>
                  </a:cubicBezTo>
                  <a:lnTo>
                    <a:pt x="206" y="338"/>
                  </a:lnTo>
                  <a:cubicBezTo>
                    <a:pt x="290" y="338"/>
                    <a:pt x="352" y="282"/>
                    <a:pt x="352" y="232"/>
                  </a:cubicBezTo>
                  <a:cubicBezTo>
                    <a:pt x="352" y="197"/>
                    <a:pt x="320" y="166"/>
                    <a:pt x="269" y="162"/>
                  </a:cubicBezTo>
                  <a:cubicBezTo>
                    <a:pt x="328" y="150"/>
                    <a:pt x="378" y="112"/>
                    <a:pt x="378" y="70"/>
                  </a:cubicBezTo>
                  <a:cubicBezTo>
                    <a:pt x="378" y="32"/>
                    <a:pt x="339" y="0"/>
                    <a:pt x="275" y="0"/>
                  </a:cubicBezTo>
                  <a:lnTo>
                    <a:pt x="96" y="0"/>
                  </a:lnTo>
                  <a:cubicBezTo>
                    <a:pt x="86" y="0"/>
                    <a:pt x="80" y="0"/>
                    <a:pt x="80" y="11"/>
                  </a:cubicBezTo>
                  <a:cubicBezTo>
                    <a:pt x="80" y="18"/>
                    <a:pt x="86" y="18"/>
                    <a:pt x="96" y="18"/>
                  </a:cubicBezTo>
                  <a:cubicBezTo>
                    <a:pt x="96" y="18"/>
                    <a:pt x="106" y="18"/>
                    <a:pt x="115" y="19"/>
                  </a:cubicBezTo>
                  <a:cubicBezTo>
                    <a:pt x="125" y="19"/>
                    <a:pt x="126" y="21"/>
                    <a:pt x="126" y="26"/>
                  </a:cubicBezTo>
                  <a:cubicBezTo>
                    <a:pt x="126" y="27"/>
                    <a:pt x="126" y="29"/>
                    <a:pt x="123" y="37"/>
                  </a:cubicBezTo>
                  <a:close/>
                  <a:moveTo>
                    <a:pt x="138" y="155"/>
                  </a:moveTo>
                  <a:lnTo>
                    <a:pt x="168" y="35"/>
                  </a:lnTo>
                  <a:cubicBezTo>
                    <a:pt x="171" y="19"/>
                    <a:pt x="171" y="18"/>
                    <a:pt x="192" y="18"/>
                  </a:cubicBezTo>
                  <a:lnTo>
                    <a:pt x="267" y="18"/>
                  </a:lnTo>
                  <a:cubicBezTo>
                    <a:pt x="318" y="18"/>
                    <a:pt x="330" y="51"/>
                    <a:pt x="330" y="70"/>
                  </a:cubicBezTo>
                  <a:cubicBezTo>
                    <a:pt x="330" y="110"/>
                    <a:pt x="285" y="155"/>
                    <a:pt x="218" y="155"/>
                  </a:cubicBezTo>
                  <a:close/>
                  <a:moveTo>
                    <a:pt x="114" y="320"/>
                  </a:moveTo>
                  <a:cubicBezTo>
                    <a:pt x="98" y="320"/>
                    <a:pt x="98" y="320"/>
                    <a:pt x="98" y="315"/>
                  </a:cubicBezTo>
                  <a:cubicBezTo>
                    <a:pt x="98" y="315"/>
                    <a:pt x="98" y="312"/>
                    <a:pt x="99" y="304"/>
                  </a:cubicBezTo>
                  <a:lnTo>
                    <a:pt x="134" y="170"/>
                  </a:lnTo>
                  <a:lnTo>
                    <a:pt x="238" y="170"/>
                  </a:lnTo>
                  <a:cubicBezTo>
                    <a:pt x="285" y="170"/>
                    <a:pt x="302" y="200"/>
                    <a:pt x="302" y="229"/>
                  </a:cubicBezTo>
                  <a:cubicBezTo>
                    <a:pt x="302" y="277"/>
                    <a:pt x="253" y="320"/>
                    <a:pt x="194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D8B879B6-96E1-1044-A897-37906E8F8708}"/>
                </a:ext>
              </a:extLst>
            </p:cNvPr>
            <p:cNvSpPr/>
            <p:nvPr/>
          </p:nvSpPr>
          <p:spPr>
            <a:xfrm>
              <a:off x="5147640" y="615996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837"/>
                  </a:moveTo>
                  <a:cubicBezTo>
                    <a:pt x="186" y="835"/>
                    <a:pt x="184" y="834"/>
                    <a:pt x="182" y="830"/>
                  </a:cubicBezTo>
                  <a:cubicBezTo>
                    <a:pt x="149" y="797"/>
                    <a:pt x="101" y="739"/>
                    <a:pt x="72" y="624"/>
                  </a:cubicBezTo>
                  <a:cubicBezTo>
                    <a:pt x="56" y="560"/>
                    <a:pt x="50" y="488"/>
                    <a:pt x="50" y="422"/>
                  </a:cubicBezTo>
                  <a:cubicBezTo>
                    <a:pt x="50" y="237"/>
                    <a:pt x="93" y="107"/>
                    <a:pt x="179" y="16"/>
                  </a:cubicBezTo>
                  <a:cubicBezTo>
                    <a:pt x="186" y="10"/>
                    <a:pt x="186" y="8"/>
                    <a:pt x="186" y="6"/>
                  </a:cubicBezTo>
                  <a:cubicBezTo>
                    <a:pt x="186" y="0"/>
                    <a:pt x="179" y="0"/>
                    <a:pt x="176" y="0"/>
                  </a:cubicBezTo>
                  <a:cubicBezTo>
                    <a:pt x="166" y="0"/>
                    <a:pt x="128" y="42"/>
                    <a:pt x="118" y="53"/>
                  </a:cubicBezTo>
                  <a:cubicBezTo>
                    <a:pt x="46" y="138"/>
                    <a:pt x="0" y="266"/>
                    <a:pt x="0" y="422"/>
                  </a:cubicBezTo>
                  <a:cubicBezTo>
                    <a:pt x="0" y="522"/>
                    <a:pt x="18" y="664"/>
                    <a:pt x="110" y="782"/>
                  </a:cubicBezTo>
                  <a:cubicBezTo>
                    <a:pt x="118" y="790"/>
                    <a:pt x="163" y="845"/>
                    <a:pt x="176" y="845"/>
                  </a:cubicBezTo>
                  <a:cubicBezTo>
                    <a:pt x="179" y="845"/>
                    <a:pt x="186" y="845"/>
                    <a:pt x="186" y="8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FA1059BE-B408-5E48-8453-233A2293E817}"/>
                </a:ext>
              </a:extLst>
            </p:cNvPr>
            <p:cNvSpPr/>
            <p:nvPr/>
          </p:nvSpPr>
          <p:spPr>
            <a:xfrm>
              <a:off x="523116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2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2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D059D0A8-F5A5-8543-8DF9-262090E7FCE0}"/>
                </a:ext>
              </a:extLst>
            </p:cNvPr>
            <p:cNvSpPr/>
            <p:nvPr/>
          </p:nvSpPr>
          <p:spPr>
            <a:xfrm>
              <a:off x="532620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595EE554-8819-D645-97A3-85531DBCEAE5}"/>
                </a:ext>
              </a:extLst>
            </p:cNvPr>
            <p:cNvSpPr/>
            <p:nvPr/>
          </p:nvSpPr>
          <p:spPr>
            <a:xfrm>
              <a:off x="5457240" y="6263280"/>
              <a:ext cx="1033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20">
                  <a:moveTo>
                    <a:pt x="42" y="270"/>
                  </a:moveTo>
                  <a:cubicBezTo>
                    <a:pt x="40" y="282"/>
                    <a:pt x="35" y="298"/>
                    <a:pt x="35" y="301"/>
                  </a:cubicBezTo>
                  <a:cubicBezTo>
                    <a:pt x="35" y="314"/>
                    <a:pt x="45" y="320"/>
                    <a:pt x="56" y="320"/>
                  </a:cubicBezTo>
                  <a:cubicBezTo>
                    <a:pt x="64" y="320"/>
                    <a:pt x="77" y="314"/>
                    <a:pt x="82" y="301"/>
                  </a:cubicBezTo>
                  <a:cubicBezTo>
                    <a:pt x="83" y="298"/>
                    <a:pt x="107" y="202"/>
                    <a:pt x="110" y="189"/>
                  </a:cubicBezTo>
                  <a:cubicBezTo>
                    <a:pt x="115" y="165"/>
                    <a:pt x="128" y="115"/>
                    <a:pt x="133" y="96"/>
                  </a:cubicBezTo>
                  <a:cubicBezTo>
                    <a:pt x="136" y="88"/>
                    <a:pt x="155" y="54"/>
                    <a:pt x="173" y="38"/>
                  </a:cubicBezTo>
                  <a:cubicBezTo>
                    <a:pt x="178" y="34"/>
                    <a:pt x="198" y="16"/>
                    <a:pt x="229" y="16"/>
                  </a:cubicBezTo>
                  <a:cubicBezTo>
                    <a:pt x="248" y="16"/>
                    <a:pt x="258" y="24"/>
                    <a:pt x="259" y="24"/>
                  </a:cubicBezTo>
                  <a:cubicBezTo>
                    <a:pt x="237" y="27"/>
                    <a:pt x="222" y="45"/>
                    <a:pt x="222" y="62"/>
                  </a:cubicBezTo>
                  <a:cubicBezTo>
                    <a:pt x="222" y="74"/>
                    <a:pt x="230" y="88"/>
                    <a:pt x="250" y="88"/>
                  </a:cubicBezTo>
                  <a:cubicBezTo>
                    <a:pt x="267" y="88"/>
                    <a:pt x="288" y="72"/>
                    <a:pt x="288" y="46"/>
                  </a:cubicBezTo>
                  <a:cubicBezTo>
                    <a:pt x="288" y="21"/>
                    <a:pt x="266" y="0"/>
                    <a:pt x="229" y="0"/>
                  </a:cubicBezTo>
                  <a:cubicBezTo>
                    <a:pt x="182" y="0"/>
                    <a:pt x="152" y="35"/>
                    <a:pt x="139" y="54"/>
                  </a:cubicBezTo>
                  <a:cubicBezTo>
                    <a:pt x="133" y="22"/>
                    <a:pt x="107" y="0"/>
                    <a:pt x="74" y="0"/>
                  </a:cubicBezTo>
                  <a:cubicBezTo>
                    <a:pt x="42" y="0"/>
                    <a:pt x="29" y="27"/>
                    <a:pt x="22" y="40"/>
                  </a:cubicBezTo>
                  <a:cubicBezTo>
                    <a:pt x="10" y="64"/>
                    <a:pt x="0" y="107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21" y="99"/>
                  </a:cubicBezTo>
                  <a:cubicBezTo>
                    <a:pt x="32" y="50"/>
                    <a:pt x="46" y="16"/>
                    <a:pt x="72" y="16"/>
                  </a:cubicBezTo>
                  <a:cubicBezTo>
                    <a:pt x="85" y="16"/>
                    <a:pt x="94" y="21"/>
                    <a:pt x="94" y="48"/>
                  </a:cubicBezTo>
                  <a:cubicBezTo>
                    <a:pt x="94" y="62"/>
                    <a:pt x="91" y="70"/>
                    <a:pt x="83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0582FEC7-C5EC-ED4A-88E1-A3939E8B6F7A}"/>
                </a:ext>
              </a:extLst>
            </p:cNvPr>
            <p:cNvSpPr/>
            <p:nvPr/>
          </p:nvSpPr>
          <p:spPr>
            <a:xfrm>
              <a:off x="5574240" y="6263280"/>
              <a:ext cx="11664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5" h="456">
                  <a:moveTo>
                    <a:pt x="322" y="46"/>
                  </a:moveTo>
                  <a:cubicBezTo>
                    <a:pt x="323" y="42"/>
                    <a:pt x="325" y="38"/>
                    <a:pt x="325" y="34"/>
                  </a:cubicBezTo>
                  <a:cubicBezTo>
                    <a:pt x="325" y="21"/>
                    <a:pt x="315" y="14"/>
                    <a:pt x="304" y="14"/>
                  </a:cubicBezTo>
                  <a:cubicBezTo>
                    <a:pt x="296" y="14"/>
                    <a:pt x="277" y="19"/>
                    <a:pt x="275" y="45"/>
                  </a:cubicBezTo>
                  <a:cubicBezTo>
                    <a:pt x="262" y="18"/>
                    <a:pt x="237" y="0"/>
                    <a:pt x="210" y="0"/>
                  </a:cubicBezTo>
                  <a:cubicBezTo>
                    <a:pt x="128" y="0"/>
                    <a:pt x="42" y="99"/>
                    <a:pt x="42" y="200"/>
                  </a:cubicBezTo>
                  <a:cubicBezTo>
                    <a:pt x="42" y="270"/>
                    <a:pt x="85" y="312"/>
                    <a:pt x="134" y="312"/>
                  </a:cubicBezTo>
                  <a:cubicBezTo>
                    <a:pt x="176" y="312"/>
                    <a:pt x="210" y="278"/>
                    <a:pt x="218" y="270"/>
                  </a:cubicBezTo>
                  <a:lnTo>
                    <a:pt x="218" y="272"/>
                  </a:lnTo>
                  <a:cubicBezTo>
                    <a:pt x="203" y="334"/>
                    <a:pt x="194" y="363"/>
                    <a:pt x="194" y="365"/>
                  </a:cubicBezTo>
                  <a:cubicBezTo>
                    <a:pt x="192" y="371"/>
                    <a:pt x="168" y="442"/>
                    <a:pt x="93" y="442"/>
                  </a:cubicBezTo>
                  <a:cubicBezTo>
                    <a:pt x="78" y="442"/>
                    <a:pt x="56" y="440"/>
                    <a:pt x="37" y="434"/>
                  </a:cubicBezTo>
                  <a:cubicBezTo>
                    <a:pt x="58" y="427"/>
                    <a:pt x="66" y="410"/>
                    <a:pt x="66" y="397"/>
                  </a:cubicBezTo>
                  <a:cubicBezTo>
                    <a:pt x="66" y="386"/>
                    <a:pt x="58" y="373"/>
                    <a:pt x="38" y="373"/>
                  </a:cubicBezTo>
                  <a:cubicBezTo>
                    <a:pt x="22" y="373"/>
                    <a:pt x="0" y="386"/>
                    <a:pt x="0" y="413"/>
                  </a:cubicBezTo>
                  <a:cubicBezTo>
                    <a:pt x="0" y="442"/>
                    <a:pt x="26" y="456"/>
                    <a:pt x="94" y="456"/>
                  </a:cubicBezTo>
                  <a:cubicBezTo>
                    <a:pt x="182" y="456"/>
                    <a:pt x="234" y="402"/>
                    <a:pt x="243" y="358"/>
                  </a:cubicBezTo>
                  <a:close/>
                  <a:moveTo>
                    <a:pt x="230" y="221"/>
                  </a:moveTo>
                  <a:cubicBezTo>
                    <a:pt x="226" y="240"/>
                    <a:pt x="210" y="258"/>
                    <a:pt x="194" y="270"/>
                  </a:cubicBezTo>
                  <a:cubicBezTo>
                    <a:pt x="179" y="283"/>
                    <a:pt x="157" y="296"/>
                    <a:pt x="138" y="296"/>
                  </a:cubicBezTo>
                  <a:cubicBezTo>
                    <a:pt x="102" y="296"/>
                    <a:pt x="91" y="259"/>
                    <a:pt x="91" y="232"/>
                  </a:cubicBezTo>
                  <a:cubicBezTo>
                    <a:pt x="91" y="197"/>
                    <a:pt x="112" y="114"/>
                    <a:pt x="131" y="78"/>
                  </a:cubicBezTo>
                  <a:cubicBezTo>
                    <a:pt x="150" y="43"/>
                    <a:pt x="181" y="16"/>
                    <a:pt x="210" y="16"/>
                  </a:cubicBezTo>
                  <a:cubicBezTo>
                    <a:pt x="256" y="16"/>
                    <a:pt x="266" y="72"/>
                    <a:pt x="266" y="77"/>
                  </a:cubicBezTo>
                  <a:cubicBezTo>
                    <a:pt x="266" y="80"/>
                    <a:pt x="266" y="83"/>
                    <a:pt x="264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47C938B8-2443-3B4A-81DD-F49657ABDDAE}"/>
                </a:ext>
              </a:extLst>
            </p:cNvPr>
            <p:cNvSpPr/>
            <p:nvPr/>
          </p:nvSpPr>
          <p:spPr>
            <a:xfrm>
              <a:off x="5711760" y="6263280"/>
              <a:ext cx="975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2" h="320">
                  <a:moveTo>
                    <a:pt x="99" y="149"/>
                  </a:moveTo>
                  <a:cubicBezTo>
                    <a:pt x="120" y="149"/>
                    <a:pt x="173" y="147"/>
                    <a:pt x="208" y="133"/>
                  </a:cubicBezTo>
                  <a:cubicBezTo>
                    <a:pt x="258" y="112"/>
                    <a:pt x="261" y="70"/>
                    <a:pt x="261" y="61"/>
                  </a:cubicBezTo>
                  <a:cubicBezTo>
                    <a:pt x="261" y="29"/>
                    <a:pt x="234" y="0"/>
                    <a:pt x="186" y="0"/>
                  </a:cubicBezTo>
                  <a:cubicBezTo>
                    <a:pt x="107" y="0"/>
                    <a:pt x="0" y="69"/>
                    <a:pt x="0" y="192"/>
                  </a:cubicBezTo>
                  <a:cubicBezTo>
                    <a:pt x="0" y="264"/>
                    <a:pt x="42" y="320"/>
                    <a:pt x="110" y="320"/>
                  </a:cubicBezTo>
                  <a:cubicBezTo>
                    <a:pt x="213" y="320"/>
                    <a:pt x="272" y="245"/>
                    <a:pt x="272" y="237"/>
                  </a:cubicBezTo>
                  <a:cubicBezTo>
                    <a:pt x="272" y="232"/>
                    <a:pt x="267" y="227"/>
                    <a:pt x="262" y="227"/>
                  </a:cubicBezTo>
                  <a:cubicBezTo>
                    <a:pt x="259" y="227"/>
                    <a:pt x="258" y="229"/>
                    <a:pt x="254" y="235"/>
                  </a:cubicBezTo>
                  <a:cubicBezTo>
                    <a:pt x="198" y="304"/>
                    <a:pt x="122" y="304"/>
                    <a:pt x="112" y="304"/>
                  </a:cubicBezTo>
                  <a:cubicBezTo>
                    <a:pt x="58" y="304"/>
                    <a:pt x="51" y="245"/>
                    <a:pt x="51" y="222"/>
                  </a:cubicBezTo>
                  <a:cubicBezTo>
                    <a:pt x="51" y="214"/>
                    <a:pt x="51" y="192"/>
                    <a:pt x="62" y="149"/>
                  </a:cubicBezTo>
                  <a:close/>
                  <a:moveTo>
                    <a:pt x="67" y="133"/>
                  </a:moveTo>
                  <a:cubicBezTo>
                    <a:pt x="94" y="26"/>
                    <a:pt x="166" y="16"/>
                    <a:pt x="186" y="16"/>
                  </a:cubicBezTo>
                  <a:cubicBezTo>
                    <a:pt x="219" y="16"/>
                    <a:pt x="238" y="37"/>
                    <a:pt x="238" y="61"/>
                  </a:cubicBezTo>
                  <a:cubicBezTo>
                    <a:pt x="238" y="133"/>
                    <a:pt x="125" y="133"/>
                    <a:pt x="96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BBBFA894-101F-2142-98ED-A197D79D72E2}"/>
                </a:ext>
              </a:extLst>
            </p:cNvPr>
            <p:cNvSpPr/>
            <p:nvPr/>
          </p:nvSpPr>
          <p:spPr>
            <a:xfrm>
              <a:off x="582300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1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0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E778154-5D65-2343-911A-F735DFF64A98}"/>
                </a:ext>
              </a:extLst>
            </p:cNvPr>
            <p:cNvSpPr/>
            <p:nvPr/>
          </p:nvSpPr>
          <p:spPr>
            <a:xfrm>
              <a:off x="5933519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3CF0F38A-CBF0-B345-B40F-3D2863B56AD5}"/>
                </a:ext>
              </a:extLst>
            </p:cNvPr>
            <p:cNvSpPr/>
            <p:nvPr/>
          </p:nvSpPr>
          <p:spPr>
            <a:xfrm>
              <a:off x="601920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4C5421AC-F5BC-584F-8A9B-1770230A0DB4}"/>
                </a:ext>
              </a:extLst>
            </p:cNvPr>
            <p:cNvSpPr/>
            <p:nvPr/>
          </p:nvSpPr>
          <p:spPr>
            <a:xfrm>
              <a:off x="6132960" y="6171480"/>
              <a:ext cx="44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256">
                  <a:moveTo>
                    <a:pt x="120" y="43"/>
                  </a:moveTo>
                  <a:cubicBezTo>
                    <a:pt x="125" y="35"/>
                    <a:pt x="125" y="30"/>
                    <a:pt x="125" y="27"/>
                  </a:cubicBezTo>
                  <a:cubicBezTo>
                    <a:pt x="125" y="11"/>
                    <a:pt x="110" y="0"/>
                    <a:pt x="96" y="0"/>
                  </a:cubicBezTo>
                  <a:cubicBezTo>
                    <a:pt x="77" y="0"/>
                    <a:pt x="70" y="16"/>
                    <a:pt x="69" y="24"/>
                  </a:cubicBezTo>
                  <a:lnTo>
                    <a:pt x="3" y="238"/>
                  </a:lnTo>
                  <a:cubicBezTo>
                    <a:pt x="2" y="238"/>
                    <a:pt x="0" y="245"/>
                    <a:pt x="0" y="245"/>
                  </a:cubicBezTo>
                  <a:cubicBezTo>
                    <a:pt x="0" y="251"/>
                    <a:pt x="16" y="256"/>
                    <a:pt x="19" y="256"/>
                  </a:cubicBezTo>
                  <a:cubicBezTo>
                    <a:pt x="22" y="256"/>
                    <a:pt x="24" y="256"/>
                    <a:pt x="27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30AB61FA-EC20-B841-8E56-22CE7149C9D1}"/>
                </a:ext>
              </a:extLst>
            </p:cNvPr>
            <p:cNvSpPr/>
            <p:nvPr/>
          </p:nvSpPr>
          <p:spPr>
            <a:xfrm>
              <a:off x="621756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50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E482F6B-765C-774A-B431-DE6E57FE5960}"/>
                </a:ext>
              </a:extLst>
            </p:cNvPr>
            <p:cNvSpPr/>
            <p:nvPr/>
          </p:nvSpPr>
          <p:spPr>
            <a:xfrm>
              <a:off x="631476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45025F8A-DBE8-E541-B292-84A8932D7B4B}"/>
                </a:ext>
              </a:extLst>
            </p:cNvPr>
            <p:cNvSpPr/>
            <p:nvPr/>
          </p:nvSpPr>
          <p:spPr>
            <a:xfrm>
              <a:off x="6514200" y="6221519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B322682-7AE8-3F49-85C6-9FD1CCF87A38}"/>
                </a:ext>
              </a:extLst>
            </p:cNvPr>
            <p:cNvSpPr/>
            <p:nvPr/>
          </p:nvSpPr>
          <p:spPr>
            <a:xfrm>
              <a:off x="66801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826CD54-6D50-3043-BC8C-0DED5EB41F7A}"/>
                </a:ext>
              </a:extLst>
            </p:cNvPr>
            <p:cNvSpPr/>
            <p:nvPr/>
          </p:nvSpPr>
          <p:spPr>
            <a:xfrm>
              <a:off x="684144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EC2A5ACC-9FBC-9846-8210-114C84099C78}"/>
                </a:ext>
              </a:extLst>
            </p:cNvPr>
            <p:cNvSpPr/>
            <p:nvPr/>
          </p:nvSpPr>
          <p:spPr>
            <a:xfrm>
              <a:off x="708480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901979CA-370E-0C4B-9B1F-49177EE798D4}"/>
                </a:ext>
              </a:extLst>
            </p:cNvPr>
            <p:cNvSpPr/>
            <p:nvPr/>
          </p:nvSpPr>
          <p:spPr>
            <a:xfrm>
              <a:off x="728028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6BEC164E-C676-2C44-ABA8-FAD723160600}"/>
                </a:ext>
              </a:extLst>
            </p:cNvPr>
            <p:cNvSpPr/>
            <p:nvPr/>
          </p:nvSpPr>
          <p:spPr>
            <a:xfrm>
              <a:off x="746064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141A5B80-6120-354C-B69F-C0F562903135}"/>
                </a:ext>
              </a:extLst>
            </p:cNvPr>
            <p:cNvSpPr/>
            <p:nvPr/>
          </p:nvSpPr>
          <p:spPr>
            <a:xfrm>
              <a:off x="7547039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B3776941-54F6-A944-860C-5548740093C0}"/>
                </a:ext>
              </a:extLst>
            </p:cNvPr>
            <p:cNvSpPr/>
            <p:nvPr/>
          </p:nvSpPr>
          <p:spPr>
            <a:xfrm>
              <a:off x="767376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B8CC7645-913E-0640-A4D0-E0CEBC5E2F7A}"/>
                </a:ext>
              </a:extLst>
            </p:cNvPr>
            <p:cNvSpPr/>
            <p:nvPr/>
          </p:nvSpPr>
          <p:spPr>
            <a:xfrm>
              <a:off x="777384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6A1F597A-509A-B34A-AA65-8D51DE0A6384}"/>
                </a:ext>
              </a:extLst>
            </p:cNvPr>
            <p:cNvSpPr/>
            <p:nvPr/>
          </p:nvSpPr>
          <p:spPr>
            <a:xfrm>
              <a:off x="7911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F15C4445-270D-8347-9038-7DCC13D48A3D}"/>
                </a:ext>
              </a:extLst>
            </p:cNvPr>
            <p:cNvSpPr/>
            <p:nvPr/>
          </p:nvSpPr>
          <p:spPr>
            <a:xfrm>
              <a:off x="8006399" y="615996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422"/>
                  </a:moveTo>
                  <a:cubicBezTo>
                    <a:pt x="186" y="323"/>
                    <a:pt x="168" y="181"/>
                    <a:pt x="75" y="62"/>
                  </a:cubicBezTo>
                  <a:cubicBezTo>
                    <a:pt x="67" y="53"/>
                    <a:pt x="21" y="0"/>
                    <a:pt x="8" y="0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0" y="10"/>
                    <a:pt x="2" y="11"/>
                    <a:pt x="5" y="14"/>
                  </a:cubicBezTo>
                  <a:cubicBezTo>
                    <a:pt x="38" y="51"/>
                    <a:pt x="85" y="107"/>
                    <a:pt x="114" y="219"/>
                  </a:cubicBezTo>
                  <a:cubicBezTo>
                    <a:pt x="130" y="283"/>
                    <a:pt x="136" y="357"/>
                    <a:pt x="136" y="422"/>
                  </a:cubicBezTo>
                  <a:cubicBezTo>
                    <a:pt x="136" y="493"/>
                    <a:pt x="130" y="565"/>
                    <a:pt x="112" y="634"/>
                  </a:cubicBezTo>
                  <a:cubicBezTo>
                    <a:pt x="85" y="733"/>
                    <a:pt x="43" y="789"/>
                    <a:pt x="6" y="829"/>
                  </a:cubicBezTo>
                  <a:cubicBezTo>
                    <a:pt x="0" y="835"/>
                    <a:pt x="0" y="835"/>
                    <a:pt x="0" y="837"/>
                  </a:cubicBezTo>
                  <a:cubicBezTo>
                    <a:pt x="0" y="843"/>
                    <a:pt x="5" y="845"/>
                    <a:pt x="8" y="845"/>
                  </a:cubicBezTo>
                  <a:cubicBezTo>
                    <a:pt x="19" y="845"/>
                    <a:pt x="58" y="802"/>
                    <a:pt x="67" y="792"/>
                  </a:cubicBezTo>
                  <a:cubicBezTo>
                    <a:pt x="139" y="706"/>
                    <a:pt x="186" y="579"/>
                    <a:pt x="186" y="4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E88DB678-4C02-DF49-96A8-14AE0C03E307}"/>
                </a:ext>
              </a:extLst>
            </p:cNvPr>
            <p:cNvSpPr/>
            <p:nvPr/>
          </p:nvSpPr>
          <p:spPr>
            <a:xfrm>
              <a:off x="817344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75A7A257-2134-734F-A7B2-2C76C81AE794}"/>
                </a:ext>
              </a:extLst>
            </p:cNvPr>
            <p:cNvSpPr/>
            <p:nvPr/>
          </p:nvSpPr>
          <p:spPr>
            <a:xfrm>
              <a:off x="837972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062869E-ECFF-5242-91E6-01D91E66EB07}"/>
                </a:ext>
              </a:extLst>
            </p:cNvPr>
            <p:cNvSpPr/>
            <p:nvPr/>
          </p:nvSpPr>
          <p:spPr>
            <a:xfrm>
              <a:off x="854784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6" y="427"/>
                    <a:pt x="136" y="464"/>
                  </a:cubicBezTo>
                  <a:cubicBezTo>
                    <a:pt x="136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7B278319-8DF0-1349-8FA3-76E974A0B578}"/>
                </a:ext>
              </a:extLst>
            </p:cNvPr>
            <p:cNvSpPr/>
            <p:nvPr/>
          </p:nvSpPr>
          <p:spPr>
            <a:xfrm>
              <a:off x="874332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8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9BF06FA5-FFD6-0647-81C1-54F9F360CB6F}"/>
                </a:ext>
              </a:extLst>
            </p:cNvPr>
            <p:cNvSpPr/>
            <p:nvPr/>
          </p:nvSpPr>
          <p:spPr>
            <a:xfrm>
              <a:off x="8923679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9AE67241-EF6D-F14D-8FC6-53984C710D29}"/>
                </a:ext>
              </a:extLst>
            </p:cNvPr>
            <p:cNvSpPr/>
            <p:nvPr/>
          </p:nvSpPr>
          <p:spPr>
            <a:xfrm>
              <a:off x="901008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21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65C2A430-011E-1441-A6FD-EBFB7F08E3EA}"/>
                </a:ext>
              </a:extLst>
            </p:cNvPr>
            <p:cNvSpPr/>
            <p:nvPr/>
          </p:nvSpPr>
          <p:spPr>
            <a:xfrm>
              <a:off x="913680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74B443F6-A20C-E04B-B8D6-1591C05AD025}"/>
                </a:ext>
              </a:extLst>
            </p:cNvPr>
            <p:cNvSpPr/>
            <p:nvPr/>
          </p:nvSpPr>
          <p:spPr>
            <a:xfrm>
              <a:off x="923688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7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BA57FD7C-EC70-654A-A7F2-5618709A5AEB}"/>
                </a:ext>
              </a:extLst>
            </p:cNvPr>
            <p:cNvSpPr/>
            <p:nvPr/>
          </p:nvSpPr>
          <p:spPr>
            <a:xfrm>
              <a:off x="93744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1" name="Group 110" descr="18§display§target(s';w^-) = r + \gamma \max_{a'} Q_{w^-}(s', a')§svg§600§FALSE" title="TexMaths">
            <a:extLst>
              <a:ext uri="{FF2B5EF4-FFF2-40B4-BE49-F238E27FC236}">
                <a16:creationId xmlns:a16="http://schemas.microsoft.com/office/drawing/2014/main" id="{5B1A5C87-E861-7748-B24A-97B32A6EA61A}"/>
              </a:ext>
            </a:extLst>
          </p:cNvPr>
          <p:cNvGrpSpPr/>
          <p:nvPr/>
        </p:nvGrpSpPr>
        <p:grpSpPr>
          <a:xfrm>
            <a:off x="1222199" y="6858000"/>
            <a:ext cx="4746240" cy="426599"/>
            <a:chOff x="1222199" y="6858000"/>
            <a:chExt cx="4746240" cy="426599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69E51AAD-F7EC-F44D-89FB-45C52D1AA369}"/>
                </a:ext>
              </a:extLst>
            </p:cNvPr>
            <p:cNvSpPr/>
            <p:nvPr/>
          </p:nvSpPr>
          <p:spPr>
            <a:xfrm>
              <a:off x="1222199" y="6858000"/>
              <a:ext cx="4746240" cy="42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85" h="1179">
                  <a:moveTo>
                    <a:pt x="6593" y="1179"/>
                  </a:moveTo>
                  <a:lnTo>
                    <a:pt x="0" y="1179"/>
                  </a:lnTo>
                  <a:lnTo>
                    <a:pt x="0" y="0"/>
                  </a:lnTo>
                  <a:lnTo>
                    <a:pt x="13185" y="0"/>
                  </a:lnTo>
                  <a:lnTo>
                    <a:pt x="13185" y="1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94BE28CE-5569-0B40-B93D-A6C0D69EF188}"/>
                </a:ext>
              </a:extLst>
            </p:cNvPr>
            <p:cNvSpPr/>
            <p:nvPr/>
          </p:nvSpPr>
          <p:spPr>
            <a:xfrm>
              <a:off x="1228680" y="692028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60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4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D77B3550-0A83-3D4E-925E-2E677AC0A1C0}"/>
                </a:ext>
              </a:extLst>
            </p:cNvPr>
            <p:cNvSpPr/>
            <p:nvPr/>
          </p:nvSpPr>
          <p:spPr>
            <a:xfrm>
              <a:off x="1336320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6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6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E71D9ECC-7E57-1E4F-867C-790E559401D7}"/>
                </a:ext>
              </a:extLst>
            </p:cNvPr>
            <p:cNvSpPr/>
            <p:nvPr/>
          </p:nvSpPr>
          <p:spPr>
            <a:xfrm>
              <a:off x="1482840" y="697284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298B9DB9-8A22-744C-AD3A-097DA863044C}"/>
                </a:ext>
              </a:extLst>
            </p:cNvPr>
            <p:cNvSpPr/>
            <p:nvPr/>
          </p:nvSpPr>
          <p:spPr>
            <a:xfrm>
              <a:off x="1614960" y="6972840"/>
              <a:ext cx="131040" cy="184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513">
                  <a:moveTo>
                    <a:pt x="362" y="52"/>
                  </a:moveTo>
                  <a:cubicBezTo>
                    <a:pt x="364" y="47"/>
                    <a:pt x="365" y="43"/>
                    <a:pt x="365" y="38"/>
                  </a:cubicBezTo>
                  <a:cubicBezTo>
                    <a:pt x="365" y="23"/>
                    <a:pt x="355" y="16"/>
                    <a:pt x="342" y="16"/>
                  </a:cubicBezTo>
                  <a:cubicBezTo>
                    <a:pt x="333" y="16"/>
                    <a:pt x="313" y="22"/>
                    <a:pt x="310" y="50"/>
                  </a:cubicBezTo>
                  <a:cubicBezTo>
                    <a:pt x="295" y="20"/>
                    <a:pt x="266" y="0"/>
                    <a:pt x="236" y="0"/>
                  </a:cubicBezTo>
                  <a:cubicBezTo>
                    <a:pt x="144" y="0"/>
                    <a:pt x="47" y="112"/>
                    <a:pt x="47" y="225"/>
                  </a:cubicBezTo>
                  <a:cubicBezTo>
                    <a:pt x="47" y="304"/>
                    <a:pt x="95" y="351"/>
                    <a:pt x="151" y="351"/>
                  </a:cubicBezTo>
                  <a:cubicBezTo>
                    <a:pt x="198" y="351"/>
                    <a:pt x="236" y="313"/>
                    <a:pt x="245" y="304"/>
                  </a:cubicBezTo>
                  <a:lnTo>
                    <a:pt x="245" y="306"/>
                  </a:lnTo>
                  <a:cubicBezTo>
                    <a:pt x="229" y="376"/>
                    <a:pt x="218" y="409"/>
                    <a:pt x="218" y="410"/>
                  </a:cubicBezTo>
                  <a:cubicBezTo>
                    <a:pt x="216" y="418"/>
                    <a:pt x="189" y="497"/>
                    <a:pt x="104" y="497"/>
                  </a:cubicBezTo>
                  <a:cubicBezTo>
                    <a:pt x="88" y="497"/>
                    <a:pt x="63" y="495"/>
                    <a:pt x="41" y="488"/>
                  </a:cubicBezTo>
                  <a:cubicBezTo>
                    <a:pt x="65" y="481"/>
                    <a:pt x="74" y="461"/>
                    <a:pt x="74" y="446"/>
                  </a:cubicBezTo>
                  <a:cubicBezTo>
                    <a:pt x="74" y="434"/>
                    <a:pt x="65" y="419"/>
                    <a:pt x="43" y="419"/>
                  </a:cubicBezTo>
                  <a:cubicBezTo>
                    <a:pt x="25" y="419"/>
                    <a:pt x="0" y="434"/>
                    <a:pt x="0" y="464"/>
                  </a:cubicBezTo>
                  <a:cubicBezTo>
                    <a:pt x="0" y="497"/>
                    <a:pt x="29" y="513"/>
                    <a:pt x="106" y="513"/>
                  </a:cubicBezTo>
                  <a:cubicBezTo>
                    <a:pt x="205" y="513"/>
                    <a:pt x="263" y="452"/>
                    <a:pt x="274" y="403"/>
                  </a:cubicBezTo>
                  <a:close/>
                  <a:moveTo>
                    <a:pt x="259" y="248"/>
                  </a:moveTo>
                  <a:cubicBezTo>
                    <a:pt x="254" y="270"/>
                    <a:pt x="236" y="290"/>
                    <a:pt x="218" y="304"/>
                  </a:cubicBezTo>
                  <a:cubicBezTo>
                    <a:pt x="202" y="319"/>
                    <a:pt x="176" y="333"/>
                    <a:pt x="155" y="333"/>
                  </a:cubicBezTo>
                  <a:cubicBezTo>
                    <a:pt x="115" y="333"/>
                    <a:pt x="103" y="292"/>
                    <a:pt x="103" y="261"/>
                  </a:cubicBezTo>
                  <a:cubicBezTo>
                    <a:pt x="103" y="221"/>
                    <a:pt x="126" y="128"/>
                    <a:pt x="148" y="88"/>
                  </a:cubicBezTo>
                  <a:cubicBezTo>
                    <a:pt x="169" y="49"/>
                    <a:pt x="203" y="18"/>
                    <a:pt x="236" y="18"/>
                  </a:cubicBezTo>
                  <a:cubicBezTo>
                    <a:pt x="288" y="18"/>
                    <a:pt x="299" y="81"/>
                    <a:pt x="299" y="86"/>
                  </a:cubicBezTo>
                  <a:cubicBezTo>
                    <a:pt x="299" y="90"/>
                    <a:pt x="299" y="94"/>
                    <a:pt x="297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D21313EC-0713-E942-BB46-CC6C5648C1A5}"/>
                </a:ext>
              </a:extLst>
            </p:cNvPr>
            <p:cNvSpPr/>
            <p:nvPr/>
          </p:nvSpPr>
          <p:spPr>
            <a:xfrm>
              <a:off x="1769040" y="6972840"/>
              <a:ext cx="1098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6" h="360">
                  <a:moveTo>
                    <a:pt x="112" y="167"/>
                  </a:moveTo>
                  <a:cubicBezTo>
                    <a:pt x="135" y="167"/>
                    <a:pt x="194" y="166"/>
                    <a:pt x="234" y="149"/>
                  </a:cubicBezTo>
                  <a:cubicBezTo>
                    <a:pt x="290" y="126"/>
                    <a:pt x="293" y="79"/>
                    <a:pt x="293" y="68"/>
                  </a:cubicBezTo>
                  <a:cubicBezTo>
                    <a:pt x="293" y="32"/>
                    <a:pt x="263" y="0"/>
                    <a:pt x="209" y="0"/>
                  </a:cubicBezTo>
                  <a:cubicBezTo>
                    <a:pt x="121" y="0"/>
                    <a:pt x="0" y="77"/>
                    <a:pt x="0" y="216"/>
                  </a:cubicBezTo>
                  <a:cubicBezTo>
                    <a:pt x="0" y="297"/>
                    <a:pt x="47" y="360"/>
                    <a:pt x="124" y="360"/>
                  </a:cubicBezTo>
                  <a:cubicBezTo>
                    <a:pt x="239" y="360"/>
                    <a:pt x="306" y="275"/>
                    <a:pt x="306" y="266"/>
                  </a:cubicBezTo>
                  <a:cubicBezTo>
                    <a:pt x="306" y="261"/>
                    <a:pt x="301" y="256"/>
                    <a:pt x="295" y="256"/>
                  </a:cubicBezTo>
                  <a:cubicBezTo>
                    <a:pt x="292" y="256"/>
                    <a:pt x="290" y="257"/>
                    <a:pt x="286" y="265"/>
                  </a:cubicBezTo>
                  <a:cubicBezTo>
                    <a:pt x="223" y="342"/>
                    <a:pt x="137" y="342"/>
                    <a:pt x="126" y="342"/>
                  </a:cubicBezTo>
                  <a:cubicBezTo>
                    <a:pt x="65" y="342"/>
                    <a:pt x="58" y="275"/>
                    <a:pt x="58" y="250"/>
                  </a:cubicBezTo>
                  <a:cubicBezTo>
                    <a:pt x="58" y="241"/>
                    <a:pt x="58" y="216"/>
                    <a:pt x="70" y="167"/>
                  </a:cubicBezTo>
                  <a:close/>
                  <a:moveTo>
                    <a:pt x="76" y="149"/>
                  </a:moveTo>
                  <a:cubicBezTo>
                    <a:pt x="106" y="29"/>
                    <a:pt x="187" y="18"/>
                    <a:pt x="209" y="18"/>
                  </a:cubicBezTo>
                  <a:cubicBezTo>
                    <a:pt x="247" y="18"/>
                    <a:pt x="266" y="41"/>
                    <a:pt x="266" y="68"/>
                  </a:cubicBezTo>
                  <a:cubicBezTo>
                    <a:pt x="266" y="149"/>
                    <a:pt x="140" y="149"/>
                    <a:pt x="108" y="1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33EBECC9-601F-DF49-8648-517E4F9DE9A4}"/>
                </a:ext>
              </a:extLst>
            </p:cNvPr>
            <p:cNvSpPr/>
            <p:nvPr/>
          </p:nvSpPr>
          <p:spPr>
            <a:xfrm>
              <a:off x="1894680" y="692028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58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6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5053F553-179E-6241-BEE4-2D89EB0F1ACB}"/>
                </a:ext>
              </a:extLst>
            </p:cNvPr>
            <p:cNvSpPr/>
            <p:nvPr/>
          </p:nvSpPr>
          <p:spPr>
            <a:xfrm>
              <a:off x="2018519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1A632B25-7DCD-A349-AD0C-EEED30C43620}"/>
                </a:ext>
              </a:extLst>
            </p:cNvPr>
            <p:cNvSpPr/>
            <p:nvPr/>
          </p:nvSpPr>
          <p:spPr>
            <a:xfrm>
              <a:off x="211572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BC8FA04E-1A56-5640-9F7F-6C649F6CF46E}"/>
                </a:ext>
              </a:extLst>
            </p:cNvPr>
            <p:cNvSpPr/>
            <p:nvPr/>
          </p:nvSpPr>
          <p:spPr>
            <a:xfrm>
              <a:off x="224352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917C5C7D-3128-1447-9B62-F28A5CA3E176}"/>
                </a:ext>
              </a:extLst>
            </p:cNvPr>
            <p:cNvSpPr/>
            <p:nvPr/>
          </p:nvSpPr>
          <p:spPr>
            <a:xfrm>
              <a:off x="2338200" y="697608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DD5EE5BC-5499-8243-9B12-4A2CDEAA1314}"/>
                </a:ext>
              </a:extLst>
            </p:cNvPr>
            <p:cNvSpPr/>
            <p:nvPr/>
          </p:nvSpPr>
          <p:spPr>
            <a:xfrm>
              <a:off x="2448360" y="697284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07CA3960-D1C4-B24D-85B1-1FCCEE892BC8}"/>
                </a:ext>
              </a:extLst>
            </p:cNvPr>
            <p:cNvSpPr/>
            <p:nvPr/>
          </p:nvSpPr>
          <p:spPr>
            <a:xfrm>
              <a:off x="2671920" y="692604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453DECB9-E881-5945-A561-1CB9B96D5340}"/>
                </a:ext>
              </a:extLst>
            </p:cNvPr>
            <p:cNvSpPr/>
            <p:nvPr/>
          </p:nvSpPr>
          <p:spPr>
            <a:xfrm>
              <a:off x="285912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673300F8-27D5-F146-BA79-47B07FBB2AEA}"/>
                </a:ext>
              </a:extLst>
            </p:cNvPr>
            <p:cNvSpPr/>
            <p:nvPr/>
          </p:nvSpPr>
          <p:spPr>
            <a:xfrm>
              <a:off x="3047760" y="6994079"/>
              <a:ext cx="189360" cy="6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187">
                  <a:moveTo>
                    <a:pt x="500" y="32"/>
                  </a:moveTo>
                  <a:cubicBezTo>
                    <a:pt x="513" y="32"/>
                    <a:pt x="527" y="32"/>
                    <a:pt x="527" y="16"/>
                  </a:cubicBezTo>
                  <a:cubicBezTo>
                    <a:pt x="527" y="0"/>
                    <a:pt x="513" y="0"/>
                    <a:pt x="502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2"/>
                    <a:pt x="14" y="32"/>
                    <a:pt x="27" y="32"/>
                  </a:cubicBezTo>
                  <a:close/>
                  <a:moveTo>
                    <a:pt x="502" y="187"/>
                  </a:moveTo>
                  <a:cubicBezTo>
                    <a:pt x="513" y="187"/>
                    <a:pt x="527" y="187"/>
                    <a:pt x="527" y="171"/>
                  </a:cubicBezTo>
                  <a:cubicBezTo>
                    <a:pt x="527" y="155"/>
                    <a:pt x="513" y="155"/>
                    <a:pt x="500" y="155"/>
                  </a:cubicBezTo>
                  <a:lnTo>
                    <a:pt x="27" y="155"/>
                  </a:lnTo>
                  <a:cubicBezTo>
                    <a:pt x="14" y="155"/>
                    <a:pt x="0" y="155"/>
                    <a:pt x="0" y="171"/>
                  </a:cubicBezTo>
                  <a:cubicBezTo>
                    <a:pt x="0" y="187"/>
                    <a:pt x="14" y="187"/>
                    <a:pt x="27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8BEC012E-1B0A-1E4B-9E1D-7BC0EB7B30A3}"/>
                </a:ext>
              </a:extLst>
            </p:cNvPr>
            <p:cNvSpPr/>
            <p:nvPr/>
          </p:nvSpPr>
          <p:spPr>
            <a:xfrm>
              <a:off x="3339719" y="697284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0BBD8C1B-B4BC-2D41-8465-66A8AA709C7E}"/>
                </a:ext>
              </a:extLst>
            </p:cNvPr>
            <p:cNvSpPr/>
            <p:nvPr/>
          </p:nvSpPr>
          <p:spPr>
            <a:xfrm>
              <a:off x="3546720" y="6932520"/>
              <a:ext cx="189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529">
                  <a:moveTo>
                    <a:pt x="281" y="281"/>
                  </a:moveTo>
                  <a:lnTo>
                    <a:pt x="502" y="281"/>
                  </a:lnTo>
                  <a:cubicBezTo>
                    <a:pt x="513" y="281"/>
                    <a:pt x="527" y="281"/>
                    <a:pt x="527" y="265"/>
                  </a:cubicBezTo>
                  <a:cubicBezTo>
                    <a:pt x="527" y="248"/>
                    <a:pt x="513" y="248"/>
                    <a:pt x="502" y="248"/>
                  </a:cubicBezTo>
                  <a:lnTo>
                    <a:pt x="281" y="248"/>
                  </a:lnTo>
                  <a:lnTo>
                    <a:pt x="281" y="27"/>
                  </a:lnTo>
                  <a:cubicBezTo>
                    <a:pt x="281" y="14"/>
                    <a:pt x="281" y="0"/>
                    <a:pt x="265" y="0"/>
                  </a:cubicBezTo>
                  <a:cubicBezTo>
                    <a:pt x="248" y="0"/>
                    <a:pt x="248" y="14"/>
                    <a:pt x="248" y="27"/>
                  </a:cubicBezTo>
                  <a:lnTo>
                    <a:pt x="248" y="248"/>
                  </a:lnTo>
                  <a:lnTo>
                    <a:pt x="27" y="248"/>
                  </a:lnTo>
                  <a:cubicBezTo>
                    <a:pt x="14" y="248"/>
                    <a:pt x="0" y="248"/>
                    <a:pt x="0" y="265"/>
                  </a:cubicBezTo>
                  <a:cubicBezTo>
                    <a:pt x="0" y="281"/>
                    <a:pt x="14" y="281"/>
                    <a:pt x="27" y="281"/>
                  </a:cubicBezTo>
                  <a:lnTo>
                    <a:pt x="248" y="281"/>
                  </a:lnTo>
                  <a:lnTo>
                    <a:pt x="248" y="502"/>
                  </a:lnTo>
                  <a:cubicBezTo>
                    <a:pt x="248" y="513"/>
                    <a:pt x="248" y="529"/>
                    <a:pt x="265" y="529"/>
                  </a:cubicBezTo>
                  <a:cubicBezTo>
                    <a:pt x="281" y="529"/>
                    <a:pt x="281" y="513"/>
                    <a:pt x="281" y="5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4861A857-5057-724D-9C45-C6975A6845A1}"/>
                </a:ext>
              </a:extLst>
            </p:cNvPr>
            <p:cNvSpPr/>
            <p:nvPr/>
          </p:nvSpPr>
          <p:spPr>
            <a:xfrm>
              <a:off x="3819959" y="6972840"/>
              <a:ext cx="150120" cy="18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8" h="522">
                  <a:moveTo>
                    <a:pt x="18" y="149"/>
                  </a:moveTo>
                  <a:cubicBezTo>
                    <a:pt x="49" y="58"/>
                    <a:pt x="135" y="58"/>
                    <a:pt x="144" y="58"/>
                  </a:cubicBezTo>
                  <a:cubicBezTo>
                    <a:pt x="265" y="58"/>
                    <a:pt x="274" y="196"/>
                    <a:pt x="274" y="259"/>
                  </a:cubicBezTo>
                  <a:cubicBezTo>
                    <a:pt x="274" y="308"/>
                    <a:pt x="270" y="320"/>
                    <a:pt x="263" y="337"/>
                  </a:cubicBezTo>
                  <a:cubicBezTo>
                    <a:pt x="247" y="394"/>
                    <a:pt x="223" y="486"/>
                    <a:pt x="223" y="508"/>
                  </a:cubicBezTo>
                  <a:cubicBezTo>
                    <a:pt x="223" y="517"/>
                    <a:pt x="227" y="522"/>
                    <a:pt x="232" y="522"/>
                  </a:cubicBezTo>
                  <a:cubicBezTo>
                    <a:pt x="243" y="522"/>
                    <a:pt x="250" y="504"/>
                    <a:pt x="257" y="473"/>
                  </a:cubicBezTo>
                  <a:cubicBezTo>
                    <a:pt x="277" y="407"/>
                    <a:pt x="284" y="362"/>
                    <a:pt x="288" y="337"/>
                  </a:cubicBezTo>
                  <a:cubicBezTo>
                    <a:pt x="290" y="328"/>
                    <a:pt x="290" y="317"/>
                    <a:pt x="293" y="306"/>
                  </a:cubicBezTo>
                  <a:cubicBezTo>
                    <a:pt x="319" y="229"/>
                    <a:pt x="371" y="110"/>
                    <a:pt x="401" y="47"/>
                  </a:cubicBezTo>
                  <a:cubicBezTo>
                    <a:pt x="407" y="38"/>
                    <a:pt x="418" y="20"/>
                    <a:pt x="418" y="16"/>
                  </a:cubicBezTo>
                  <a:cubicBezTo>
                    <a:pt x="418" y="9"/>
                    <a:pt x="409" y="9"/>
                    <a:pt x="407" y="9"/>
                  </a:cubicBezTo>
                  <a:cubicBezTo>
                    <a:pt x="405" y="9"/>
                    <a:pt x="400" y="9"/>
                    <a:pt x="398" y="14"/>
                  </a:cubicBezTo>
                  <a:cubicBezTo>
                    <a:pt x="356" y="90"/>
                    <a:pt x="324" y="169"/>
                    <a:pt x="293" y="248"/>
                  </a:cubicBezTo>
                  <a:cubicBezTo>
                    <a:pt x="292" y="225"/>
                    <a:pt x="292" y="164"/>
                    <a:pt x="261" y="86"/>
                  </a:cubicBezTo>
                  <a:cubicBezTo>
                    <a:pt x="241" y="40"/>
                    <a:pt x="209" y="0"/>
                    <a:pt x="155" y="0"/>
                  </a:cubicBezTo>
                  <a:cubicBezTo>
                    <a:pt x="56" y="0"/>
                    <a:pt x="0" y="121"/>
                    <a:pt x="0" y="146"/>
                  </a:cubicBezTo>
                  <a:cubicBezTo>
                    <a:pt x="0" y="153"/>
                    <a:pt x="7" y="153"/>
                    <a:pt x="14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0998C01E-7F2F-C649-A2E4-BA4313E6D3DE}"/>
                </a:ext>
              </a:extLst>
            </p:cNvPr>
            <p:cNvSpPr/>
            <p:nvPr/>
          </p:nvSpPr>
          <p:spPr>
            <a:xfrm>
              <a:off x="4033800" y="6972840"/>
              <a:ext cx="222480" cy="12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351">
                  <a:moveTo>
                    <a:pt x="61" y="77"/>
                  </a:moveTo>
                  <a:lnTo>
                    <a:pt x="61" y="292"/>
                  </a:lnTo>
                  <a:cubicBezTo>
                    <a:pt x="61" y="326"/>
                    <a:pt x="52" y="326"/>
                    <a:pt x="0" y="326"/>
                  </a:cubicBezTo>
                  <a:lnTo>
                    <a:pt x="0" y="351"/>
                  </a:lnTo>
                  <a:cubicBezTo>
                    <a:pt x="27" y="351"/>
                    <a:pt x="68" y="349"/>
                    <a:pt x="90" y="349"/>
                  </a:cubicBezTo>
                  <a:cubicBezTo>
                    <a:pt x="110" y="349"/>
                    <a:pt x="151" y="351"/>
                    <a:pt x="178" y="351"/>
                  </a:cubicBezTo>
                  <a:lnTo>
                    <a:pt x="178" y="326"/>
                  </a:lnTo>
                  <a:cubicBezTo>
                    <a:pt x="126" y="326"/>
                    <a:pt x="117" y="326"/>
                    <a:pt x="117" y="292"/>
                  </a:cubicBezTo>
                  <a:lnTo>
                    <a:pt x="117" y="144"/>
                  </a:lnTo>
                  <a:cubicBezTo>
                    <a:pt x="117" y="61"/>
                    <a:pt x="173" y="18"/>
                    <a:pt x="223" y="18"/>
                  </a:cubicBezTo>
                  <a:cubicBezTo>
                    <a:pt x="274" y="18"/>
                    <a:pt x="283" y="61"/>
                    <a:pt x="283" y="106"/>
                  </a:cubicBezTo>
                  <a:lnTo>
                    <a:pt x="283" y="292"/>
                  </a:lnTo>
                  <a:cubicBezTo>
                    <a:pt x="283" y="326"/>
                    <a:pt x="274" y="326"/>
                    <a:pt x="220" y="326"/>
                  </a:cubicBezTo>
                  <a:lnTo>
                    <a:pt x="220" y="351"/>
                  </a:lnTo>
                  <a:cubicBezTo>
                    <a:pt x="248" y="351"/>
                    <a:pt x="288" y="349"/>
                    <a:pt x="310" y="349"/>
                  </a:cubicBezTo>
                  <a:cubicBezTo>
                    <a:pt x="331" y="349"/>
                    <a:pt x="373" y="351"/>
                    <a:pt x="400" y="351"/>
                  </a:cubicBezTo>
                  <a:lnTo>
                    <a:pt x="400" y="326"/>
                  </a:lnTo>
                  <a:cubicBezTo>
                    <a:pt x="346" y="326"/>
                    <a:pt x="337" y="326"/>
                    <a:pt x="337" y="292"/>
                  </a:cubicBezTo>
                  <a:lnTo>
                    <a:pt x="337" y="144"/>
                  </a:lnTo>
                  <a:cubicBezTo>
                    <a:pt x="337" y="61"/>
                    <a:pt x="394" y="18"/>
                    <a:pt x="445" y="18"/>
                  </a:cubicBezTo>
                  <a:cubicBezTo>
                    <a:pt x="493" y="18"/>
                    <a:pt x="502" y="61"/>
                    <a:pt x="502" y="106"/>
                  </a:cubicBezTo>
                  <a:lnTo>
                    <a:pt x="502" y="292"/>
                  </a:lnTo>
                  <a:cubicBezTo>
                    <a:pt x="502" y="326"/>
                    <a:pt x="493" y="326"/>
                    <a:pt x="441" y="326"/>
                  </a:cubicBezTo>
                  <a:lnTo>
                    <a:pt x="441" y="351"/>
                  </a:lnTo>
                  <a:cubicBezTo>
                    <a:pt x="468" y="351"/>
                    <a:pt x="509" y="349"/>
                    <a:pt x="531" y="349"/>
                  </a:cubicBezTo>
                  <a:cubicBezTo>
                    <a:pt x="551" y="349"/>
                    <a:pt x="592" y="351"/>
                    <a:pt x="619" y="351"/>
                  </a:cubicBezTo>
                  <a:lnTo>
                    <a:pt x="619" y="326"/>
                  </a:lnTo>
                  <a:cubicBezTo>
                    <a:pt x="578" y="326"/>
                    <a:pt x="558" y="326"/>
                    <a:pt x="558" y="302"/>
                  </a:cubicBezTo>
                  <a:lnTo>
                    <a:pt x="558" y="151"/>
                  </a:lnTo>
                  <a:cubicBezTo>
                    <a:pt x="558" y="83"/>
                    <a:pt x="558" y="58"/>
                    <a:pt x="533" y="29"/>
                  </a:cubicBezTo>
                  <a:cubicBezTo>
                    <a:pt x="522" y="16"/>
                    <a:pt x="495" y="0"/>
                    <a:pt x="450" y="0"/>
                  </a:cubicBezTo>
                  <a:cubicBezTo>
                    <a:pt x="383" y="0"/>
                    <a:pt x="347" y="47"/>
                    <a:pt x="335" y="77"/>
                  </a:cubicBezTo>
                  <a:cubicBezTo>
                    <a:pt x="324" y="9"/>
                    <a:pt x="265" y="0"/>
                    <a:pt x="229" y="0"/>
                  </a:cubicBezTo>
                  <a:cubicBezTo>
                    <a:pt x="171" y="0"/>
                    <a:pt x="133" y="34"/>
                    <a:pt x="112" y="83"/>
                  </a:cubicBezTo>
                  <a:lnTo>
                    <a:pt x="112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6" y="34"/>
                    <a:pt x="61" y="40"/>
                    <a:pt x="61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19BC77D8-CDD4-B54B-A1BF-3FF817D11502}"/>
                </a:ext>
              </a:extLst>
            </p:cNvPr>
            <p:cNvSpPr/>
            <p:nvPr/>
          </p:nvSpPr>
          <p:spPr>
            <a:xfrm>
              <a:off x="4272840" y="6970680"/>
              <a:ext cx="128520" cy="131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365">
                  <a:moveTo>
                    <a:pt x="232" y="295"/>
                  </a:moveTo>
                  <a:cubicBezTo>
                    <a:pt x="234" y="328"/>
                    <a:pt x="256" y="360"/>
                    <a:pt x="293" y="360"/>
                  </a:cubicBezTo>
                  <a:cubicBezTo>
                    <a:pt x="310" y="360"/>
                    <a:pt x="358" y="349"/>
                    <a:pt x="358" y="284"/>
                  </a:cubicBezTo>
                  <a:lnTo>
                    <a:pt x="358" y="241"/>
                  </a:lnTo>
                  <a:lnTo>
                    <a:pt x="338" y="241"/>
                  </a:lnTo>
                  <a:lnTo>
                    <a:pt x="338" y="284"/>
                  </a:lnTo>
                  <a:cubicBezTo>
                    <a:pt x="338" y="331"/>
                    <a:pt x="319" y="337"/>
                    <a:pt x="310" y="337"/>
                  </a:cubicBezTo>
                  <a:cubicBezTo>
                    <a:pt x="284" y="337"/>
                    <a:pt x="281" y="301"/>
                    <a:pt x="281" y="297"/>
                  </a:cubicBezTo>
                  <a:lnTo>
                    <a:pt x="281" y="137"/>
                  </a:lnTo>
                  <a:cubicBezTo>
                    <a:pt x="281" y="104"/>
                    <a:pt x="281" y="74"/>
                    <a:pt x="252" y="43"/>
                  </a:cubicBezTo>
                  <a:cubicBezTo>
                    <a:pt x="221" y="13"/>
                    <a:pt x="182" y="0"/>
                    <a:pt x="144" y="0"/>
                  </a:cubicBezTo>
                  <a:cubicBezTo>
                    <a:pt x="77" y="0"/>
                    <a:pt x="23" y="38"/>
                    <a:pt x="23" y="90"/>
                  </a:cubicBezTo>
                  <a:cubicBezTo>
                    <a:pt x="23" y="113"/>
                    <a:pt x="40" y="128"/>
                    <a:pt x="59" y="128"/>
                  </a:cubicBezTo>
                  <a:cubicBezTo>
                    <a:pt x="83" y="128"/>
                    <a:pt x="95" y="112"/>
                    <a:pt x="95" y="90"/>
                  </a:cubicBezTo>
                  <a:cubicBezTo>
                    <a:pt x="95" y="81"/>
                    <a:pt x="92" y="54"/>
                    <a:pt x="56" y="54"/>
                  </a:cubicBezTo>
                  <a:cubicBezTo>
                    <a:pt x="77" y="27"/>
                    <a:pt x="115" y="18"/>
                    <a:pt x="142" y="18"/>
                  </a:cubicBezTo>
                  <a:cubicBezTo>
                    <a:pt x="180" y="18"/>
                    <a:pt x="225" y="49"/>
                    <a:pt x="225" y="119"/>
                  </a:cubicBezTo>
                  <a:lnTo>
                    <a:pt x="225" y="149"/>
                  </a:lnTo>
                  <a:cubicBezTo>
                    <a:pt x="185" y="151"/>
                    <a:pt x="130" y="153"/>
                    <a:pt x="79" y="176"/>
                  </a:cubicBezTo>
                  <a:cubicBezTo>
                    <a:pt x="20" y="203"/>
                    <a:pt x="0" y="245"/>
                    <a:pt x="0" y="281"/>
                  </a:cubicBezTo>
                  <a:cubicBezTo>
                    <a:pt x="0" y="346"/>
                    <a:pt x="77" y="365"/>
                    <a:pt x="128" y="365"/>
                  </a:cubicBezTo>
                  <a:cubicBezTo>
                    <a:pt x="180" y="365"/>
                    <a:pt x="216" y="333"/>
                    <a:pt x="232" y="295"/>
                  </a:cubicBezTo>
                  <a:close/>
                  <a:moveTo>
                    <a:pt x="225" y="166"/>
                  </a:moveTo>
                  <a:lnTo>
                    <a:pt x="225" y="245"/>
                  </a:lnTo>
                  <a:cubicBezTo>
                    <a:pt x="225" y="320"/>
                    <a:pt x="169" y="347"/>
                    <a:pt x="133" y="347"/>
                  </a:cubicBezTo>
                  <a:cubicBezTo>
                    <a:pt x="94" y="347"/>
                    <a:pt x="61" y="319"/>
                    <a:pt x="61" y="279"/>
                  </a:cubicBezTo>
                  <a:cubicBezTo>
                    <a:pt x="61" y="236"/>
                    <a:pt x="95" y="169"/>
                    <a:pt x="225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4132FECD-7A5D-7D43-9BB2-D4A03AFFD6D0}"/>
                </a:ext>
              </a:extLst>
            </p:cNvPr>
            <p:cNvSpPr/>
            <p:nvPr/>
          </p:nvSpPr>
          <p:spPr>
            <a:xfrm>
              <a:off x="4406399" y="6976080"/>
              <a:ext cx="143640" cy="122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342">
                  <a:moveTo>
                    <a:pt x="218" y="157"/>
                  </a:moveTo>
                  <a:cubicBezTo>
                    <a:pt x="243" y="126"/>
                    <a:pt x="272" y="86"/>
                    <a:pt x="292" y="67"/>
                  </a:cubicBezTo>
                  <a:cubicBezTo>
                    <a:pt x="317" y="38"/>
                    <a:pt x="349" y="25"/>
                    <a:pt x="385" y="25"/>
                  </a:cubicBezTo>
                  <a:lnTo>
                    <a:pt x="385" y="0"/>
                  </a:lnTo>
                  <a:cubicBezTo>
                    <a:pt x="365" y="2"/>
                    <a:pt x="342" y="2"/>
                    <a:pt x="320" y="2"/>
                  </a:cubicBezTo>
                  <a:cubicBezTo>
                    <a:pt x="297" y="2"/>
                    <a:pt x="256" y="0"/>
                    <a:pt x="245" y="0"/>
                  </a:cubicBezTo>
                  <a:lnTo>
                    <a:pt x="245" y="25"/>
                  </a:lnTo>
                  <a:cubicBezTo>
                    <a:pt x="261" y="27"/>
                    <a:pt x="268" y="36"/>
                    <a:pt x="268" y="49"/>
                  </a:cubicBezTo>
                  <a:cubicBezTo>
                    <a:pt x="268" y="61"/>
                    <a:pt x="259" y="72"/>
                    <a:pt x="256" y="77"/>
                  </a:cubicBezTo>
                  <a:lnTo>
                    <a:pt x="207" y="139"/>
                  </a:lnTo>
                  <a:lnTo>
                    <a:pt x="144" y="59"/>
                  </a:lnTo>
                  <a:cubicBezTo>
                    <a:pt x="137" y="50"/>
                    <a:pt x="137" y="49"/>
                    <a:pt x="137" y="45"/>
                  </a:cubicBezTo>
                  <a:cubicBezTo>
                    <a:pt x="137" y="32"/>
                    <a:pt x="149" y="25"/>
                    <a:pt x="166" y="25"/>
                  </a:cubicBezTo>
                  <a:lnTo>
                    <a:pt x="166" y="0"/>
                  </a:lnTo>
                  <a:cubicBezTo>
                    <a:pt x="144" y="0"/>
                    <a:pt x="92" y="2"/>
                    <a:pt x="79" y="2"/>
                  </a:cubicBezTo>
                  <a:cubicBezTo>
                    <a:pt x="63" y="2"/>
                    <a:pt x="25" y="2"/>
                    <a:pt x="4" y="0"/>
                  </a:cubicBezTo>
                  <a:lnTo>
                    <a:pt x="4" y="25"/>
                  </a:lnTo>
                  <a:cubicBezTo>
                    <a:pt x="59" y="25"/>
                    <a:pt x="61" y="25"/>
                    <a:pt x="97" y="74"/>
                  </a:cubicBezTo>
                  <a:lnTo>
                    <a:pt x="176" y="176"/>
                  </a:lnTo>
                  <a:lnTo>
                    <a:pt x="101" y="270"/>
                  </a:lnTo>
                  <a:cubicBezTo>
                    <a:pt x="63" y="317"/>
                    <a:pt x="16" y="319"/>
                    <a:pt x="0" y="319"/>
                  </a:cubicBezTo>
                  <a:lnTo>
                    <a:pt x="0" y="342"/>
                  </a:lnTo>
                  <a:cubicBezTo>
                    <a:pt x="20" y="340"/>
                    <a:pt x="45" y="340"/>
                    <a:pt x="67" y="340"/>
                  </a:cubicBezTo>
                  <a:cubicBezTo>
                    <a:pt x="88" y="340"/>
                    <a:pt x="122" y="342"/>
                    <a:pt x="142" y="342"/>
                  </a:cubicBezTo>
                  <a:lnTo>
                    <a:pt x="142" y="319"/>
                  </a:lnTo>
                  <a:cubicBezTo>
                    <a:pt x="124" y="315"/>
                    <a:pt x="119" y="306"/>
                    <a:pt x="119" y="293"/>
                  </a:cubicBezTo>
                  <a:cubicBezTo>
                    <a:pt x="119" y="275"/>
                    <a:pt x="142" y="250"/>
                    <a:pt x="189" y="193"/>
                  </a:cubicBezTo>
                  <a:lnTo>
                    <a:pt x="250" y="272"/>
                  </a:lnTo>
                  <a:cubicBezTo>
                    <a:pt x="257" y="281"/>
                    <a:pt x="266" y="293"/>
                    <a:pt x="266" y="299"/>
                  </a:cubicBezTo>
                  <a:cubicBezTo>
                    <a:pt x="266" y="306"/>
                    <a:pt x="259" y="317"/>
                    <a:pt x="238" y="319"/>
                  </a:cubicBezTo>
                  <a:lnTo>
                    <a:pt x="238" y="342"/>
                  </a:lnTo>
                  <a:cubicBezTo>
                    <a:pt x="263" y="342"/>
                    <a:pt x="306" y="340"/>
                    <a:pt x="324" y="340"/>
                  </a:cubicBezTo>
                  <a:cubicBezTo>
                    <a:pt x="346" y="340"/>
                    <a:pt x="376" y="340"/>
                    <a:pt x="400" y="342"/>
                  </a:cubicBezTo>
                  <a:lnTo>
                    <a:pt x="400" y="319"/>
                  </a:lnTo>
                  <a:cubicBezTo>
                    <a:pt x="358" y="319"/>
                    <a:pt x="344" y="317"/>
                    <a:pt x="326" y="2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6BFEE6C5-E457-EB4F-8788-4BCA63EB4D52}"/>
                </a:ext>
              </a:extLst>
            </p:cNvPr>
            <p:cNvSpPr/>
            <p:nvPr/>
          </p:nvSpPr>
          <p:spPr>
            <a:xfrm>
              <a:off x="4201560" y="7194239"/>
              <a:ext cx="10188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252">
                  <a:moveTo>
                    <a:pt x="202" y="32"/>
                  </a:moveTo>
                  <a:cubicBezTo>
                    <a:pt x="189" y="14"/>
                    <a:pt x="171" y="0"/>
                    <a:pt x="144" y="0"/>
                  </a:cubicBezTo>
                  <a:cubicBezTo>
                    <a:pt x="72" y="0"/>
                    <a:pt x="0" y="79"/>
                    <a:pt x="0" y="158"/>
                  </a:cubicBezTo>
                  <a:cubicBezTo>
                    <a:pt x="0" y="212"/>
                    <a:pt x="36" y="252"/>
                    <a:pt x="85" y="252"/>
                  </a:cubicBezTo>
                  <a:cubicBezTo>
                    <a:pt x="113" y="252"/>
                    <a:pt x="140" y="234"/>
                    <a:pt x="164" y="212"/>
                  </a:cubicBezTo>
                  <a:cubicBezTo>
                    <a:pt x="175" y="247"/>
                    <a:pt x="205" y="252"/>
                    <a:pt x="221" y="252"/>
                  </a:cubicBezTo>
                  <a:cubicBezTo>
                    <a:pt x="241" y="252"/>
                    <a:pt x="254" y="239"/>
                    <a:pt x="265" y="221"/>
                  </a:cubicBezTo>
                  <a:cubicBezTo>
                    <a:pt x="277" y="200"/>
                    <a:pt x="284" y="169"/>
                    <a:pt x="284" y="166"/>
                  </a:cubicBezTo>
                  <a:cubicBezTo>
                    <a:pt x="284" y="158"/>
                    <a:pt x="277" y="158"/>
                    <a:pt x="275" y="158"/>
                  </a:cubicBezTo>
                  <a:cubicBezTo>
                    <a:pt x="268" y="158"/>
                    <a:pt x="266" y="162"/>
                    <a:pt x="263" y="176"/>
                  </a:cubicBezTo>
                  <a:cubicBezTo>
                    <a:pt x="256" y="203"/>
                    <a:pt x="245" y="236"/>
                    <a:pt x="221" y="236"/>
                  </a:cubicBezTo>
                  <a:cubicBezTo>
                    <a:pt x="207" y="236"/>
                    <a:pt x="203" y="223"/>
                    <a:pt x="203" y="209"/>
                  </a:cubicBezTo>
                  <a:cubicBezTo>
                    <a:pt x="203" y="200"/>
                    <a:pt x="209" y="178"/>
                    <a:pt x="212" y="164"/>
                  </a:cubicBezTo>
                  <a:cubicBezTo>
                    <a:pt x="216" y="149"/>
                    <a:pt x="221" y="126"/>
                    <a:pt x="225" y="113"/>
                  </a:cubicBezTo>
                  <a:lnTo>
                    <a:pt x="236" y="72"/>
                  </a:lnTo>
                  <a:cubicBezTo>
                    <a:pt x="239" y="58"/>
                    <a:pt x="245" y="31"/>
                    <a:pt x="245" y="29"/>
                  </a:cubicBezTo>
                  <a:cubicBezTo>
                    <a:pt x="245" y="16"/>
                    <a:pt x="236" y="11"/>
                    <a:pt x="227" y="11"/>
                  </a:cubicBezTo>
                  <a:cubicBezTo>
                    <a:pt x="218" y="11"/>
                    <a:pt x="205" y="18"/>
                    <a:pt x="202" y="32"/>
                  </a:cubicBezTo>
                  <a:close/>
                  <a:moveTo>
                    <a:pt x="166" y="176"/>
                  </a:moveTo>
                  <a:cubicBezTo>
                    <a:pt x="162" y="193"/>
                    <a:pt x="149" y="203"/>
                    <a:pt x="137" y="214"/>
                  </a:cubicBezTo>
                  <a:cubicBezTo>
                    <a:pt x="131" y="218"/>
                    <a:pt x="110" y="236"/>
                    <a:pt x="86" y="236"/>
                  </a:cubicBezTo>
                  <a:cubicBezTo>
                    <a:pt x="65" y="236"/>
                    <a:pt x="45" y="221"/>
                    <a:pt x="45" y="182"/>
                  </a:cubicBezTo>
                  <a:cubicBezTo>
                    <a:pt x="45" y="153"/>
                    <a:pt x="61" y="90"/>
                    <a:pt x="74" y="68"/>
                  </a:cubicBezTo>
                  <a:cubicBezTo>
                    <a:pt x="99" y="23"/>
                    <a:pt x="128" y="16"/>
                    <a:pt x="144" y="16"/>
                  </a:cubicBezTo>
                  <a:cubicBezTo>
                    <a:pt x="182" y="16"/>
                    <a:pt x="193" y="58"/>
                    <a:pt x="193" y="65"/>
                  </a:cubicBezTo>
                  <a:cubicBezTo>
                    <a:pt x="193" y="67"/>
                    <a:pt x="193" y="70"/>
                    <a:pt x="191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B2E392A4-8786-CC46-8884-D4A3E5DF6B5A}"/>
                </a:ext>
              </a:extLst>
            </p:cNvPr>
            <p:cNvSpPr/>
            <p:nvPr/>
          </p:nvSpPr>
          <p:spPr>
            <a:xfrm>
              <a:off x="4325400" y="7145640"/>
              <a:ext cx="39960" cy="7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" h="207">
                  <a:moveTo>
                    <a:pt x="108" y="38"/>
                  </a:moveTo>
                  <a:cubicBezTo>
                    <a:pt x="108" y="38"/>
                    <a:pt x="112" y="29"/>
                    <a:pt x="112" y="23"/>
                  </a:cubicBezTo>
                  <a:cubicBezTo>
                    <a:pt x="112" y="9"/>
                    <a:pt x="99" y="0"/>
                    <a:pt x="86" y="0"/>
                  </a:cubicBezTo>
                  <a:cubicBezTo>
                    <a:pt x="70" y="0"/>
                    <a:pt x="65" y="13"/>
                    <a:pt x="63" y="18"/>
                  </a:cubicBezTo>
                  <a:lnTo>
                    <a:pt x="2" y="191"/>
                  </a:lnTo>
                  <a:cubicBezTo>
                    <a:pt x="0" y="196"/>
                    <a:pt x="0" y="196"/>
                    <a:pt x="0" y="198"/>
                  </a:cubicBezTo>
                  <a:cubicBezTo>
                    <a:pt x="0" y="203"/>
                    <a:pt x="16" y="207"/>
                    <a:pt x="18" y="207"/>
                  </a:cubicBezTo>
                  <a:cubicBezTo>
                    <a:pt x="22" y="207"/>
                    <a:pt x="22" y="205"/>
                    <a:pt x="23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D2F27D85-C37D-0C44-BE06-C81653D87B42}"/>
                </a:ext>
              </a:extLst>
            </p:cNvPr>
            <p:cNvSpPr/>
            <p:nvPr/>
          </p:nvSpPr>
          <p:spPr>
            <a:xfrm>
              <a:off x="4615920" y="6897600"/>
              <a:ext cx="197280" cy="25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9" h="713">
                  <a:moveTo>
                    <a:pt x="308" y="554"/>
                  </a:moveTo>
                  <a:cubicBezTo>
                    <a:pt x="432" y="508"/>
                    <a:pt x="549" y="365"/>
                    <a:pt x="549" y="212"/>
                  </a:cubicBezTo>
                  <a:cubicBezTo>
                    <a:pt x="549" y="86"/>
                    <a:pt x="464" y="0"/>
                    <a:pt x="346" y="0"/>
                  </a:cubicBezTo>
                  <a:cubicBezTo>
                    <a:pt x="175" y="0"/>
                    <a:pt x="0" y="180"/>
                    <a:pt x="0" y="365"/>
                  </a:cubicBezTo>
                  <a:cubicBezTo>
                    <a:pt x="0" y="497"/>
                    <a:pt x="88" y="576"/>
                    <a:pt x="203" y="576"/>
                  </a:cubicBezTo>
                  <a:cubicBezTo>
                    <a:pt x="223" y="576"/>
                    <a:pt x="250" y="572"/>
                    <a:pt x="281" y="565"/>
                  </a:cubicBezTo>
                  <a:cubicBezTo>
                    <a:pt x="277" y="614"/>
                    <a:pt x="277" y="615"/>
                    <a:pt x="277" y="626"/>
                  </a:cubicBezTo>
                  <a:cubicBezTo>
                    <a:pt x="277" y="651"/>
                    <a:pt x="277" y="713"/>
                    <a:pt x="344" y="713"/>
                  </a:cubicBezTo>
                  <a:cubicBezTo>
                    <a:pt x="437" y="713"/>
                    <a:pt x="475" y="567"/>
                    <a:pt x="475" y="560"/>
                  </a:cubicBezTo>
                  <a:cubicBezTo>
                    <a:pt x="475" y="553"/>
                    <a:pt x="470" y="551"/>
                    <a:pt x="468" y="551"/>
                  </a:cubicBezTo>
                  <a:cubicBezTo>
                    <a:pt x="461" y="551"/>
                    <a:pt x="459" y="554"/>
                    <a:pt x="457" y="560"/>
                  </a:cubicBezTo>
                  <a:cubicBezTo>
                    <a:pt x="439" y="615"/>
                    <a:pt x="392" y="635"/>
                    <a:pt x="365" y="635"/>
                  </a:cubicBezTo>
                  <a:cubicBezTo>
                    <a:pt x="328" y="635"/>
                    <a:pt x="317" y="614"/>
                    <a:pt x="308" y="554"/>
                  </a:cubicBezTo>
                  <a:close/>
                  <a:moveTo>
                    <a:pt x="158" y="547"/>
                  </a:moveTo>
                  <a:cubicBezTo>
                    <a:pt x="97" y="524"/>
                    <a:pt x="70" y="461"/>
                    <a:pt x="70" y="391"/>
                  </a:cubicBezTo>
                  <a:cubicBezTo>
                    <a:pt x="70" y="335"/>
                    <a:pt x="90" y="223"/>
                    <a:pt x="151" y="137"/>
                  </a:cubicBezTo>
                  <a:cubicBezTo>
                    <a:pt x="209" y="56"/>
                    <a:pt x="283" y="20"/>
                    <a:pt x="342" y="20"/>
                  </a:cubicBezTo>
                  <a:cubicBezTo>
                    <a:pt x="421" y="20"/>
                    <a:pt x="479" y="81"/>
                    <a:pt x="479" y="187"/>
                  </a:cubicBezTo>
                  <a:cubicBezTo>
                    <a:pt x="479" y="266"/>
                    <a:pt x="437" y="452"/>
                    <a:pt x="304" y="527"/>
                  </a:cubicBezTo>
                  <a:cubicBezTo>
                    <a:pt x="301" y="499"/>
                    <a:pt x="293" y="441"/>
                    <a:pt x="234" y="441"/>
                  </a:cubicBezTo>
                  <a:cubicBezTo>
                    <a:pt x="193" y="441"/>
                    <a:pt x="155" y="481"/>
                    <a:pt x="155" y="522"/>
                  </a:cubicBezTo>
                  <a:cubicBezTo>
                    <a:pt x="155" y="538"/>
                    <a:pt x="158" y="547"/>
                    <a:pt x="158" y="547"/>
                  </a:cubicBezTo>
                  <a:close/>
                  <a:moveTo>
                    <a:pt x="207" y="556"/>
                  </a:moveTo>
                  <a:cubicBezTo>
                    <a:pt x="196" y="556"/>
                    <a:pt x="171" y="556"/>
                    <a:pt x="171" y="522"/>
                  </a:cubicBezTo>
                  <a:cubicBezTo>
                    <a:pt x="171" y="491"/>
                    <a:pt x="202" y="459"/>
                    <a:pt x="234" y="459"/>
                  </a:cubicBezTo>
                  <a:cubicBezTo>
                    <a:pt x="268" y="459"/>
                    <a:pt x="283" y="479"/>
                    <a:pt x="283" y="526"/>
                  </a:cubicBezTo>
                  <a:cubicBezTo>
                    <a:pt x="283" y="538"/>
                    <a:pt x="283" y="538"/>
                    <a:pt x="275" y="542"/>
                  </a:cubicBezTo>
                  <a:cubicBezTo>
                    <a:pt x="254" y="551"/>
                    <a:pt x="230" y="556"/>
                    <a:pt x="207" y="5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C1057F27-38CF-154E-98BE-ECE6521264F5}"/>
                </a:ext>
              </a:extLst>
            </p:cNvPr>
            <p:cNvSpPr/>
            <p:nvPr/>
          </p:nvSpPr>
          <p:spPr>
            <a:xfrm>
              <a:off x="4835520" y="706392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2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F63F1746-4AA3-314C-A29C-280559BE2CE5}"/>
                </a:ext>
              </a:extLst>
            </p:cNvPr>
            <p:cNvSpPr/>
            <p:nvPr/>
          </p:nvSpPr>
          <p:spPr>
            <a:xfrm>
              <a:off x="5018040" y="7055640"/>
              <a:ext cx="109080" cy="7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23">
                  <a:moveTo>
                    <a:pt x="286" y="23"/>
                  </a:moveTo>
                  <a:cubicBezTo>
                    <a:pt x="293" y="23"/>
                    <a:pt x="304" y="23"/>
                    <a:pt x="304" y="13"/>
                  </a:cubicBezTo>
                  <a:cubicBezTo>
                    <a:pt x="304" y="0"/>
                    <a:pt x="293" y="0"/>
                    <a:pt x="286" y="0"/>
                  </a:cubicBezTo>
                  <a:lnTo>
                    <a:pt x="16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3"/>
                    <a:pt x="11" y="23"/>
                    <a:pt x="1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DD0C00C3-FE6A-684D-ABC3-56F475A29387}"/>
                </a:ext>
              </a:extLst>
            </p:cNvPr>
            <p:cNvSpPr/>
            <p:nvPr/>
          </p:nvSpPr>
          <p:spPr>
            <a:xfrm>
              <a:off x="520740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2CF96010-4EDF-CA4D-9533-BEAC272616F5}"/>
                </a:ext>
              </a:extLst>
            </p:cNvPr>
            <p:cNvSpPr/>
            <p:nvPr/>
          </p:nvSpPr>
          <p:spPr>
            <a:xfrm>
              <a:off x="530388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DBE93DA-E005-1C48-B289-88AAEE6A67AB}"/>
                </a:ext>
              </a:extLst>
            </p:cNvPr>
            <p:cNvSpPr/>
            <p:nvPr/>
          </p:nvSpPr>
          <p:spPr>
            <a:xfrm>
              <a:off x="543168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6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EC50120D-C8EA-1846-BC61-9C7E9461D797}"/>
                </a:ext>
              </a:extLst>
            </p:cNvPr>
            <p:cNvSpPr/>
            <p:nvPr/>
          </p:nvSpPr>
          <p:spPr>
            <a:xfrm>
              <a:off x="5526360" y="70678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27AAD678-DC30-3945-8696-E913ECA018E3}"/>
                </a:ext>
              </a:extLst>
            </p:cNvPr>
            <p:cNvSpPr/>
            <p:nvPr/>
          </p:nvSpPr>
          <p:spPr>
            <a:xfrm>
              <a:off x="5639760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6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6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486FDD52-607C-C748-A130-E59A10D3FCEB}"/>
                </a:ext>
              </a:extLst>
            </p:cNvPr>
            <p:cNvSpPr/>
            <p:nvPr/>
          </p:nvSpPr>
          <p:spPr>
            <a:xfrm>
              <a:off x="578808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6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AEB6376-BD11-0644-B341-39551BD20F98}"/>
                </a:ext>
              </a:extLst>
            </p:cNvPr>
            <p:cNvSpPr/>
            <p:nvPr/>
          </p:nvSpPr>
          <p:spPr>
            <a:xfrm>
              <a:off x="587412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5" name="Freeform 144">
            <a:extLst>
              <a:ext uri="{FF2B5EF4-FFF2-40B4-BE49-F238E27FC236}">
                <a16:creationId xmlns:a16="http://schemas.microsoft.com/office/drawing/2014/main" id="{DAB9A101-3DED-4842-B0B3-ADB163B4605D}"/>
              </a:ext>
            </a:extLst>
          </p:cNvPr>
          <p:cNvSpPr/>
          <p:nvPr/>
        </p:nvSpPr>
        <p:spPr>
          <a:xfrm>
            <a:off x="5669279" y="3779837"/>
            <a:ext cx="4308098" cy="1421827"/>
          </a:xfrm>
          <a:custGeom>
            <a:avLst>
              <a:gd name="f0" fmla="val 7597"/>
              <a:gd name="f1" fmla="val 2114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lso use a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target network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an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older copy of your Q network</a:t>
            </a:r>
          </a:p>
        </p:txBody>
      </p:sp>
      <p:grpSp>
        <p:nvGrpSpPr>
          <p:cNvPr id="146" name="Group 145" descr="18§display§w \leftarrow w - \alpha \nabla_w L(B;w,w^-)§svg§600§FALSE" title="TexMaths">
            <a:extLst>
              <a:ext uri="{FF2B5EF4-FFF2-40B4-BE49-F238E27FC236}">
                <a16:creationId xmlns:a16="http://schemas.microsoft.com/office/drawing/2014/main" id="{6D394F13-FABA-B048-94E5-4532C6E80272}"/>
              </a:ext>
            </a:extLst>
          </p:cNvPr>
          <p:cNvGrpSpPr/>
          <p:nvPr/>
        </p:nvGrpSpPr>
        <p:grpSpPr>
          <a:xfrm>
            <a:off x="1900080" y="4767888"/>
            <a:ext cx="3322439" cy="312120"/>
            <a:chOff x="1900080" y="4605840"/>
            <a:chExt cx="3322439" cy="312120"/>
          </a:xfrm>
        </p:grpSpPr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C8DDB5F8-D354-D54B-92D1-90759C6B710C}"/>
                </a:ext>
              </a:extLst>
            </p:cNvPr>
            <p:cNvSpPr/>
            <p:nvPr/>
          </p:nvSpPr>
          <p:spPr>
            <a:xfrm>
              <a:off x="1900080" y="4605840"/>
              <a:ext cx="3322439" cy="31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30" h="866">
                  <a:moveTo>
                    <a:pt x="4615" y="866"/>
                  </a:moveTo>
                  <a:lnTo>
                    <a:pt x="0" y="866"/>
                  </a:lnTo>
                  <a:lnTo>
                    <a:pt x="0" y="0"/>
                  </a:lnTo>
                  <a:lnTo>
                    <a:pt x="9230" y="0"/>
                  </a:lnTo>
                  <a:lnTo>
                    <a:pt x="9230" y="8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3EA44891-785F-1E43-866D-4AE0BD733AF9}"/>
                </a:ext>
              </a:extLst>
            </p:cNvPr>
            <p:cNvSpPr/>
            <p:nvPr/>
          </p:nvSpPr>
          <p:spPr>
            <a:xfrm>
              <a:off x="1908360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83C18E19-37C2-E14B-AD31-975FFE211ECB}"/>
                </a:ext>
              </a:extLst>
            </p:cNvPr>
            <p:cNvSpPr/>
            <p:nvPr/>
          </p:nvSpPr>
          <p:spPr>
            <a:xfrm>
              <a:off x="2206079" y="470124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9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B4888414-A4C9-E745-8AFD-0601516C6DB2}"/>
                </a:ext>
              </a:extLst>
            </p:cNvPr>
            <p:cNvSpPr/>
            <p:nvPr/>
          </p:nvSpPr>
          <p:spPr>
            <a:xfrm>
              <a:off x="2561039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0ED91913-96DC-154A-B65E-3A56FBA8DAD5}"/>
                </a:ext>
              </a:extLst>
            </p:cNvPr>
            <p:cNvSpPr/>
            <p:nvPr/>
          </p:nvSpPr>
          <p:spPr>
            <a:xfrm>
              <a:off x="2850120" y="4769279"/>
              <a:ext cx="173880" cy="1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34">
                  <a:moveTo>
                    <a:pt x="457" y="34"/>
                  </a:moveTo>
                  <a:cubicBezTo>
                    <a:pt x="470" y="34"/>
                    <a:pt x="484" y="34"/>
                    <a:pt x="484" y="16"/>
                  </a:cubicBezTo>
                  <a:cubicBezTo>
                    <a:pt x="484" y="0"/>
                    <a:pt x="470" y="0"/>
                    <a:pt x="457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4"/>
                    <a:pt x="14" y="34"/>
                    <a:pt x="27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54FCD43B-9D5A-9C47-82A1-7C84F2EA3189}"/>
                </a:ext>
              </a:extLst>
            </p:cNvPr>
            <p:cNvSpPr/>
            <p:nvPr/>
          </p:nvSpPr>
          <p:spPr>
            <a:xfrm>
              <a:off x="3122280" y="4720680"/>
              <a:ext cx="15984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5" h="360">
                  <a:moveTo>
                    <a:pt x="346" y="164"/>
                  </a:moveTo>
                  <a:cubicBezTo>
                    <a:pt x="346" y="40"/>
                    <a:pt x="272" y="0"/>
                    <a:pt x="214" y="0"/>
                  </a:cubicBezTo>
                  <a:cubicBezTo>
                    <a:pt x="104" y="0"/>
                    <a:pt x="0" y="113"/>
                    <a:pt x="0" y="225"/>
                  </a:cubicBezTo>
                  <a:cubicBezTo>
                    <a:pt x="0" y="299"/>
                    <a:pt x="47" y="360"/>
                    <a:pt x="128" y="360"/>
                  </a:cubicBezTo>
                  <a:cubicBezTo>
                    <a:pt x="178" y="360"/>
                    <a:pt x="236" y="342"/>
                    <a:pt x="297" y="294"/>
                  </a:cubicBezTo>
                  <a:cubicBezTo>
                    <a:pt x="306" y="335"/>
                    <a:pt x="333" y="360"/>
                    <a:pt x="369" y="360"/>
                  </a:cubicBezTo>
                  <a:cubicBezTo>
                    <a:pt x="410" y="360"/>
                    <a:pt x="436" y="317"/>
                    <a:pt x="436" y="304"/>
                  </a:cubicBezTo>
                  <a:cubicBezTo>
                    <a:pt x="436" y="299"/>
                    <a:pt x="430" y="295"/>
                    <a:pt x="425" y="295"/>
                  </a:cubicBezTo>
                  <a:cubicBezTo>
                    <a:pt x="419" y="295"/>
                    <a:pt x="418" y="299"/>
                    <a:pt x="416" y="304"/>
                  </a:cubicBezTo>
                  <a:cubicBezTo>
                    <a:pt x="401" y="342"/>
                    <a:pt x="373" y="342"/>
                    <a:pt x="371" y="342"/>
                  </a:cubicBezTo>
                  <a:cubicBezTo>
                    <a:pt x="346" y="342"/>
                    <a:pt x="346" y="281"/>
                    <a:pt x="346" y="261"/>
                  </a:cubicBezTo>
                  <a:cubicBezTo>
                    <a:pt x="346" y="245"/>
                    <a:pt x="346" y="243"/>
                    <a:pt x="355" y="234"/>
                  </a:cubicBezTo>
                  <a:cubicBezTo>
                    <a:pt x="428" y="140"/>
                    <a:pt x="445" y="47"/>
                    <a:pt x="445" y="47"/>
                  </a:cubicBezTo>
                  <a:cubicBezTo>
                    <a:pt x="445" y="45"/>
                    <a:pt x="445" y="40"/>
                    <a:pt x="436" y="40"/>
                  </a:cubicBezTo>
                  <a:cubicBezTo>
                    <a:pt x="428" y="40"/>
                    <a:pt x="428" y="41"/>
                    <a:pt x="425" y="56"/>
                  </a:cubicBezTo>
                  <a:cubicBezTo>
                    <a:pt x="410" y="106"/>
                    <a:pt x="383" y="166"/>
                    <a:pt x="346" y="212"/>
                  </a:cubicBezTo>
                  <a:close/>
                  <a:moveTo>
                    <a:pt x="293" y="272"/>
                  </a:moveTo>
                  <a:cubicBezTo>
                    <a:pt x="223" y="333"/>
                    <a:pt x="162" y="342"/>
                    <a:pt x="130" y="342"/>
                  </a:cubicBezTo>
                  <a:cubicBezTo>
                    <a:pt x="83" y="342"/>
                    <a:pt x="59" y="306"/>
                    <a:pt x="59" y="256"/>
                  </a:cubicBezTo>
                  <a:cubicBezTo>
                    <a:pt x="59" y="218"/>
                    <a:pt x="79" y="131"/>
                    <a:pt x="104" y="90"/>
                  </a:cubicBezTo>
                  <a:cubicBezTo>
                    <a:pt x="142" y="32"/>
                    <a:pt x="185" y="18"/>
                    <a:pt x="212" y="18"/>
                  </a:cubicBezTo>
                  <a:cubicBezTo>
                    <a:pt x="292" y="18"/>
                    <a:pt x="292" y="122"/>
                    <a:pt x="292" y="184"/>
                  </a:cubicBezTo>
                  <a:cubicBezTo>
                    <a:pt x="292" y="212"/>
                    <a:pt x="292" y="259"/>
                    <a:pt x="293" y="2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2D938981-60D0-D240-A1AD-33E7D556E2C8}"/>
                </a:ext>
              </a:extLst>
            </p:cNvPr>
            <p:cNvSpPr/>
            <p:nvPr/>
          </p:nvSpPr>
          <p:spPr>
            <a:xfrm>
              <a:off x="3306239" y="4651920"/>
              <a:ext cx="2102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569">
                  <a:moveTo>
                    <a:pt x="581" y="18"/>
                  </a:moveTo>
                  <a:cubicBezTo>
                    <a:pt x="583" y="14"/>
                    <a:pt x="585" y="9"/>
                    <a:pt x="585" y="7"/>
                  </a:cubicBezTo>
                  <a:cubicBezTo>
                    <a:pt x="585" y="0"/>
                    <a:pt x="585" y="0"/>
                    <a:pt x="567" y="0"/>
                  </a:cubicBezTo>
                  <a:lnTo>
                    <a:pt x="20" y="0"/>
                  </a:lnTo>
                  <a:cubicBezTo>
                    <a:pt x="0" y="0"/>
                    <a:pt x="0" y="0"/>
                    <a:pt x="0" y="7"/>
                  </a:cubicBezTo>
                  <a:cubicBezTo>
                    <a:pt x="0" y="9"/>
                    <a:pt x="2" y="14"/>
                    <a:pt x="4" y="18"/>
                  </a:cubicBezTo>
                  <a:lnTo>
                    <a:pt x="272" y="553"/>
                  </a:lnTo>
                  <a:cubicBezTo>
                    <a:pt x="277" y="564"/>
                    <a:pt x="279" y="569"/>
                    <a:pt x="293" y="569"/>
                  </a:cubicBezTo>
                  <a:cubicBezTo>
                    <a:pt x="306" y="569"/>
                    <a:pt x="308" y="564"/>
                    <a:pt x="315" y="553"/>
                  </a:cubicBezTo>
                  <a:close/>
                  <a:moveTo>
                    <a:pt x="99" y="58"/>
                  </a:moveTo>
                  <a:lnTo>
                    <a:pt x="535" y="58"/>
                  </a:lnTo>
                  <a:lnTo>
                    <a:pt x="317" y="4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141C74AD-284F-2746-B633-B8D9CB44CB09}"/>
                </a:ext>
              </a:extLst>
            </p:cNvPr>
            <p:cNvSpPr/>
            <p:nvPr/>
          </p:nvSpPr>
          <p:spPr>
            <a:xfrm>
              <a:off x="3538800" y="480096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0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40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C9B91395-1E3A-FA43-900B-4187E00C32D4}"/>
                </a:ext>
              </a:extLst>
            </p:cNvPr>
            <p:cNvSpPr/>
            <p:nvPr/>
          </p:nvSpPr>
          <p:spPr>
            <a:xfrm>
              <a:off x="3724920" y="4651920"/>
              <a:ext cx="17208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9" h="542">
                  <a:moveTo>
                    <a:pt x="266" y="61"/>
                  </a:moveTo>
                  <a:cubicBezTo>
                    <a:pt x="274" y="34"/>
                    <a:pt x="275" y="25"/>
                    <a:pt x="349" y="25"/>
                  </a:cubicBezTo>
                  <a:cubicBezTo>
                    <a:pt x="374" y="25"/>
                    <a:pt x="380" y="25"/>
                    <a:pt x="380" y="9"/>
                  </a:cubicBezTo>
                  <a:cubicBezTo>
                    <a:pt x="380" y="0"/>
                    <a:pt x="371" y="0"/>
                    <a:pt x="367" y="0"/>
                  </a:cubicBezTo>
                  <a:cubicBezTo>
                    <a:pt x="342" y="0"/>
                    <a:pt x="275" y="2"/>
                    <a:pt x="250" y="2"/>
                  </a:cubicBezTo>
                  <a:cubicBezTo>
                    <a:pt x="227" y="2"/>
                    <a:pt x="167" y="0"/>
                    <a:pt x="144" y="0"/>
                  </a:cubicBezTo>
                  <a:cubicBezTo>
                    <a:pt x="139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lnTo>
                    <a:pt x="94" y="481"/>
                  </a:ln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89" y="542"/>
                  </a:lnTo>
                  <a:cubicBezTo>
                    <a:pt x="409" y="542"/>
                    <a:pt x="409" y="542"/>
                    <a:pt x="414" y="529"/>
                  </a:cubicBezTo>
                  <a:lnTo>
                    <a:pt x="477" y="357"/>
                  </a:lnTo>
                  <a:cubicBezTo>
                    <a:pt x="479" y="349"/>
                    <a:pt x="479" y="348"/>
                    <a:pt x="479" y="346"/>
                  </a:cubicBezTo>
                  <a:cubicBezTo>
                    <a:pt x="479" y="342"/>
                    <a:pt x="477" y="337"/>
                    <a:pt x="470" y="337"/>
                  </a:cubicBezTo>
                  <a:cubicBezTo>
                    <a:pt x="463" y="337"/>
                    <a:pt x="463" y="342"/>
                    <a:pt x="457" y="355"/>
                  </a:cubicBezTo>
                  <a:cubicBezTo>
                    <a:pt x="430" y="427"/>
                    <a:pt x="394" y="517"/>
                    <a:pt x="257" y="517"/>
                  </a:cubicBezTo>
                  <a:lnTo>
                    <a:pt x="182" y="517"/>
                  </a:lnTo>
                  <a:cubicBezTo>
                    <a:pt x="171" y="517"/>
                    <a:pt x="169" y="517"/>
                    <a:pt x="166" y="517"/>
                  </a:cubicBezTo>
                  <a:cubicBezTo>
                    <a:pt x="157" y="517"/>
                    <a:pt x="155" y="515"/>
                    <a:pt x="155" y="510"/>
                  </a:cubicBezTo>
                  <a:cubicBezTo>
                    <a:pt x="155" y="506"/>
                    <a:pt x="155" y="504"/>
                    <a:pt x="158" y="4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161994EC-CBD9-814E-B94D-BCDC1CA87735}"/>
                </a:ext>
              </a:extLst>
            </p:cNvPr>
            <p:cNvSpPr/>
            <p:nvPr/>
          </p:nvSpPr>
          <p:spPr>
            <a:xfrm>
              <a:off x="3934800" y="463320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2"/>
                    <a:pt x="171" y="767"/>
                  </a:cubicBezTo>
                  <a:cubicBezTo>
                    <a:pt x="72" y="668"/>
                    <a:pt x="47" y="519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30"/>
                    <a:pt x="0" y="396"/>
                  </a:cubicBezTo>
                  <a:cubicBezTo>
                    <a:pt x="0" y="459"/>
                    <a:pt x="9" y="555"/>
                    <a:pt x="52" y="645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1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4A13E2B3-A3AF-AC4B-AF59-9374B5D92DC8}"/>
                </a:ext>
              </a:extLst>
            </p:cNvPr>
            <p:cNvSpPr/>
            <p:nvPr/>
          </p:nvSpPr>
          <p:spPr>
            <a:xfrm>
              <a:off x="4028759" y="4651920"/>
              <a:ext cx="2037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7" h="542">
                  <a:moveTo>
                    <a:pt x="94" y="481"/>
                  </a:move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04" y="542"/>
                  </a:lnTo>
                  <a:cubicBezTo>
                    <a:pt x="430" y="542"/>
                    <a:pt x="524" y="448"/>
                    <a:pt x="524" y="371"/>
                  </a:cubicBezTo>
                  <a:cubicBezTo>
                    <a:pt x="524" y="313"/>
                    <a:pt x="477" y="268"/>
                    <a:pt x="401" y="259"/>
                  </a:cubicBezTo>
                  <a:cubicBezTo>
                    <a:pt x="482" y="243"/>
                    <a:pt x="567" y="185"/>
                    <a:pt x="567" y="110"/>
                  </a:cubicBezTo>
                  <a:cubicBezTo>
                    <a:pt x="567" y="50"/>
                    <a:pt x="515" y="0"/>
                    <a:pt x="419" y="0"/>
                  </a:cubicBezTo>
                  <a:lnTo>
                    <a:pt x="153" y="0"/>
                  </a:lnTo>
                  <a:cubicBezTo>
                    <a:pt x="137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close/>
                  <a:moveTo>
                    <a:pt x="214" y="252"/>
                  </a:moveTo>
                  <a:lnTo>
                    <a:pt x="263" y="54"/>
                  </a:lnTo>
                  <a:cubicBezTo>
                    <a:pt x="270" y="27"/>
                    <a:pt x="272" y="25"/>
                    <a:pt x="306" y="25"/>
                  </a:cubicBezTo>
                  <a:lnTo>
                    <a:pt x="409" y="25"/>
                  </a:lnTo>
                  <a:cubicBezTo>
                    <a:pt x="477" y="25"/>
                    <a:pt x="495" y="72"/>
                    <a:pt x="495" y="106"/>
                  </a:cubicBezTo>
                  <a:cubicBezTo>
                    <a:pt x="495" y="176"/>
                    <a:pt x="427" y="252"/>
                    <a:pt x="329" y="252"/>
                  </a:cubicBezTo>
                  <a:close/>
                  <a:moveTo>
                    <a:pt x="178" y="517"/>
                  </a:moveTo>
                  <a:cubicBezTo>
                    <a:pt x="167" y="517"/>
                    <a:pt x="166" y="517"/>
                    <a:pt x="160" y="517"/>
                  </a:cubicBezTo>
                  <a:cubicBezTo>
                    <a:pt x="153" y="517"/>
                    <a:pt x="149" y="515"/>
                    <a:pt x="149" y="510"/>
                  </a:cubicBezTo>
                  <a:cubicBezTo>
                    <a:pt x="149" y="506"/>
                    <a:pt x="149" y="504"/>
                    <a:pt x="155" y="490"/>
                  </a:cubicBezTo>
                  <a:lnTo>
                    <a:pt x="209" y="268"/>
                  </a:lnTo>
                  <a:lnTo>
                    <a:pt x="358" y="268"/>
                  </a:lnTo>
                  <a:cubicBezTo>
                    <a:pt x="436" y="268"/>
                    <a:pt x="450" y="328"/>
                    <a:pt x="450" y="362"/>
                  </a:cubicBezTo>
                  <a:cubicBezTo>
                    <a:pt x="450" y="441"/>
                    <a:pt x="380" y="517"/>
                    <a:pt x="286" y="5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9F1E9922-4723-E947-8F39-5C442A35C762}"/>
                </a:ext>
              </a:extLst>
            </p:cNvPr>
            <p:cNvSpPr/>
            <p:nvPr/>
          </p:nvSpPr>
          <p:spPr>
            <a:xfrm>
              <a:off x="4270320" y="472392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7"/>
                    <a:pt x="70" y="418"/>
                    <a:pt x="18" y="477"/>
                  </a:cubicBezTo>
                  <a:cubicBezTo>
                    <a:pt x="13" y="483"/>
                    <a:pt x="13" y="484"/>
                    <a:pt x="13" y="486"/>
                  </a:cubicBezTo>
                  <a:cubicBezTo>
                    <a:pt x="13" y="492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8"/>
                    <a:pt x="43" y="258"/>
                  </a:cubicBezTo>
                  <a:cubicBezTo>
                    <a:pt x="14" y="258"/>
                    <a:pt x="0" y="279"/>
                    <a:pt x="0" y="301"/>
                  </a:cubicBezTo>
                  <a:cubicBezTo>
                    <a:pt x="0" y="321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9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FBE6516B-B2AE-9047-BF47-1E4CA61C5E3B}"/>
                </a:ext>
              </a:extLst>
            </p:cNvPr>
            <p:cNvSpPr/>
            <p:nvPr/>
          </p:nvSpPr>
          <p:spPr>
            <a:xfrm>
              <a:off x="4380480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B7190C06-B93F-1747-969A-B23DDCBA9B23}"/>
                </a:ext>
              </a:extLst>
            </p:cNvPr>
            <p:cNvSpPr/>
            <p:nvPr/>
          </p:nvSpPr>
          <p:spPr>
            <a:xfrm>
              <a:off x="4607279" y="48157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7AD37440-C386-2344-B956-BD501B1D59A4}"/>
                </a:ext>
              </a:extLst>
            </p:cNvPr>
            <p:cNvSpPr/>
            <p:nvPr/>
          </p:nvSpPr>
          <p:spPr>
            <a:xfrm>
              <a:off x="4717440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10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A0526F02-57F5-4247-A823-42DD9CD99C3D}"/>
                </a:ext>
              </a:extLst>
            </p:cNvPr>
            <p:cNvSpPr/>
            <p:nvPr/>
          </p:nvSpPr>
          <p:spPr>
            <a:xfrm>
              <a:off x="4941719" y="467388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7A031389-323A-424A-A54D-EBB36C1F2E4B}"/>
                </a:ext>
              </a:extLst>
            </p:cNvPr>
            <p:cNvSpPr/>
            <p:nvPr/>
          </p:nvSpPr>
          <p:spPr>
            <a:xfrm>
              <a:off x="5128200" y="463320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40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1"/>
                    <a:pt x="139" y="396"/>
                  </a:cubicBezTo>
                  <a:cubicBezTo>
                    <a:pt x="139" y="531"/>
                    <a:pt x="110" y="672"/>
                    <a:pt x="11" y="771"/>
                  </a:cubicBezTo>
                  <a:cubicBezTo>
                    <a:pt x="0" y="782"/>
                    <a:pt x="0" y="783"/>
                    <a:pt x="0" y="785"/>
                  </a:cubicBezTo>
                  <a:cubicBezTo>
                    <a:pt x="0" y="791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4" name="Title 163">
            <a:extLst>
              <a:ext uri="{FF2B5EF4-FFF2-40B4-BE49-F238E27FC236}">
                <a16:creationId xmlns:a16="http://schemas.microsoft.com/office/drawing/2014/main" id="{E353EF4E-2B42-6146-B1CF-1AE77FB824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73620"/>
            <a:ext cx="8694539" cy="942740"/>
          </a:xfrm>
        </p:spPr>
        <p:txBody>
          <a:bodyPr>
            <a:normAutofit/>
          </a:bodyPr>
          <a:lstStyle/>
          <a:p>
            <a:r>
              <a:rPr lang="en-US" dirty="0"/>
              <a:t>Target network</a:t>
            </a:r>
          </a:p>
        </p:txBody>
      </p:sp>
      <p:cxnSp>
        <p:nvCxnSpPr>
          <p:cNvPr id="168" name="Straight Arrow Connector 167">
            <a:extLst>
              <a:ext uri="{FF2B5EF4-FFF2-40B4-BE49-F238E27FC236}">
                <a16:creationId xmlns:a16="http://schemas.microsoft.com/office/drawing/2014/main" id="{8134FFEC-FA67-7648-AFD5-A07663F62B98}"/>
              </a:ext>
            </a:extLst>
          </p:cNvPr>
          <p:cNvCxnSpPr>
            <a:cxnSpLocks/>
          </p:cNvCxnSpPr>
          <p:nvPr/>
        </p:nvCxnSpPr>
        <p:spPr>
          <a:xfrm flipH="1">
            <a:off x="5231757" y="5201664"/>
            <a:ext cx="998895" cy="90282"/>
          </a:xfrm>
          <a:prstGeom prst="straightConnector1">
            <a:avLst/>
          </a:prstGeom>
          <a:ln w="381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Arrow Connector 170">
            <a:extLst>
              <a:ext uri="{FF2B5EF4-FFF2-40B4-BE49-F238E27FC236}">
                <a16:creationId xmlns:a16="http://schemas.microsoft.com/office/drawing/2014/main" id="{01B615C9-8EFB-4145-AB20-DCB0AB9C6E07}"/>
              </a:ext>
            </a:extLst>
          </p:cNvPr>
          <p:cNvCxnSpPr>
            <a:cxnSpLocks/>
          </p:cNvCxnSpPr>
          <p:nvPr/>
        </p:nvCxnSpPr>
        <p:spPr>
          <a:xfrm flipH="1">
            <a:off x="6400800" y="5201664"/>
            <a:ext cx="81024" cy="924816"/>
          </a:xfrm>
          <a:prstGeom prst="straightConnector1">
            <a:avLst/>
          </a:prstGeom>
          <a:ln w="381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3" name="Picture 1">
            <a:extLst>
              <a:ext uri="{FF2B5EF4-FFF2-40B4-BE49-F238E27FC236}">
                <a16:creationId xmlns:a16="http://schemas.microsoft.com/office/drawing/2014/main" id="{02A2B1FA-10A2-B541-A49C-45FDCAE09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20" y="1371601"/>
            <a:ext cx="9699585" cy="49998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EDAB25B-E959-C947-AF0C-E529636957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333035"/>
            <a:ext cx="8694539" cy="845291"/>
          </a:xfrm>
        </p:spPr>
        <p:txBody>
          <a:bodyPr>
            <a:normAutofit/>
          </a:bodyPr>
          <a:lstStyle/>
          <a:p>
            <a:r>
              <a:rPr lang="en-US" dirty="0"/>
              <a:t>Example: Grid world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1D330F0-EEDF-B54B-BA96-962227F3D5A7}"/>
              </a:ext>
            </a:extLst>
          </p:cNvPr>
          <p:cNvSpPr txBox="1"/>
          <p:nvPr/>
        </p:nvSpPr>
        <p:spPr>
          <a:xfrm>
            <a:off x="439920" y="1197385"/>
            <a:ext cx="8521200" cy="44650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Initialize                  with random weights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Repeat (for each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Initialize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Repeat (for each step of the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Choose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using policy derived from Q (e.g. e-greedy)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Take action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, observe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r, s’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If mod(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step,trainfreq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== 0: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sample batch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1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if mod(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step,copyfreq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== 0:</a:t>
            </a:r>
          </a:p>
        </p:txBody>
      </p:sp>
      <p:grpSp>
        <p:nvGrpSpPr>
          <p:cNvPr id="4" name="Group 3" descr="28§display§D \leftarrow  \emptyset§svg§600§FALSE" title="TexMaths">
            <a:extLst>
              <a:ext uri="{FF2B5EF4-FFF2-40B4-BE49-F238E27FC236}">
                <a16:creationId xmlns:a16="http://schemas.microsoft.com/office/drawing/2014/main" id="{9EAAA780-B86C-DD48-A453-36586C578AF6}"/>
              </a:ext>
            </a:extLst>
          </p:cNvPr>
          <p:cNvGrpSpPr/>
          <p:nvPr/>
        </p:nvGrpSpPr>
        <p:grpSpPr>
          <a:xfrm>
            <a:off x="548640" y="1591224"/>
            <a:ext cx="731159" cy="260640"/>
            <a:chOff x="548640" y="1510199"/>
            <a:chExt cx="731159" cy="26064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1216BA5-F3AF-8341-8FAF-FFADA632E3A4}"/>
                </a:ext>
              </a:extLst>
            </p:cNvPr>
            <p:cNvSpPr/>
            <p:nvPr/>
          </p:nvSpPr>
          <p:spPr>
            <a:xfrm>
              <a:off x="548640" y="1517760"/>
              <a:ext cx="731159" cy="24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2" h="686">
                  <a:moveTo>
                    <a:pt x="1016" y="686"/>
                  </a:moveTo>
                  <a:lnTo>
                    <a:pt x="0" y="686"/>
                  </a:lnTo>
                  <a:lnTo>
                    <a:pt x="0" y="0"/>
                  </a:lnTo>
                  <a:lnTo>
                    <a:pt x="2032" y="0"/>
                  </a:lnTo>
                  <a:lnTo>
                    <a:pt x="2032" y="6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596D7F86-A6FE-024A-9E81-B9E5F5A1AC31}"/>
                </a:ext>
              </a:extLst>
            </p:cNvPr>
            <p:cNvSpPr/>
            <p:nvPr/>
          </p:nvSpPr>
          <p:spPr>
            <a:xfrm>
              <a:off x="559080" y="1537560"/>
              <a:ext cx="192960" cy="20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7" h="583">
                  <a:moveTo>
                    <a:pt x="83" y="518"/>
                  </a:moveTo>
                  <a:cubicBezTo>
                    <a:pt x="76" y="551"/>
                    <a:pt x="75" y="556"/>
                    <a:pt x="19" y="556"/>
                  </a:cubicBezTo>
                  <a:cubicBezTo>
                    <a:pt x="8" y="556"/>
                    <a:pt x="0" y="556"/>
                    <a:pt x="0" y="574"/>
                  </a:cubicBezTo>
                  <a:cubicBezTo>
                    <a:pt x="0" y="583"/>
                    <a:pt x="6" y="583"/>
                    <a:pt x="19" y="583"/>
                  </a:cubicBezTo>
                  <a:lnTo>
                    <a:pt x="252" y="583"/>
                  </a:lnTo>
                  <a:cubicBezTo>
                    <a:pt x="398" y="583"/>
                    <a:pt x="537" y="403"/>
                    <a:pt x="537" y="217"/>
                  </a:cubicBezTo>
                  <a:cubicBezTo>
                    <a:pt x="537" y="95"/>
                    <a:pt x="476" y="0"/>
                    <a:pt x="371" y="0"/>
                  </a:cubicBezTo>
                  <a:lnTo>
                    <a:pt x="135" y="0"/>
                  </a:lnTo>
                  <a:cubicBezTo>
                    <a:pt x="123" y="0"/>
                    <a:pt x="115" y="0"/>
                    <a:pt x="115" y="16"/>
                  </a:cubicBezTo>
                  <a:cubicBezTo>
                    <a:pt x="115" y="27"/>
                    <a:pt x="121" y="27"/>
                    <a:pt x="135" y="27"/>
                  </a:cubicBezTo>
                  <a:cubicBezTo>
                    <a:pt x="143" y="27"/>
                    <a:pt x="156" y="27"/>
                    <a:pt x="166" y="29"/>
                  </a:cubicBezTo>
                  <a:cubicBezTo>
                    <a:pt x="177" y="29"/>
                    <a:pt x="180" y="33"/>
                    <a:pt x="180" y="43"/>
                  </a:cubicBezTo>
                  <a:cubicBezTo>
                    <a:pt x="180" y="45"/>
                    <a:pt x="180" y="48"/>
                    <a:pt x="177" y="58"/>
                  </a:cubicBezTo>
                  <a:close/>
                  <a:moveTo>
                    <a:pt x="236" y="58"/>
                  </a:moveTo>
                  <a:cubicBezTo>
                    <a:pt x="242" y="29"/>
                    <a:pt x="242" y="27"/>
                    <a:pt x="272" y="27"/>
                  </a:cubicBezTo>
                  <a:lnTo>
                    <a:pt x="349" y="27"/>
                  </a:lnTo>
                  <a:cubicBezTo>
                    <a:pt x="417" y="27"/>
                    <a:pt x="475" y="72"/>
                    <a:pt x="475" y="184"/>
                  </a:cubicBezTo>
                  <a:cubicBezTo>
                    <a:pt x="475" y="227"/>
                    <a:pt x="460" y="366"/>
                    <a:pt x="401" y="461"/>
                  </a:cubicBezTo>
                  <a:cubicBezTo>
                    <a:pt x="381" y="492"/>
                    <a:pt x="325" y="556"/>
                    <a:pt x="239" y="556"/>
                  </a:cubicBezTo>
                  <a:lnTo>
                    <a:pt x="159" y="556"/>
                  </a:lnTo>
                  <a:cubicBezTo>
                    <a:pt x="150" y="556"/>
                    <a:pt x="148" y="556"/>
                    <a:pt x="145" y="556"/>
                  </a:cubicBezTo>
                  <a:cubicBezTo>
                    <a:pt x="137" y="556"/>
                    <a:pt x="135" y="554"/>
                    <a:pt x="135" y="549"/>
                  </a:cubicBezTo>
                  <a:cubicBezTo>
                    <a:pt x="135" y="545"/>
                    <a:pt x="135" y="543"/>
                    <a:pt x="139" y="5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BB14FD9-FCE5-F044-962D-657219273AB7}"/>
                </a:ext>
              </a:extLst>
            </p:cNvPr>
            <p:cNvSpPr/>
            <p:nvPr/>
          </p:nvSpPr>
          <p:spPr>
            <a:xfrm>
              <a:off x="847439" y="1590480"/>
              <a:ext cx="22392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3" h="446">
                  <a:moveTo>
                    <a:pt x="597" y="240"/>
                  </a:moveTo>
                  <a:cubicBezTo>
                    <a:pt x="610" y="240"/>
                    <a:pt x="623" y="240"/>
                    <a:pt x="623" y="223"/>
                  </a:cubicBezTo>
                  <a:cubicBezTo>
                    <a:pt x="623" y="205"/>
                    <a:pt x="610" y="205"/>
                    <a:pt x="597" y="205"/>
                  </a:cubicBezTo>
                  <a:lnTo>
                    <a:pt x="76" y="205"/>
                  </a:lnTo>
                  <a:cubicBezTo>
                    <a:pt x="115" y="171"/>
                    <a:pt x="134" y="136"/>
                    <a:pt x="140" y="124"/>
                  </a:cubicBezTo>
                  <a:cubicBezTo>
                    <a:pt x="170" y="66"/>
                    <a:pt x="177" y="12"/>
                    <a:pt x="177" y="10"/>
                  </a:cubicBezTo>
                  <a:cubicBezTo>
                    <a:pt x="177" y="0"/>
                    <a:pt x="169" y="0"/>
                    <a:pt x="162" y="0"/>
                  </a:cubicBezTo>
                  <a:cubicBezTo>
                    <a:pt x="151" y="0"/>
                    <a:pt x="150" y="2"/>
                    <a:pt x="147" y="17"/>
                  </a:cubicBezTo>
                  <a:cubicBezTo>
                    <a:pt x="131" y="101"/>
                    <a:pt x="89" y="173"/>
                    <a:pt x="11" y="211"/>
                  </a:cubicBezTo>
                  <a:cubicBezTo>
                    <a:pt x="3" y="215"/>
                    <a:pt x="0" y="217"/>
                    <a:pt x="0" y="223"/>
                  </a:cubicBezTo>
                  <a:cubicBezTo>
                    <a:pt x="0" y="229"/>
                    <a:pt x="3" y="231"/>
                    <a:pt x="11" y="235"/>
                  </a:cubicBezTo>
                  <a:cubicBezTo>
                    <a:pt x="83" y="271"/>
                    <a:pt x="131" y="337"/>
                    <a:pt x="148" y="434"/>
                  </a:cubicBezTo>
                  <a:cubicBezTo>
                    <a:pt x="150" y="444"/>
                    <a:pt x="151" y="446"/>
                    <a:pt x="162" y="446"/>
                  </a:cubicBezTo>
                  <a:cubicBezTo>
                    <a:pt x="169" y="446"/>
                    <a:pt x="177" y="446"/>
                    <a:pt x="177" y="436"/>
                  </a:cubicBezTo>
                  <a:cubicBezTo>
                    <a:pt x="177" y="434"/>
                    <a:pt x="170" y="380"/>
                    <a:pt x="142" y="324"/>
                  </a:cubicBezTo>
                  <a:cubicBezTo>
                    <a:pt x="127" y="299"/>
                    <a:pt x="107" y="268"/>
                    <a:pt x="76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B2CC138-ED6D-874B-B364-6DD2C118CBD0}"/>
                </a:ext>
              </a:extLst>
            </p:cNvPr>
            <p:cNvSpPr/>
            <p:nvPr/>
          </p:nvSpPr>
          <p:spPr>
            <a:xfrm>
              <a:off x="1166040" y="1510199"/>
              <a:ext cx="102240" cy="26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5" h="725">
                  <a:moveTo>
                    <a:pt x="240" y="17"/>
                  </a:moveTo>
                  <a:cubicBezTo>
                    <a:pt x="240" y="8"/>
                    <a:pt x="234" y="0"/>
                    <a:pt x="226" y="0"/>
                  </a:cubicBezTo>
                  <a:cubicBezTo>
                    <a:pt x="215" y="0"/>
                    <a:pt x="213" y="10"/>
                    <a:pt x="209" y="27"/>
                  </a:cubicBezTo>
                  <a:cubicBezTo>
                    <a:pt x="201" y="62"/>
                    <a:pt x="207" y="31"/>
                    <a:pt x="199" y="66"/>
                  </a:cubicBezTo>
                  <a:cubicBezTo>
                    <a:pt x="191" y="60"/>
                    <a:pt x="169" y="48"/>
                    <a:pt x="143" y="48"/>
                  </a:cubicBezTo>
                  <a:cubicBezTo>
                    <a:pt x="102" y="48"/>
                    <a:pt x="57" y="74"/>
                    <a:pt x="30" y="140"/>
                  </a:cubicBezTo>
                  <a:cubicBezTo>
                    <a:pt x="3" y="207"/>
                    <a:pt x="0" y="285"/>
                    <a:pt x="0" y="364"/>
                  </a:cubicBezTo>
                  <a:cubicBezTo>
                    <a:pt x="0" y="419"/>
                    <a:pt x="0" y="572"/>
                    <a:pt x="61" y="638"/>
                  </a:cubicBezTo>
                  <a:cubicBezTo>
                    <a:pt x="45" y="704"/>
                    <a:pt x="45" y="706"/>
                    <a:pt x="45" y="709"/>
                  </a:cubicBezTo>
                  <a:cubicBezTo>
                    <a:pt x="45" y="717"/>
                    <a:pt x="51" y="725"/>
                    <a:pt x="59" y="725"/>
                  </a:cubicBezTo>
                  <a:cubicBezTo>
                    <a:pt x="70" y="725"/>
                    <a:pt x="72" y="717"/>
                    <a:pt x="76" y="698"/>
                  </a:cubicBezTo>
                  <a:cubicBezTo>
                    <a:pt x="84" y="665"/>
                    <a:pt x="78" y="694"/>
                    <a:pt x="84" y="661"/>
                  </a:cubicBezTo>
                  <a:cubicBezTo>
                    <a:pt x="102" y="671"/>
                    <a:pt x="123" y="678"/>
                    <a:pt x="142" y="678"/>
                  </a:cubicBezTo>
                  <a:cubicBezTo>
                    <a:pt x="221" y="678"/>
                    <a:pt x="252" y="597"/>
                    <a:pt x="264" y="556"/>
                  </a:cubicBezTo>
                  <a:cubicBezTo>
                    <a:pt x="283" y="496"/>
                    <a:pt x="285" y="426"/>
                    <a:pt x="285" y="364"/>
                  </a:cubicBezTo>
                  <a:cubicBezTo>
                    <a:pt x="285" y="300"/>
                    <a:pt x="285" y="159"/>
                    <a:pt x="223" y="89"/>
                  </a:cubicBezTo>
                  <a:close/>
                  <a:moveTo>
                    <a:pt x="70" y="599"/>
                  </a:moveTo>
                  <a:cubicBezTo>
                    <a:pt x="48" y="541"/>
                    <a:pt x="48" y="436"/>
                    <a:pt x="48" y="355"/>
                  </a:cubicBezTo>
                  <a:cubicBezTo>
                    <a:pt x="48" y="285"/>
                    <a:pt x="48" y="227"/>
                    <a:pt x="57" y="173"/>
                  </a:cubicBezTo>
                  <a:cubicBezTo>
                    <a:pt x="70" y="93"/>
                    <a:pt x="111" y="66"/>
                    <a:pt x="143" y="66"/>
                  </a:cubicBezTo>
                  <a:cubicBezTo>
                    <a:pt x="158" y="66"/>
                    <a:pt x="175" y="72"/>
                    <a:pt x="194" y="91"/>
                  </a:cubicBezTo>
                  <a:close/>
                  <a:moveTo>
                    <a:pt x="215" y="124"/>
                  </a:moveTo>
                  <a:cubicBezTo>
                    <a:pt x="237" y="174"/>
                    <a:pt x="237" y="273"/>
                    <a:pt x="237" y="355"/>
                  </a:cubicBezTo>
                  <a:cubicBezTo>
                    <a:pt x="237" y="417"/>
                    <a:pt x="237" y="481"/>
                    <a:pt x="229" y="537"/>
                  </a:cubicBezTo>
                  <a:cubicBezTo>
                    <a:pt x="217" y="626"/>
                    <a:pt x="180" y="659"/>
                    <a:pt x="142" y="659"/>
                  </a:cubicBezTo>
                  <a:cubicBezTo>
                    <a:pt x="126" y="659"/>
                    <a:pt x="108" y="653"/>
                    <a:pt x="92" y="6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" name="Group 8" descr="20§display§Q_w, Q_{w^-}§svg§600§FALSE" title="TexMaths">
            <a:extLst>
              <a:ext uri="{FF2B5EF4-FFF2-40B4-BE49-F238E27FC236}">
                <a16:creationId xmlns:a16="http://schemas.microsoft.com/office/drawing/2014/main" id="{5F9BE1B9-E7A1-8F47-A5DF-C47B8C9B0520}"/>
              </a:ext>
            </a:extLst>
          </p:cNvPr>
          <p:cNvGrpSpPr/>
          <p:nvPr/>
        </p:nvGrpSpPr>
        <p:grpSpPr>
          <a:xfrm>
            <a:off x="1631520" y="1274064"/>
            <a:ext cx="1202760" cy="285481"/>
            <a:chOff x="1631520" y="1193039"/>
            <a:chExt cx="1202760" cy="285481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B6B1E79-5F09-5446-8809-D1E166557A5E}"/>
                </a:ext>
              </a:extLst>
            </p:cNvPr>
            <p:cNvSpPr/>
            <p:nvPr/>
          </p:nvSpPr>
          <p:spPr>
            <a:xfrm>
              <a:off x="1631520" y="1200959"/>
              <a:ext cx="120276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2" h="770">
                  <a:moveTo>
                    <a:pt x="1670" y="770"/>
                  </a:moveTo>
                  <a:lnTo>
                    <a:pt x="0" y="770"/>
                  </a:lnTo>
                  <a:lnTo>
                    <a:pt x="0" y="0"/>
                  </a:lnTo>
                  <a:lnTo>
                    <a:pt x="3342" y="0"/>
                  </a:lnTo>
                  <a:lnTo>
                    <a:pt x="3342" y="7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3631A0B-1524-C04A-97B6-8012939EE9E6}"/>
                </a:ext>
              </a:extLst>
            </p:cNvPr>
            <p:cNvSpPr/>
            <p:nvPr/>
          </p:nvSpPr>
          <p:spPr>
            <a:xfrm>
              <a:off x="1647360" y="11930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3A23F88-5EC9-F246-BD60-39BFD9389A4D}"/>
                </a:ext>
              </a:extLst>
            </p:cNvPr>
            <p:cNvSpPr/>
            <p:nvPr/>
          </p:nvSpPr>
          <p:spPr>
            <a:xfrm>
              <a:off x="1890720" y="136584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FF828AC-904B-654E-A0BB-4BE8C781641A}"/>
                </a:ext>
              </a:extLst>
            </p:cNvPr>
            <p:cNvSpPr/>
            <p:nvPr/>
          </p:nvSpPr>
          <p:spPr>
            <a:xfrm>
              <a:off x="2112480" y="1383119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404863F-14D9-584B-94E3-CE19396CF40B}"/>
                </a:ext>
              </a:extLst>
            </p:cNvPr>
            <p:cNvSpPr/>
            <p:nvPr/>
          </p:nvSpPr>
          <p:spPr>
            <a:xfrm>
              <a:off x="2241360" y="11930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960E2FDA-37EB-974A-BA44-4E6CE1A7CD82}"/>
                </a:ext>
              </a:extLst>
            </p:cNvPr>
            <p:cNvSpPr/>
            <p:nvPr/>
          </p:nvSpPr>
          <p:spPr>
            <a:xfrm>
              <a:off x="2485440" y="137808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D987744-6795-3F43-8FD1-1067C8A38C25}"/>
                </a:ext>
              </a:extLst>
            </p:cNvPr>
            <p:cNvSpPr/>
            <p:nvPr/>
          </p:nvSpPr>
          <p:spPr>
            <a:xfrm>
              <a:off x="2688480" y="1368719"/>
              <a:ext cx="12132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8" h="26">
                  <a:moveTo>
                    <a:pt x="318" y="26"/>
                  </a:moveTo>
                  <a:cubicBezTo>
                    <a:pt x="326" y="26"/>
                    <a:pt x="338" y="26"/>
                    <a:pt x="338" y="14"/>
                  </a:cubicBezTo>
                  <a:cubicBezTo>
                    <a:pt x="338" y="0"/>
                    <a:pt x="326" y="0"/>
                    <a:pt x="318" y="0"/>
                  </a:cubicBezTo>
                  <a:lnTo>
                    <a:pt x="18" y="0"/>
                  </a:lnTo>
                  <a:cubicBezTo>
                    <a:pt x="12" y="0"/>
                    <a:pt x="0" y="0"/>
                    <a:pt x="0" y="14"/>
                  </a:cubicBezTo>
                  <a:cubicBezTo>
                    <a:pt x="0" y="26"/>
                    <a:pt x="12" y="26"/>
                    <a:pt x="18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7" name="Group 16" descr="18§display§w^- \leftarrow w§svg§600§FALSE" title="TexMaths">
            <a:extLst>
              <a:ext uri="{FF2B5EF4-FFF2-40B4-BE49-F238E27FC236}">
                <a16:creationId xmlns:a16="http://schemas.microsoft.com/office/drawing/2014/main" id="{96A94E1A-2C4D-524A-A1CA-F617E0E6DB44}"/>
              </a:ext>
            </a:extLst>
          </p:cNvPr>
          <p:cNvGrpSpPr/>
          <p:nvPr/>
        </p:nvGrpSpPr>
        <p:grpSpPr>
          <a:xfrm>
            <a:off x="2377439" y="5415945"/>
            <a:ext cx="1055880" cy="244080"/>
            <a:chOff x="2377439" y="5242320"/>
            <a:chExt cx="1055880" cy="24408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DFA42AB-753B-1A42-995A-A2FFF61B936C}"/>
                </a:ext>
              </a:extLst>
            </p:cNvPr>
            <p:cNvSpPr/>
            <p:nvPr/>
          </p:nvSpPr>
          <p:spPr>
            <a:xfrm>
              <a:off x="2377439" y="5242320"/>
              <a:ext cx="1055880" cy="240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4" h="670">
                  <a:moveTo>
                    <a:pt x="1467" y="670"/>
                  </a:moveTo>
                  <a:lnTo>
                    <a:pt x="0" y="670"/>
                  </a:lnTo>
                  <a:lnTo>
                    <a:pt x="0" y="0"/>
                  </a:lnTo>
                  <a:lnTo>
                    <a:pt x="2934" y="0"/>
                  </a:lnTo>
                  <a:lnTo>
                    <a:pt x="2934" y="6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8F602D5-95AD-BE40-84FC-066306A9211F}"/>
                </a:ext>
              </a:extLst>
            </p:cNvPr>
            <p:cNvSpPr/>
            <p:nvPr/>
          </p:nvSpPr>
          <p:spPr>
            <a:xfrm>
              <a:off x="2385719" y="535716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6992087-D243-3F43-AF89-8C5057594287}"/>
                </a:ext>
              </a:extLst>
            </p:cNvPr>
            <p:cNvSpPr/>
            <p:nvPr/>
          </p:nvSpPr>
          <p:spPr>
            <a:xfrm>
              <a:off x="2609280" y="531036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497CF87-DFB0-D843-8818-D0AA6823BB83}"/>
                </a:ext>
              </a:extLst>
            </p:cNvPr>
            <p:cNvSpPr/>
            <p:nvPr/>
          </p:nvSpPr>
          <p:spPr>
            <a:xfrm>
              <a:off x="2874960" y="533772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3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9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4947507D-3ABA-4F4A-AB6B-989785250C70}"/>
                </a:ext>
              </a:extLst>
            </p:cNvPr>
            <p:cNvSpPr/>
            <p:nvPr/>
          </p:nvSpPr>
          <p:spPr>
            <a:xfrm>
              <a:off x="3230280" y="535716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3" name="Group 22" descr="18§display§D \leftarrow  D \cup (s,a,s',r)§svg§600§FALSE" title="TexMaths">
            <a:extLst>
              <a:ext uri="{FF2B5EF4-FFF2-40B4-BE49-F238E27FC236}">
                <a16:creationId xmlns:a16="http://schemas.microsoft.com/office/drawing/2014/main" id="{7721CA09-9214-024B-96E8-BACE956449FE}"/>
              </a:ext>
            </a:extLst>
          </p:cNvPr>
          <p:cNvGrpSpPr/>
          <p:nvPr/>
        </p:nvGrpSpPr>
        <p:grpSpPr>
          <a:xfrm>
            <a:off x="1437840" y="3472225"/>
            <a:ext cx="2473560" cy="300240"/>
            <a:chOff x="1437840" y="3391200"/>
            <a:chExt cx="2473560" cy="300240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B8114701-04CC-8D4E-A282-5C9D85828C59}"/>
                </a:ext>
              </a:extLst>
            </p:cNvPr>
            <p:cNvSpPr/>
            <p:nvPr/>
          </p:nvSpPr>
          <p:spPr>
            <a:xfrm>
              <a:off x="1437840" y="3392640"/>
              <a:ext cx="2473560" cy="29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2" h="831">
                  <a:moveTo>
                    <a:pt x="3436" y="831"/>
                  </a:moveTo>
                  <a:lnTo>
                    <a:pt x="0" y="831"/>
                  </a:lnTo>
                  <a:lnTo>
                    <a:pt x="0" y="0"/>
                  </a:lnTo>
                  <a:lnTo>
                    <a:pt x="6872" y="0"/>
                  </a:lnTo>
                  <a:lnTo>
                    <a:pt x="6872" y="8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5A43F72-A906-1743-BA81-FB19EA59B4DF}"/>
                </a:ext>
              </a:extLst>
            </p:cNvPr>
            <p:cNvSpPr/>
            <p:nvPr/>
          </p:nvSpPr>
          <p:spPr>
            <a:xfrm>
              <a:off x="144936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0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8425752-6B4A-8A48-A8F8-DD9CC2ACCF9A}"/>
                </a:ext>
              </a:extLst>
            </p:cNvPr>
            <p:cNvSpPr/>
            <p:nvPr/>
          </p:nvSpPr>
          <p:spPr>
            <a:xfrm>
              <a:off x="1775520" y="347472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99E3FBC-6482-8D47-BE20-743FE8001420}"/>
                </a:ext>
              </a:extLst>
            </p:cNvPr>
            <p:cNvSpPr/>
            <p:nvPr/>
          </p:nvSpPr>
          <p:spPr>
            <a:xfrm>
              <a:off x="2133720" y="342612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2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6FA2306-5D4F-6D4D-9E24-8D9E36CBDAB5}"/>
                </a:ext>
              </a:extLst>
            </p:cNvPr>
            <p:cNvSpPr/>
            <p:nvPr/>
          </p:nvSpPr>
          <p:spPr>
            <a:xfrm>
              <a:off x="2444040" y="3450240"/>
              <a:ext cx="158400" cy="176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491">
                  <a:moveTo>
                    <a:pt x="441" y="29"/>
                  </a:moveTo>
                  <a:cubicBezTo>
                    <a:pt x="441" y="14"/>
                    <a:pt x="441" y="0"/>
                    <a:pt x="425" y="0"/>
                  </a:cubicBezTo>
                  <a:cubicBezTo>
                    <a:pt x="410" y="0"/>
                    <a:pt x="410" y="14"/>
                    <a:pt x="410" y="29"/>
                  </a:cubicBezTo>
                  <a:lnTo>
                    <a:pt x="410" y="315"/>
                  </a:lnTo>
                  <a:cubicBezTo>
                    <a:pt x="410" y="435"/>
                    <a:pt x="281" y="461"/>
                    <a:pt x="221" y="461"/>
                  </a:cubicBezTo>
                  <a:cubicBezTo>
                    <a:pt x="185" y="461"/>
                    <a:pt x="135" y="453"/>
                    <a:pt x="94" y="426"/>
                  </a:cubicBezTo>
                  <a:cubicBezTo>
                    <a:pt x="32" y="387"/>
                    <a:pt x="32" y="337"/>
                    <a:pt x="32" y="315"/>
                  </a:cubicBezTo>
                  <a:lnTo>
                    <a:pt x="32" y="29"/>
                  </a:lnTo>
                  <a:cubicBezTo>
                    <a:pt x="32" y="14"/>
                    <a:pt x="32" y="0"/>
                    <a:pt x="16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319"/>
                  </a:lnTo>
                  <a:cubicBezTo>
                    <a:pt x="0" y="439"/>
                    <a:pt x="121" y="491"/>
                    <a:pt x="221" y="491"/>
                  </a:cubicBezTo>
                  <a:cubicBezTo>
                    <a:pt x="324" y="491"/>
                    <a:pt x="441" y="437"/>
                    <a:pt x="441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83C4169-A71A-9640-B168-5CB54816F907}"/>
                </a:ext>
              </a:extLst>
            </p:cNvPr>
            <p:cNvSpPr/>
            <p:nvPr/>
          </p:nvSpPr>
          <p:spPr>
            <a:xfrm>
              <a:off x="2708639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11BA172-841C-E746-8115-10EC8B2B73AB}"/>
                </a:ext>
              </a:extLst>
            </p:cNvPr>
            <p:cNvSpPr/>
            <p:nvPr/>
          </p:nvSpPr>
          <p:spPr>
            <a:xfrm>
              <a:off x="280584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DC94070-5CCA-E645-961D-071656AB4B2E}"/>
                </a:ext>
              </a:extLst>
            </p:cNvPr>
            <p:cNvSpPr/>
            <p:nvPr/>
          </p:nvSpPr>
          <p:spPr>
            <a:xfrm>
              <a:off x="294840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B865EAE-9F0A-9642-BCBC-E4A2F7AB2A41}"/>
                </a:ext>
              </a:extLst>
            </p:cNvPr>
            <p:cNvSpPr/>
            <p:nvPr/>
          </p:nvSpPr>
          <p:spPr>
            <a:xfrm>
              <a:off x="3061800" y="349416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C55A465-8558-8447-AFBD-9CAAD403704D}"/>
                </a:ext>
              </a:extLst>
            </p:cNvPr>
            <p:cNvSpPr/>
            <p:nvPr/>
          </p:nvSpPr>
          <p:spPr>
            <a:xfrm>
              <a:off x="322416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B45EB916-EDEF-E349-B929-2AA88CD2E616}"/>
                </a:ext>
              </a:extLst>
            </p:cNvPr>
            <p:cNvSpPr/>
            <p:nvPr/>
          </p:nvSpPr>
          <p:spPr>
            <a:xfrm>
              <a:off x="3340800" y="34941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000EE951-C7E9-244D-8352-8020153690B2}"/>
                </a:ext>
              </a:extLst>
            </p:cNvPr>
            <p:cNvSpPr/>
            <p:nvPr/>
          </p:nvSpPr>
          <p:spPr>
            <a:xfrm>
              <a:off x="3468600" y="339120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97E64A3-F679-3F42-AE67-0460C765A309}"/>
                </a:ext>
              </a:extLst>
            </p:cNvPr>
            <p:cNvSpPr/>
            <p:nvPr/>
          </p:nvSpPr>
          <p:spPr>
            <a:xfrm>
              <a:off x="3563280" y="35899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398BAB70-7126-E44C-9DAA-7819C019A971}"/>
                </a:ext>
              </a:extLst>
            </p:cNvPr>
            <p:cNvSpPr/>
            <p:nvPr/>
          </p:nvSpPr>
          <p:spPr>
            <a:xfrm>
              <a:off x="3673439" y="349416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F97BEB8-D26E-3647-9ACB-1AE7A1E17336}"/>
                </a:ext>
              </a:extLst>
            </p:cNvPr>
            <p:cNvSpPr/>
            <p:nvPr/>
          </p:nvSpPr>
          <p:spPr>
            <a:xfrm>
              <a:off x="3817080" y="340668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2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9" name="Group 38" descr="18§display§s \leftarrow s'§svg§600§FALSE" title="TexMaths">
            <a:extLst>
              <a:ext uri="{FF2B5EF4-FFF2-40B4-BE49-F238E27FC236}">
                <a16:creationId xmlns:a16="http://schemas.microsoft.com/office/drawing/2014/main" id="{66DE1A18-9822-AC42-A6AA-2C122F589667}"/>
              </a:ext>
            </a:extLst>
          </p:cNvPr>
          <p:cNvGrpSpPr/>
          <p:nvPr/>
        </p:nvGrpSpPr>
        <p:grpSpPr>
          <a:xfrm>
            <a:off x="1480679" y="3780744"/>
            <a:ext cx="773280" cy="232201"/>
            <a:chOff x="1480679" y="3699719"/>
            <a:chExt cx="773280" cy="232201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23495AAC-4F3E-AF45-878C-7DD2147007B6}"/>
                </a:ext>
              </a:extLst>
            </p:cNvPr>
            <p:cNvSpPr/>
            <p:nvPr/>
          </p:nvSpPr>
          <p:spPr>
            <a:xfrm>
              <a:off x="1480679" y="3701159"/>
              <a:ext cx="773280" cy="22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9" h="635">
                  <a:moveTo>
                    <a:pt x="1074" y="635"/>
                  </a:moveTo>
                  <a:lnTo>
                    <a:pt x="0" y="635"/>
                  </a:lnTo>
                  <a:lnTo>
                    <a:pt x="0" y="0"/>
                  </a:lnTo>
                  <a:lnTo>
                    <a:pt x="2149" y="0"/>
                  </a:lnTo>
                  <a:lnTo>
                    <a:pt x="2149" y="6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5985DB8C-2A03-DF40-A99C-C5AC2ADBDDC3}"/>
                </a:ext>
              </a:extLst>
            </p:cNvPr>
            <p:cNvSpPr/>
            <p:nvPr/>
          </p:nvSpPr>
          <p:spPr>
            <a:xfrm>
              <a:off x="1495439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7487784-F7CB-9B4A-928E-4ED5848A9A16}"/>
                </a:ext>
              </a:extLst>
            </p:cNvPr>
            <p:cNvSpPr/>
            <p:nvPr/>
          </p:nvSpPr>
          <p:spPr>
            <a:xfrm>
              <a:off x="1708920" y="378324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46288B5-7CCA-304E-B027-0EDB8167CD4D}"/>
                </a:ext>
              </a:extLst>
            </p:cNvPr>
            <p:cNvSpPr/>
            <p:nvPr/>
          </p:nvSpPr>
          <p:spPr>
            <a:xfrm>
              <a:off x="2070360" y="38026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33C9441A-3EFE-4640-BDAE-ABF3ED7236B5}"/>
                </a:ext>
              </a:extLst>
            </p:cNvPr>
            <p:cNvSpPr/>
            <p:nvPr/>
          </p:nvSpPr>
          <p:spPr>
            <a:xfrm>
              <a:off x="2197800" y="36997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BE8EFDE7-6E1A-AF4A-9A6A-52DD4238ED82}"/>
              </a:ext>
            </a:extLst>
          </p:cNvPr>
          <p:cNvSpPr txBox="1"/>
          <p:nvPr/>
        </p:nvSpPr>
        <p:spPr>
          <a:xfrm>
            <a:off x="272160" y="6126480"/>
            <a:ext cx="9169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Where:</a:t>
            </a:r>
          </a:p>
        </p:txBody>
      </p:sp>
      <p:grpSp>
        <p:nvGrpSpPr>
          <p:cNvPr id="46" name="Group 45" descr="16§display§\nabla_w L(B;w,w^-) \approx - \frac{1}{|B|} \sum_{(s,a,s',r) \in B} \left(&#10;target(s';w^-) - Q_w(s,a)&#10;\right) \nabla_w Q_w(s,a)§svg§600§FALSE" title="TexMaths">
            <a:extLst>
              <a:ext uri="{FF2B5EF4-FFF2-40B4-BE49-F238E27FC236}">
                <a16:creationId xmlns:a16="http://schemas.microsoft.com/office/drawing/2014/main" id="{41A6DBF1-8024-4541-BB08-4CD40164C1BC}"/>
              </a:ext>
            </a:extLst>
          </p:cNvPr>
          <p:cNvGrpSpPr/>
          <p:nvPr/>
        </p:nvGrpSpPr>
        <p:grpSpPr>
          <a:xfrm>
            <a:off x="1266120" y="6035040"/>
            <a:ext cx="8192160" cy="698400"/>
            <a:chOff x="1266120" y="6035040"/>
            <a:chExt cx="8192160" cy="698400"/>
          </a:xfrm>
        </p:grpSpPr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681BBDBB-AE9F-9F41-BB7F-01727B3DB049}"/>
                </a:ext>
              </a:extLst>
            </p:cNvPr>
            <p:cNvSpPr/>
            <p:nvPr/>
          </p:nvSpPr>
          <p:spPr>
            <a:xfrm>
              <a:off x="1266120" y="6041519"/>
              <a:ext cx="8192160" cy="69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57" h="1923">
                  <a:moveTo>
                    <a:pt x="11379" y="1923"/>
                  </a:moveTo>
                  <a:lnTo>
                    <a:pt x="0" y="1923"/>
                  </a:lnTo>
                  <a:lnTo>
                    <a:pt x="0" y="0"/>
                  </a:lnTo>
                  <a:lnTo>
                    <a:pt x="22757" y="0"/>
                  </a:lnTo>
                  <a:lnTo>
                    <a:pt x="22757" y="19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40D20BC-6081-AE42-9837-0C66D48022BC}"/>
                </a:ext>
              </a:extLst>
            </p:cNvPr>
            <p:cNvSpPr/>
            <p:nvPr/>
          </p:nvSpPr>
          <p:spPr>
            <a:xfrm>
              <a:off x="127836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3050596D-754A-DB4E-81F3-6B0D5DE1C862}"/>
                </a:ext>
              </a:extLst>
            </p:cNvPr>
            <p:cNvSpPr/>
            <p:nvPr/>
          </p:nvSpPr>
          <p:spPr>
            <a:xfrm>
              <a:off x="1484279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05681C86-49DB-064E-B163-DBF7D27E9FF0}"/>
                </a:ext>
              </a:extLst>
            </p:cNvPr>
            <p:cNvSpPr/>
            <p:nvPr/>
          </p:nvSpPr>
          <p:spPr>
            <a:xfrm>
              <a:off x="1649880" y="6202079"/>
              <a:ext cx="15300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6" h="482">
                  <a:moveTo>
                    <a:pt x="237" y="54"/>
                  </a:moveTo>
                  <a:cubicBezTo>
                    <a:pt x="243" y="30"/>
                    <a:pt x="245" y="22"/>
                    <a:pt x="310" y="22"/>
                  </a:cubicBezTo>
                  <a:cubicBezTo>
                    <a:pt x="333" y="22"/>
                    <a:pt x="338" y="22"/>
                    <a:pt x="338" y="8"/>
                  </a:cubicBezTo>
                  <a:cubicBezTo>
                    <a:pt x="338" y="0"/>
                    <a:pt x="330" y="0"/>
                    <a:pt x="326" y="0"/>
                  </a:cubicBezTo>
                  <a:cubicBezTo>
                    <a:pt x="304" y="0"/>
                    <a:pt x="245" y="2"/>
                    <a:pt x="222" y="2"/>
                  </a:cubicBezTo>
                  <a:cubicBezTo>
                    <a:pt x="202" y="2"/>
                    <a:pt x="149" y="0"/>
                    <a:pt x="128" y="0"/>
                  </a:cubicBezTo>
                  <a:cubicBezTo>
                    <a:pt x="123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lnTo>
                    <a:pt x="83" y="427"/>
                  </a:ln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346" y="482"/>
                  </a:lnTo>
                  <a:cubicBezTo>
                    <a:pt x="363" y="482"/>
                    <a:pt x="363" y="482"/>
                    <a:pt x="368" y="470"/>
                  </a:cubicBezTo>
                  <a:lnTo>
                    <a:pt x="424" y="317"/>
                  </a:lnTo>
                  <a:cubicBezTo>
                    <a:pt x="426" y="310"/>
                    <a:pt x="426" y="309"/>
                    <a:pt x="426" y="307"/>
                  </a:cubicBezTo>
                  <a:cubicBezTo>
                    <a:pt x="426" y="304"/>
                    <a:pt x="424" y="299"/>
                    <a:pt x="418" y="299"/>
                  </a:cubicBezTo>
                  <a:cubicBezTo>
                    <a:pt x="411" y="299"/>
                    <a:pt x="411" y="304"/>
                    <a:pt x="406" y="315"/>
                  </a:cubicBezTo>
                  <a:cubicBezTo>
                    <a:pt x="382" y="379"/>
                    <a:pt x="350" y="459"/>
                    <a:pt x="229" y="459"/>
                  </a:cubicBezTo>
                  <a:lnTo>
                    <a:pt x="162" y="459"/>
                  </a:lnTo>
                  <a:cubicBezTo>
                    <a:pt x="152" y="459"/>
                    <a:pt x="150" y="459"/>
                    <a:pt x="147" y="459"/>
                  </a:cubicBezTo>
                  <a:cubicBezTo>
                    <a:pt x="139" y="459"/>
                    <a:pt x="138" y="458"/>
                    <a:pt x="138" y="453"/>
                  </a:cubicBezTo>
                  <a:cubicBezTo>
                    <a:pt x="138" y="450"/>
                    <a:pt x="138" y="448"/>
                    <a:pt x="141" y="4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0EE451C9-C168-D74E-A318-C4DE9311D25B}"/>
                </a:ext>
              </a:extLst>
            </p:cNvPr>
            <p:cNvSpPr/>
            <p:nvPr/>
          </p:nvSpPr>
          <p:spPr>
            <a:xfrm>
              <a:off x="1836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8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8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C84FBB36-B274-3E4C-95A6-004B219AF65F}"/>
                </a:ext>
              </a:extLst>
            </p:cNvPr>
            <p:cNvSpPr/>
            <p:nvPr/>
          </p:nvSpPr>
          <p:spPr>
            <a:xfrm>
              <a:off x="1920600" y="6202079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6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B2910F3-3E75-A147-9998-05AA75E6368B}"/>
                </a:ext>
              </a:extLst>
            </p:cNvPr>
            <p:cNvSpPr/>
            <p:nvPr/>
          </p:nvSpPr>
          <p:spPr>
            <a:xfrm>
              <a:off x="213516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48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9F86ADA3-9636-2845-85D2-E5ECC5C1856C}"/>
                </a:ext>
              </a:extLst>
            </p:cNvPr>
            <p:cNvSpPr/>
            <p:nvPr/>
          </p:nvSpPr>
          <p:spPr>
            <a:xfrm>
              <a:off x="223308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5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BE06E61C-2961-E642-87F5-171A08101AB4}"/>
                </a:ext>
              </a:extLst>
            </p:cNvPr>
            <p:cNvSpPr/>
            <p:nvPr/>
          </p:nvSpPr>
          <p:spPr>
            <a:xfrm>
              <a:off x="243468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593BED85-3FF6-0646-8F7B-8DC064F2B839}"/>
                </a:ext>
              </a:extLst>
            </p:cNvPr>
            <p:cNvSpPr/>
            <p:nvPr/>
          </p:nvSpPr>
          <p:spPr>
            <a:xfrm>
              <a:off x="253260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7" y="283"/>
                    <a:pt x="267" y="243"/>
                  </a:cubicBezTo>
                  <a:cubicBezTo>
                    <a:pt x="267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CABED693-EAC5-0942-8459-ABF3500852D2}"/>
                </a:ext>
              </a:extLst>
            </p:cNvPr>
            <p:cNvSpPr/>
            <p:nvPr/>
          </p:nvSpPr>
          <p:spPr>
            <a:xfrm>
              <a:off x="2731320" y="6221519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683289E0-A547-644E-93C3-4C215C27A9DF}"/>
                </a:ext>
              </a:extLst>
            </p:cNvPr>
            <p:cNvSpPr/>
            <p:nvPr/>
          </p:nvSpPr>
          <p:spPr>
            <a:xfrm>
              <a:off x="28980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BC08F22-8BC5-9942-87AE-6224EEC75841}"/>
                </a:ext>
              </a:extLst>
            </p:cNvPr>
            <p:cNvSpPr/>
            <p:nvPr/>
          </p:nvSpPr>
          <p:spPr>
            <a:xfrm>
              <a:off x="3065400" y="6252840"/>
              <a:ext cx="168840" cy="108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302">
                  <a:moveTo>
                    <a:pt x="470" y="22"/>
                  </a:moveTo>
                  <a:cubicBezTo>
                    <a:pt x="470" y="6"/>
                    <a:pt x="466" y="0"/>
                    <a:pt x="461" y="0"/>
                  </a:cubicBezTo>
                  <a:cubicBezTo>
                    <a:pt x="458" y="0"/>
                    <a:pt x="451" y="3"/>
                    <a:pt x="451" y="19"/>
                  </a:cubicBezTo>
                  <a:cubicBezTo>
                    <a:pt x="448" y="69"/>
                    <a:pt x="398" y="98"/>
                    <a:pt x="352" y="98"/>
                  </a:cubicBezTo>
                  <a:cubicBezTo>
                    <a:pt x="312" y="98"/>
                    <a:pt x="277" y="75"/>
                    <a:pt x="240" y="51"/>
                  </a:cubicBezTo>
                  <a:cubicBezTo>
                    <a:pt x="202" y="26"/>
                    <a:pt x="163" y="0"/>
                    <a:pt x="118" y="0"/>
                  </a:cubicBezTo>
                  <a:cubicBezTo>
                    <a:pt x="53" y="0"/>
                    <a:pt x="0" y="50"/>
                    <a:pt x="0" y="115"/>
                  </a:cubicBezTo>
                  <a:cubicBezTo>
                    <a:pt x="0" y="131"/>
                    <a:pt x="6" y="136"/>
                    <a:pt x="10" y="136"/>
                  </a:cubicBezTo>
                  <a:cubicBezTo>
                    <a:pt x="18" y="136"/>
                    <a:pt x="19" y="123"/>
                    <a:pt x="19" y="120"/>
                  </a:cubicBezTo>
                  <a:cubicBezTo>
                    <a:pt x="24" y="61"/>
                    <a:pt x="82" y="40"/>
                    <a:pt x="118" y="40"/>
                  </a:cubicBezTo>
                  <a:cubicBezTo>
                    <a:pt x="158" y="40"/>
                    <a:pt x="194" y="61"/>
                    <a:pt x="230" y="86"/>
                  </a:cubicBezTo>
                  <a:cubicBezTo>
                    <a:pt x="269" y="112"/>
                    <a:pt x="307" y="138"/>
                    <a:pt x="352" y="138"/>
                  </a:cubicBezTo>
                  <a:cubicBezTo>
                    <a:pt x="418" y="138"/>
                    <a:pt x="470" y="86"/>
                    <a:pt x="470" y="22"/>
                  </a:cubicBezTo>
                  <a:close/>
                  <a:moveTo>
                    <a:pt x="470" y="187"/>
                  </a:moveTo>
                  <a:cubicBezTo>
                    <a:pt x="470" y="166"/>
                    <a:pt x="462" y="165"/>
                    <a:pt x="461" y="165"/>
                  </a:cubicBezTo>
                  <a:cubicBezTo>
                    <a:pt x="458" y="165"/>
                    <a:pt x="451" y="170"/>
                    <a:pt x="451" y="184"/>
                  </a:cubicBezTo>
                  <a:cubicBezTo>
                    <a:pt x="448" y="234"/>
                    <a:pt x="398" y="262"/>
                    <a:pt x="352" y="262"/>
                  </a:cubicBezTo>
                  <a:cubicBezTo>
                    <a:pt x="312" y="262"/>
                    <a:pt x="277" y="240"/>
                    <a:pt x="240" y="216"/>
                  </a:cubicBezTo>
                  <a:cubicBezTo>
                    <a:pt x="202" y="190"/>
                    <a:pt x="163" y="165"/>
                    <a:pt x="118" y="165"/>
                  </a:cubicBezTo>
                  <a:cubicBezTo>
                    <a:pt x="53" y="165"/>
                    <a:pt x="0" y="214"/>
                    <a:pt x="0" y="280"/>
                  </a:cubicBezTo>
                  <a:cubicBezTo>
                    <a:pt x="0" y="296"/>
                    <a:pt x="6" y="301"/>
                    <a:pt x="10" y="301"/>
                  </a:cubicBezTo>
                  <a:cubicBezTo>
                    <a:pt x="18" y="301"/>
                    <a:pt x="19" y="288"/>
                    <a:pt x="19" y="285"/>
                  </a:cubicBezTo>
                  <a:cubicBezTo>
                    <a:pt x="24" y="226"/>
                    <a:pt x="82" y="205"/>
                    <a:pt x="118" y="205"/>
                  </a:cubicBezTo>
                  <a:cubicBezTo>
                    <a:pt x="158" y="205"/>
                    <a:pt x="194" y="226"/>
                    <a:pt x="230" y="251"/>
                  </a:cubicBezTo>
                  <a:cubicBezTo>
                    <a:pt x="269" y="277"/>
                    <a:pt x="307" y="302"/>
                    <a:pt x="352" y="302"/>
                  </a:cubicBezTo>
                  <a:cubicBezTo>
                    <a:pt x="419" y="302"/>
                    <a:pt x="470" y="250"/>
                    <a:pt x="470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A8BDCAC3-75F2-544A-A70E-BA6F7ACAF390}"/>
                </a:ext>
              </a:extLst>
            </p:cNvPr>
            <p:cNvSpPr/>
            <p:nvPr/>
          </p:nvSpPr>
          <p:spPr>
            <a:xfrm>
              <a:off x="333900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61EF49A4-E889-B345-BF17-637CD57111FE}"/>
                </a:ext>
              </a:extLst>
            </p:cNvPr>
            <p:cNvSpPr/>
            <p:nvPr/>
          </p:nvSpPr>
          <p:spPr>
            <a:xfrm>
              <a:off x="3676679" y="6035040"/>
              <a:ext cx="83880" cy="16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470">
                  <a:moveTo>
                    <a:pt x="146" y="18"/>
                  </a:moveTo>
                  <a:cubicBezTo>
                    <a:pt x="146" y="2"/>
                    <a:pt x="146" y="0"/>
                    <a:pt x="128" y="0"/>
                  </a:cubicBezTo>
                  <a:cubicBezTo>
                    <a:pt x="85" y="45"/>
                    <a:pt x="22" y="45"/>
                    <a:pt x="0" y="45"/>
                  </a:cubicBezTo>
                  <a:lnTo>
                    <a:pt x="0" y="67"/>
                  </a:lnTo>
                  <a:cubicBezTo>
                    <a:pt x="14" y="67"/>
                    <a:pt x="56" y="67"/>
                    <a:pt x="93" y="48"/>
                  </a:cubicBezTo>
                  <a:lnTo>
                    <a:pt x="93" y="414"/>
                  </a:lnTo>
                  <a:cubicBezTo>
                    <a:pt x="93" y="440"/>
                    <a:pt x="91" y="448"/>
                    <a:pt x="27" y="448"/>
                  </a:cubicBezTo>
                  <a:lnTo>
                    <a:pt x="5" y="448"/>
                  </a:lnTo>
                  <a:lnTo>
                    <a:pt x="5" y="470"/>
                  </a:lnTo>
                  <a:cubicBezTo>
                    <a:pt x="29" y="467"/>
                    <a:pt x="91" y="467"/>
                    <a:pt x="118" y="467"/>
                  </a:cubicBezTo>
                  <a:cubicBezTo>
                    <a:pt x="147" y="467"/>
                    <a:pt x="208" y="467"/>
                    <a:pt x="234" y="470"/>
                  </a:cubicBezTo>
                  <a:lnTo>
                    <a:pt x="234" y="448"/>
                  </a:lnTo>
                  <a:lnTo>
                    <a:pt x="211" y="448"/>
                  </a:lnTo>
                  <a:cubicBezTo>
                    <a:pt x="147" y="448"/>
                    <a:pt x="146" y="440"/>
                    <a:pt x="14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2A125506-1588-AE4A-AF40-D96E7F5A382D}"/>
                </a:ext>
              </a:extLst>
            </p:cNvPr>
            <p:cNvSpPr/>
            <p:nvPr/>
          </p:nvSpPr>
          <p:spPr>
            <a:xfrm>
              <a:off x="3544920" y="6306840"/>
              <a:ext cx="3452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0" h="30">
                  <a:moveTo>
                    <a:pt x="480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960" y="0"/>
                  </a:lnTo>
                  <a:lnTo>
                    <a:pt x="96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F9D4B252-BF5E-8442-80FF-020DFF7C9E35}"/>
                </a:ext>
              </a:extLst>
            </p:cNvPr>
            <p:cNvSpPr/>
            <p:nvPr/>
          </p:nvSpPr>
          <p:spPr>
            <a:xfrm>
              <a:off x="357480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98F5096-C7B6-0744-A87D-75DECC145FF9}"/>
                </a:ext>
              </a:extLst>
            </p:cNvPr>
            <p:cNvSpPr/>
            <p:nvPr/>
          </p:nvSpPr>
          <p:spPr>
            <a:xfrm>
              <a:off x="3625560" y="6375960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7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E8C5C6E4-B8C6-8F40-9310-CDA685A5CC53}"/>
                </a:ext>
              </a:extLst>
            </p:cNvPr>
            <p:cNvSpPr/>
            <p:nvPr/>
          </p:nvSpPr>
          <p:spPr>
            <a:xfrm>
              <a:off x="384840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95D5686-91FF-5440-B6F3-DC169FF3373C}"/>
                </a:ext>
              </a:extLst>
            </p:cNvPr>
            <p:cNvSpPr/>
            <p:nvPr/>
          </p:nvSpPr>
          <p:spPr>
            <a:xfrm>
              <a:off x="4345920" y="6134760"/>
              <a:ext cx="337320" cy="35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8" h="986">
                  <a:moveTo>
                    <a:pt x="851" y="986"/>
                  </a:moveTo>
                  <a:lnTo>
                    <a:pt x="938" y="760"/>
                  </a:lnTo>
                  <a:lnTo>
                    <a:pt x="920" y="760"/>
                  </a:lnTo>
                  <a:cubicBezTo>
                    <a:pt x="893" y="834"/>
                    <a:pt x="818" y="882"/>
                    <a:pt x="736" y="902"/>
                  </a:cubicBezTo>
                  <a:cubicBezTo>
                    <a:pt x="722" y="906"/>
                    <a:pt x="653" y="925"/>
                    <a:pt x="517" y="925"/>
                  </a:cubicBezTo>
                  <a:lnTo>
                    <a:pt x="93" y="925"/>
                  </a:lnTo>
                  <a:lnTo>
                    <a:pt x="451" y="504"/>
                  </a:lnTo>
                  <a:cubicBezTo>
                    <a:pt x="456" y="499"/>
                    <a:pt x="458" y="496"/>
                    <a:pt x="458" y="493"/>
                  </a:cubicBezTo>
                  <a:cubicBezTo>
                    <a:pt x="458" y="491"/>
                    <a:pt x="458" y="490"/>
                    <a:pt x="453" y="482"/>
                  </a:cubicBezTo>
                  <a:lnTo>
                    <a:pt x="125" y="34"/>
                  </a:lnTo>
                  <a:lnTo>
                    <a:pt x="510" y="34"/>
                  </a:lnTo>
                  <a:cubicBezTo>
                    <a:pt x="605" y="34"/>
                    <a:pt x="669" y="43"/>
                    <a:pt x="675" y="45"/>
                  </a:cubicBezTo>
                  <a:cubicBezTo>
                    <a:pt x="714" y="51"/>
                    <a:pt x="774" y="62"/>
                    <a:pt x="830" y="98"/>
                  </a:cubicBezTo>
                  <a:cubicBezTo>
                    <a:pt x="848" y="109"/>
                    <a:pt x="896" y="141"/>
                    <a:pt x="920" y="198"/>
                  </a:cubicBezTo>
                  <a:lnTo>
                    <a:pt x="938" y="198"/>
                  </a:lnTo>
                  <a:lnTo>
                    <a:pt x="851" y="0"/>
                  </a:lnTo>
                  <a:lnTo>
                    <a:pt x="19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6"/>
                    <a:pt x="0" y="21"/>
                    <a:pt x="0" y="29"/>
                  </a:cubicBezTo>
                  <a:lnTo>
                    <a:pt x="373" y="538"/>
                  </a:lnTo>
                  <a:lnTo>
                    <a:pt x="8" y="965"/>
                  </a:lnTo>
                  <a:cubicBezTo>
                    <a:pt x="0" y="975"/>
                    <a:pt x="0" y="978"/>
                    <a:pt x="0" y="978"/>
                  </a:cubicBezTo>
                  <a:cubicBezTo>
                    <a:pt x="0" y="986"/>
                    <a:pt x="6" y="986"/>
                    <a:pt x="19" y="9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0000FA77-2C1E-4D45-88B9-A18B51A8DB56}"/>
                </a:ext>
              </a:extLst>
            </p:cNvPr>
            <p:cNvSpPr/>
            <p:nvPr/>
          </p:nvSpPr>
          <p:spPr>
            <a:xfrm>
              <a:off x="398268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20" y="0"/>
                  </a:moveTo>
                  <a:cubicBezTo>
                    <a:pt x="26" y="66"/>
                    <a:pt x="0" y="171"/>
                    <a:pt x="0" y="246"/>
                  </a:cubicBezTo>
                  <a:cubicBezTo>
                    <a:pt x="0" y="315"/>
                    <a:pt x="21" y="424"/>
                    <a:pt x="120" y="493"/>
                  </a:cubicBezTo>
                  <a:cubicBezTo>
                    <a:pt x="123" y="493"/>
                    <a:pt x="130" y="493"/>
                    <a:pt x="130" y="488"/>
                  </a:cubicBezTo>
                  <a:cubicBezTo>
                    <a:pt x="130" y="485"/>
                    <a:pt x="128" y="483"/>
                    <a:pt x="125" y="480"/>
                  </a:cubicBezTo>
                  <a:cubicBezTo>
                    <a:pt x="58" y="421"/>
                    <a:pt x="34" y="336"/>
                    <a:pt x="34" y="246"/>
                  </a:cubicBezTo>
                  <a:cubicBezTo>
                    <a:pt x="34" y="114"/>
                    <a:pt x="85" y="48"/>
                    <a:pt x="126" y="11"/>
                  </a:cubicBezTo>
                  <a:cubicBezTo>
                    <a:pt x="128" y="10"/>
                    <a:pt x="130" y="8"/>
                    <a:pt x="130" y="6"/>
                  </a:cubicBezTo>
                  <a:cubicBezTo>
                    <a:pt x="130" y="0"/>
                    <a:pt x="123" y="0"/>
                    <a:pt x="1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7E7AFB5C-765A-D949-901B-614FCD410B84}"/>
                </a:ext>
              </a:extLst>
            </p:cNvPr>
            <p:cNvSpPr/>
            <p:nvPr/>
          </p:nvSpPr>
          <p:spPr>
            <a:xfrm>
              <a:off x="405324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F88311ED-09AC-474A-9ABA-68C3D62113A0}"/>
                </a:ext>
              </a:extLst>
            </p:cNvPr>
            <p:cNvSpPr/>
            <p:nvPr/>
          </p:nvSpPr>
          <p:spPr>
            <a:xfrm>
              <a:off x="4155839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3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7A5BA74F-0682-9D48-96B6-FBB3CD3F20B8}"/>
                </a:ext>
              </a:extLst>
            </p:cNvPr>
            <p:cNvSpPr/>
            <p:nvPr/>
          </p:nvSpPr>
          <p:spPr>
            <a:xfrm>
              <a:off x="4207320" y="6611040"/>
              <a:ext cx="907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224">
                  <a:moveTo>
                    <a:pt x="179" y="29"/>
                  </a:moveTo>
                  <a:cubicBezTo>
                    <a:pt x="168" y="13"/>
                    <a:pt x="152" y="0"/>
                    <a:pt x="128" y="0"/>
                  </a:cubicBezTo>
                  <a:cubicBezTo>
                    <a:pt x="64" y="0"/>
                    <a:pt x="0" y="70"/>
                    <a:pt x="0" y="141"/>
                  </a:cubicBezTo>
                  <a:cubicBezTo>
                    <a:pt x="0" y="189"/>
                    <a:pt x="32" y="224"/>
                    <a:pt x="75" y="224"/>
                  </a:cubicBezTo>
                  <a:cubicBezTo>
                    <a:pt x="101" y="224"/>
                    <a:pt x="125" y="208"/>
                    <a:pt x="146" y="189"/>
                  </a:cubicBezTo>
                  <a:cubicBezTo>
                    <a:pt x="155" y="219"/>
                    <a:pt x="182" y="224"/>
                    <a:pt x="197" y="224"/>
                  </a:cubicBezTo>
                  <a:cubicBezTo>
                    <a:pt x="214" y="224"/>
                    <a:pt x="226" y="213"/>
                    <a:pt x="235" y="197"/>
                  </a:cubicBezTo>
                  <a:cubicBezTo>
                    <a:pt x="246" y="178"/>
                    <a:pt x="253" y="150"/>
                    <a:pt x="253" y="147"/>
                  </a:cubicBezTo>
                  <a:cubicBezTo>
                    <a:pt x="253" y="141"/>
                    <a:pt x="246" y="141"/>
                    <a:pt x="245" y="141"/>
                  </a:cubicBezTo>
                  <a:cubicBezTo>
                    <a:pt x="238" y="141"/>
                    <a:pt x="237" y="144"/>
                    <a:pt x="234" y="157"/>
                  </a:cubicBezTo>
                  <a:cubicBezTo>
                    <a:pt x="227" y="181"/>
                    <a:pt x="218" y="210"/>
                    <a:pt x="197" y="210"/>
                  </a:cubicBezTo>
                  <a:cubicBezTo>
                    <a:pt x="184" y="210"/>
                    <a:pt x="181" y="198"/>
                    <a:pt x="181" y="186"/>
                  </a:cubicBezTo>
                  <a:cubicBezTo>
                    <a:pt x="181" y="178"/>
                    <a:pt x="186" y="158"/>
                    <a:pt x="189" y="146"/>
                  </a:cubicBezTo>
                  <a:cubicBezTo>
                    <a:pt x="192" y="133"/>
                    <a:pt x="197" y="112"/>
                    <a:pt x="200" y="101"/>
                  </a:cubicBezTo>
                  <a:lnTo>
                    <a:pt x="210" y="64"/>
                  </a:lnTo>
                  <a:cubicBezTo>
                    <a:pt x="213" y="51"/>
                    <a:pt x="218" y="27"/>
                    <a:pt x="218" y="26"/>
                  </a:cubicBezTo>
                  <a:cubicBezTo>
                    <a:pt x="218" y="14"/>
                    <a:pt x="210" y="10"/>
                    <a:pt x="202" y="10"/>
                  </a:cubicBezTo>
                  <a:cubicBezTo>
                    <a:pt x="194" y="10"/>
                    <a:pt x="182" y="16"/>
                    <a:pt x="179" y="29"/>
                  </a:cubicBezTo>
                  <a:close/>
                  <a:moveTo>
                    <a:pt x="147" y="157"/>
                  </a:moveTo>
                  <a:cubicBezTo>
                    <a:pt x="144" y="171"/>
                    <a:pt x="133" y="181"/>
                    <a:pt x="122" y="190"/>
                  </a:cubicBezTo>
                  <a:cubicBezTo>
                    <a:pt x="117" y="194"/>
                    <a:pt x="98" y="210"/>
                    <a:pt x="77" y="210"/>
                  </a:cubicBezTo>
                  <a:cubicBezTo>
                    <a:pt x="58" y="210"/>
                    <a:pt x="40" y="197"/>
                    <a:pt x="40" y="162"/>
                  </a:cubicBezTo>
                  <a:cubicBezTo>
                    <a:pt x="40" y="136"/>
                    <a:pt x="54" y="80"/>
                    <a:pt x="66" y="61"/>
                  </a:cubicBezTo>
                  <a:cubicBezTo>
                    <a:pt x="88" y="21"/>
                    <a:pt x="114" y="14"/>
                    <a:pt x="128" y="14"/>
                  </a:cubicBezTo>
                  <a:cubicBezTo>
                    <a:pt x="162" y="14"/>
                    <a:pt x="171" y="51"/>
                    <a:pt x="171" y="58"/>
                  </a:cubicBezTo>
                  <a:cubicBezTo>
                    <a:pt x="171" y="59"/>
                    <a:pt x="171" y="62"/>
                    <a:pt x="17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C4EF1ECC-1C5C-5C46-9A33-8072648753E6}"/>
                </a:ext>
              </a:extLst>
            </p:cNvPr>
            <p:cNvSpPr/>
            <p:nvPr/>
          </p:nvSpPr>
          <p:spPr>
            <a:xfrm>
              <a:off x="432540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DFE03181-B77F-4F4C-BA56-E13947A80CD6}"/>
                </a:ext>
              </a:extLst>
            </p:cNvPr>
            <p:cNvSpPr/>
            <p:nvPr/>
          </p:nvSpPr>
          <p:spPr>
            <a:xfrm>
              <a:off x="437760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5BE734F6-EA83-9F44-9B4D-D371115E2889}"/>
                </a:ext>
              </a:extLst>
            </p:cNvPr>
            <p:cNvSpPr/>
            <p:nvPr/>
          </p:nvSpPr>
          <p:spPr>
            <a:xfrm>
              <a:off x="4472280" y="6567840"/>
              <a:ext cx="35280" cy="6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184">
                  <a:moveTo>
                    <a:pt x="96" y="34"/>
                  </a:moveTo>
                  <a:cubicBezTo>
                    <a:pt x="96" y="34"/>
                    <a:pt x="99" y="26"/>
                    <a:pt x="99" y="21"/>
                  </a:cubicBezTo>
                  <a:cubicBezTo>
                    <a:pt x="99" y="8"/>
                    <a:pt x="88" y="0"/>
                    <a:pt x="77" y="0"/>
                  </a:cubicBezTo>
                  <a:cubicBezTo>
                    <a:pt x="62" y="0"/>
                    <a:pt x="58" y="11"/>
                    <a:pt x="56" y="16"/>
                  </a:cubicBezTo>
                  <a:lnTo>
                    <a:pt x="2" y="170"/>
                  </a:lnTo>
                  <a:cubicBezTo>
                    <a:pt x="0" y="174"/>
                    <a:pt x="0" y="174"/>
                    <a:pt x="0" y="176"/>
                  </a:cubicBezTo>
                  <a:cubicBezTo>
                    <a:pt x="0" y="181"/>
                    <a:pt x="14" y="184"/>
                    <a:pt x="16" y="184"/>
                  </a:cubicBezTo>
                  <a:cubicBezTo>
                    <a:pt x="19" y="184"/>
                    <a:pt x="19" y="182"/>
                    <a:pt x="21" y="1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9F2EFD20-C1DD-C14F-8EF8-D51DBAC3F582}"/>
                </a:ext>
              </a:extLst>
            </p:cNvPr>
            <p:cNvSpPr/>
            <p:nvPr/>
          </p:nvSpPr>
          <p:spPr>
            <a:xfrm>
              <a:off x="454860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A860728F-A1E4-974B-9873-51C5BE7135D6}"/>
                </a:ext>
              </a:extLst>
            </p:cNvPr>
            <p:cNvSpPr/>
            <p:nvPr/>
          </p:nvSpPr>
          <p:spPr>
            <a:xfrm>
              <a:off x="4597200" y="6611040"/>
              <a:ext cx="8244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24">
                  <a:moveTo>
                    <a:pt x="93" y="118"/>
                  </a:moveTo>
                  <a:cubicBezTo>
                    <a:pt x="94" y="115"/>
                    <a:pt x="106" y="70"/>
                    <a:pt x="106" y="69"/>
                  </a:cubicBezTo>
                  <a:cubicBezTo>
                    <a:pt x="107" y="64"/>
                    <a:pt x="122" y="40"/>
                    <a:pt x="138" y="27"/>
                  </a:cubicBezTo>
                  <a:cubicBezTo>
                    <a:pt x="142" y="24"/>
                    <a:pt x="157" y="14"/>
                    <a:pt x="178" y="14"/>
                  </a:cubicBezTo>
                  <a:cubicBezTo>
                    <a:pt x="182" y="14"/>
                    <a:pt x="195" y="14"/>
                    <a:pt x="205" y="21"/>
                  </a:cubicBezTo>
                  <a:cubicBezTo>
                    <a:pt x="189" y="26"/>
                    <a:pt x="182" y="38"/>
                    <a:pt x="182" y="48"/>
                  </a:cubicBezTo>
                  <a:cubicBezTo>
                    <a:pt x="182" y="59"/>
                    <a:pt x="192" y="67"/>
                    <a:pt x="203" y="67"/>
                  </a:cubicBezTo>
                  <a:cubicBezTo>
                    <a:pt x="214" y="67"/>
                    <a:pt x="230" y="58"/>
                    <a:pt x="230" y="37"/>
                  </a:cubicBezTo>
                  <a:cubicBezTo>
                    <a:pt x="230" y="11"/>
                    <a:pt x="203" y="0"/>
                    <a:pt x="178" y="0"/>
                  </a:cubicBezTo>
                  <a:cubicBezTo>
                    <a:pt x="152" y="0"/>
                    <a:pt x="130" y="11"/>
                    <a:pt x="107" y="35"/>
                  </a:cubicBezTo>
                  <a:cubicBezTo>
                    <a:pt x="99" y="5"/>
                    <a:pt x="69" y="0"/>
                    <a:pt x="58" y="0"/>
                  </a:cubicBezTo>
                  <a:cubicBezTo>
                    <a:pt x="38" y="0"/>
                    <a:pt x="26" y="11"/>
                    <a:pt x="18" y="26"/>
                  </a:cubicBezTo>
                  <a:cubicBezTo>
                    <a:pt x="6" y="45"/>
                    <a:pt x="0" y="74"/>
                    <a:pt x="0" y="75"/>
                  </a:cubicBezTo>
                  <a:cubicBezTo>
                    <a:pt x="0" y="82"/>
                    <a:pt x="6" y="82"/>
                    <a:pt x="8" y="82"/>
                  </a:cubicBezTo>
                  <a:cubicBezTo>
                    <a:pt x="16" y="82"/>
                    <a:pt x="16" y="80"/>
                    <a:pt x="19" y="67"/>
                  </a:cubicBezTo>
                  <a:cubicBezTo>
                    <a:pt x="27" y="37"/>
                    <a:pt x="37" y="14"/>
                    <a:pt x="56" y="14"/>
                  </a:cubicBezTo>
                  <a:cubicBezTo>
                    <a:pt x="69" y="14"/>
                    <a:pt x="72" y="24"/>
                    <a:pt x="72" y="38"/>
                  </a:cubicBezTo>
                  <a:cubicBezTo>
                    <a:pt x="72" y="48"/>
                    <a:pt x="67" y="66"/>
                    <a:pt x="64" y="80"/>
                  </a:cubicBezTo>
                  <a:cubicBezTo>
                    <a:pt x="61" y="93"/>
                    <a:pt x="56" y="114"/>
                    <a:pt x="53" y="123"/>
                  </a:cubicBezTo>
                  <a:lnTo>
                    <a:pt x="37" y="187"/>
                  </a:lnTo>
                  <a:cubicBezTo>
                    <a:pt x="35" y="194"/>
                    <a:pt x="32" y="206"/>
                    <a:pt x="32" y="208"/>
                  </a:cubicBezTo>
                  <a:cubicBezTo>
                    <a:pt x="32" y="219"/>
                    <a:pt x="42" y="224"/>
                    <a:pt x="50" y="224"/>
                  </a:cubicBezTo>
                  <a:cubicBezTo>
                    <a:pt x="56" y="224"/>
                    <a:pt x="67" y="219"/>
                    <a:pt x="70" y="210"/>
                  </a:cubicBezTo>
                  <a:cubicBezTo>
                    <a:pt x="72" y="206"/>
                    <a:pt x="77" y="184"/>
                    <a:pt x="80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942FB3A7-97AA-D444-AA1F-3735C0AA6126}"/>
                </a:ext>
              </a:extLst>
            </p:cNvPr>
            <p:cNvSpPr/>
            <p:nvPr/>
          </p:nvSpPr>
          <p:spPr>
            <a:xfrm>
              <a:off x="470016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0" y="0"/>
                  </a:moveTo>
                  <a:cubicBezTo>
                    <a:pt x="6" y="0"/>
                    <a:pt x="0" y="0"/>
                    <a:pt x="0" y="6"/>
                  </a:cubicBezTo>
                  <a:cubicBezTo>
                    <a:pt x="0" y="8"/>
                    <a:pt x="2" y="10"/>
                    <a:pt x="5" y="13"/>
                  </a:cubicBezTo>
                  <a:cubicBezTo>
                    <a:pt x="48" y="53"/>
                    <a:pt x="94" y="118"/>
                    <a:pt x="94" y="246"/>
                  </a:cubicBezTo>
                  <a:cubicBezTo>
                    <a:pt x="94" y="349"/>
                    <a:pt x="62" y="427"/>
                    <a:pt x="10" y="475"/>
                  </a:cubicBezTo>
                  <a:cubicBezTo>
                    <a:pt x="0" y="485"/>
                    <a:pt x="0" y="485"/>
                    <a:pt x="0" y="488"/>
                  </a:cubicBezTo>
                  <a:cubicBezTo>
                    <a:pt x="0" y="490"/>
                    <a:pt x="2" y="493"/>
                    <a:pt x="6" y="493"/>
                  </a:cubicBezTo>
                  <a:cubicBezTo>
                    <a:pt x="13" y="493"/>
                    <a:pt x="59" y="461"/>
                    <a:pt x="93" y="398"/>
                  </a:cubicBezTo>
                  <a:cubicBezTo>
                    <a:pt x="115" y="358"/>
                    <a:pt x="130" y="304"/>
                    <a:pt x="130" y="246"/>
                  </a:cubicBezTo>
                  <a:cubicBezTo>
                    <a:pt x="130" y="178"/>
                    <a:pt x="109" y="6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9468E809-E3BB-3240-8536-39839278D220}"/>
                </a:ext>
              </a:extLst>
            </p:cNvPr>
            <p:cNvSpPr/>
            <p:nvPr/>
          </p:nvSpPr>
          <p:spPr>
            <a:xfrm>
              <a:off x="4785480" y="6586920"/>
              <a:ext cx="9828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" h="323">
                  <a:moveTo>
                    <a:pt x="254" y="173"/>
                  </a:moveTo>
                  <a:cubicBezTo>
                    <a:pt x="262" y="173"/>
                    <a:pt x="274" y="173"/>
                    <a:pt x="274" y="162"/>
                  </a:cubicBezTo>
                  <a:cubicBezTo>
                    <a:pt x="274" y="149"/>
                    <a:pt x="262" y="149"/>
                    <a:pt x="254" y="149"/>
                  </a:cubicBezTo>
                  <a:lnTo>
                    <a:pt x="24" y="149"/>
                  </a:lnTo>
                  <a:cubicBezTo>
                    <a:pt x="32" y="78"/>
                    <a:pt x="93" y="24"/>
                    <a:pt x="170" y="24"/>
                  </a:cubicBezTo>
                  <a:lnTo>
                    <a:pt x="254" y="24"/>
                  </a:lnTo>
                  <a:cubicBezTo>
                    <a:pt x="262" y="24"/>
                    <a:pt x="274" y="24"/>
                    <a:pt x="274" y="13"/>
                  </a:cubicBezTo>
                  <a:cubicBezTo>
                    <a:pt x="274" y="0"/>
                    <a:pt x="262" y="0"/>
                    <a:pt x="254" y="0"/>
                  </a:cubicBezTo>
                  <a:lnTo>
                    <a:pt x="168" y="0"/>
                  </a:lnTo>
                  <a:cubicBezTo>
                    <a:pt x="75" y="0"/>
                    <a:pt x="0" y="72"/>
                    <a:pt x="0" y="162"/>
                  </a:cubicBezTo>
                  <a:cubicBezTo>
                    <a:pt x="0" y="253"/>
                    <a:pt x="77" y="323"/>
                    <a:pt x="168" y="323"/>
                  </a:cubicBezTo>
                  <a:lnTo>
                    <a:pt x="254" y="323"/>
                  </a:lnTo>
                  <a:cubicBezTo>
                    <a:pt x="262" y="323"/>
                    <a:pt x="274" y="323"/>
                    <a:pt x="274" y="310"/>
                  </a:cubicBezTo>
                  <a:cubicBezTo>
                    <a:pt x="274" y="299"/>
                    <a:pt x="262" y="299"/>
                    <a:pt x="254" y="299"/>
                  </a:cubicBezTo>
                  <a:lnTo>
                    <a:pt x="170" y="299"/>
                  </a:lnTo>
                  <a:cubicBezTo>
                    <a:pt x="93" y="299"/>
                    <a:pt x="32" y="245"/>
                    <a:pt x="24" y="1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F43DCC17-E982-F24A-8288-A1CC54E19238}"/>
                </a:ext>
              </a:extLst>
            </p:cNvPr>
            <p:cNvSpPr/>
            <p:nvPr/>
          </p:nvSpPr>
          <p:spPr>
            <a:xfrm>
              <a:off x="4915080" y="6568559"/>
              <a:ext cx="135720" cy="12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8" h="338">
                  <a:moveTo>
                    <a:pt x="58" y="299"/>
                  </a:moveTo>
                  <a:cubicBezTo>
                    <a:pt x="54" y="315"/>
                    <a:pt x="53" y="320"/>
                    <a:pt x="14" y="320"/>
                  </a:cubicBezTo>
                  <a:cubicBezTo>
                    <a:pt x="6" y="320"/>
                    <a:pt x="0" y="320"/>
                    <a:pt x="0" y="330"/>
                  </a:cubicBezTo>
                  <a:cubicBezTo>
                    <a:pt x="0" y="338"/>
                    <a:pt x="6" y="338"/>
                    <a:pt x="14" y="338"/>
                  </a:cubicBezTo>
                  <a:lnTo>
                    <a:pt x="206" y="338"/>
                  </a:lnTo>
                  <a:cubicBezTo>
                    <a:pt x="290" y="338"/>
                    <a:pt x="352" y="282"/>
                    <a:pt x="352" y="232"/>
                  </a:cubicBezTo>
                  <a:cubicBezTo>
                    <a:pt x="352" y="197"/>
                    <a:pt x="320" y="166"/>
                    <a:pt x="269" y="162"/>
                  </a:cubicBezTo>
                  <a:cubicBezTo>
                    <a:pt x="328" y="150"/>
                    <a:pt x="378" y="112"/>
                    <a:pt x="378" y="70"/>
                  </a:cubicBezTo>
                  <a:cubicBezTo>
                    <a:pt x="378" y="32"/>
                    <a:pt x="339" y="0"/>
                    <a:pt x="275" y="0"/>
                  </a:cubicBezTo>
                  <a:lnTo>
                    <a:pt x="96" y="0"/>
                  </a:lnTo>
                  <a:cubicBezTo>
                    <a:pt x="86" y="0"/>
                    <a:pt x="80" y="0"/>
                    <a:pt x="80" y="11"/>
                  </a:cubicBezTo>
                  <a:cubicBezTo>
                    <a:pt x="80" y="18"/>
                    <a:pt x="86" y="18"/>
                    <a:pt x="96" y="18"/>
                  </a:cubicBezTo>
                  <a:cubicBezTo>
                    <a:pt x="96" y="18"/>
                    <a:pt x="106" y="18"/>
                    <a:pt x="115" y="19"/>
                  </a:cubicBezTo>
                  <a:cubicBezTo>
                    <a:pt x="125" y="19"/>
                    <a:pt x="126" y="21"/>
                    <a:pt x="126" y="26"/>
                  </a:cubicBezTo>
                  <a:cubicBezTo>
                    <a:pt x="126" y="27"/>
                    <a:pt x="126" y="29"/>
                    <a:pt x="123" y="37"/>
                  </a:cubicBezTo>
                  <a:close/>
                  <a:moveTo>
                    <a:pt x="138" y="155"/>
                  </a:moveTo>
                  <a:lnTo>
                    <a:pt x="168" y="35"/>
                  </a:lnTo>
                  <a:cubicBezTo>
                    <a:pt x="171" y="19"/>
                    <a:pt x="171" y="18"/>
                    <a:pt x="192" y="18"/>
                  </a:cubicBezTo>
                  <a:lnTo>
                    <a:pt x="267" y="18"/>
                  </a:lnTo>
                  <a:cubicBezTo>
                    <a:pt x="318" y="18"/>
                    <a:pt x="330" y="51"/>
                    <a:pt x="330" y="70"/>
                  </a:cubicBezTo>
                  <a:cubicBezTo>
                    <a:pt x="330" y="110"/>
                    <a:pt x="285" y="155"/>
                    <a:pt x="218" y="155"/>
                  </a:cubicBezTo>
                  <a:close/>
                  <a:moveTo>
                    <a:pt x="114" y="320"/>
                  </a:moveTo>
                  <a:cubicBezTo>
                    <a:pt x="98" y="320"/>
                    <a:pt x="98" y="320"/>
                    <a:pt x="98" y="315"/>
                  </a:cubicBezTo>
                  <a:cubicBezTo>
                    <a:pt x="98" y="315"/>
                    <a:pt x="98" y="312"/>
                    <a:pt x="99" y="304"/>
                  </a:cubicBezTo>
                  <a:lnTo>
                    <a:pt x="134" y="170"/>
                  </a:lnTo>
                  <a:lnTo>
                    <a:pt x="238" y="170"/>
                  </a:lnTo>
                  <a:cubicBezTo>
                    <a:pt x="285" y="170"/>
                    <a:pt x="302" y="200"/>
                    <a:pt x="302" y="229"/>
                  </a:cubicBezTo>
                  <a:cubicBezTo>
                    <a:pt x="302" y="277"/>
                    <a:pt x="253" y="320"/>
                    <a:pt x="194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D8B879B6-96E1-1044-A897-37906E8F8708}"/>
                </a:ext>
              </a:extLst>
            </p:cNvPr>
            <p:cNvSpPr/>
            <p:nvPr/>
          </p:nvSpPr>
          <p:spPr>
            <a:xfrm>
              <a:off x="5147640" y="615996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837"/>
                  </a:moveTo>
                  <a:cubicBezTo>
                    <a:pt x="186" y="835"/>
                    <a:pt x="184" y="834"/>
                    <a:pt x="182" y="830"/>
                  </a:cubicBezTo>
                  <a:cubicBezTo>
                    <a:pt x="149" y="797"/>
                    <a:pt x="101" y="739"/>
                    <a:pt x="72" y="624"/>
                  </a:cubicBezTo>
                  <a:cubicBezTo>
                    <a:pt x="56" y="560"/>
                    <a:pt x="50" y="488"/>
                    <a:pt x="50" y="422"/>
                  </a:cubicBezTo>
                  <a:cubicBezTo>
                    <a:pt x="50" y="237"/>
                    <a:pt x="93" y="107"/>
                    <a:pt x="179" y="16"/>
                  </a:cubicBezTo>
                  <a:cubicBezTo>
                    <a:pt x="186" y="10"/>
                    <a:pt x="186" y="8"/>
                    <a:pt x="186" y="6"/>
                  </a:cubicBezTo>
                  <a:cubicBezTo>
                    <a:pt x="186" y="0"/>
                    <a:pt x="179" y="0"/>
                    <a:pt x="176" y="0"/>
                  </a:cubicBezTo>
                  <a:cubicBezTo>
                    <a:pt x="166" y="0"/>
                    <a:pt x="128" y="42"/>
                    <a:pt x="118" y="53"/>
                  </a:cubicBezTo>
                  <a:cubicBezTo>
                    <a:pt x="46" y="138"/>
                    <a:pt x="0" y="266"/>
                    <a:pt x="0" y="422"/>
                  </a:cubicBezTo>
                  <a:cubicBezTo>
                    <a:pt x="0" y="522"/>
                    <a:pt x="18" y="664"/>
                    <a:pt x="110" y="782"/>
                  </a:cubicBezTo>
                  <a:cubicBezTo>
                    <a:pt x="118" y="790"/>
                    <a:pt x="163" y="845"/>
                    <a:pt x="176" y="845"/>
                  </a:cubicBezTo>
                  <a:cubicBezTo>
                    <a:pt x="179" y="845"/>
                    <a:pt x="186" y="845"/>
                    <a:pt x="186" y="8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FA1059BE-B408-5E48-8453-233A2293E817}"/>
                </a:ext>
              </a:extLst>
            </p:cNvPr>
            <p:cNvSpPr/>
            <p:nvPr/>
          </p:nvSpPr>
          <p:spPr>
            <a:xfrm>
              <a:off x="523116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2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2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D059D0A8-F5A5-8543-8DF9-262090E7FCE0}"/>
                </a:ext>
              </a:extLst>
            </p:cNvPr>
            <p:cNvSpPr/>
            <p:nvPr/>
          </p:nvSpPr>
          <p:spPr>
            <a:xfrm>
              <a:off x="532620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595EE554-8819-D645-97A3-85531DBCEAE5}"/>
                </a:ext>
              </a:extLst>
            </p:cNvPr>
            <p:cNvSpPr/>
            <p:nvPr/>
          </p:nvSpPr>
          <p:spPr>
            <a:xfrm>
              <a:off x="5457240" y="6263280"/>
              <a:ext cx="1033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20">
                  <a:moveTo>
                    <a:pt x="42" y="270"/>
                  </a:moveTo>
                  <a:cubicBezTo>
                    <a:pt x="40" y="282"/>
                    <a:pt x="35" y="298"/>
                    <a:pt x="35" y="301"/>
                  </a:cubicBezTo>
                  <a:cubicBezTo>
                    <a:pt x="35" y="314"/>
                    <a:pt x="45" y="320"/>
                    <a:pt x="56" y="320"/>
                  </a:cubicBezTo>
                  <a:cubicBezTo>
                    <a:pt x="64" y="320"/>
                    <a:pt x="77" y="314"/>
                    <a:pt x="82" y="301"/>
                  </a:cubicBezTo>
                  <a:cubicBezTo>
                    <a:pt x="83" y="298"/>
                    <a:pt x="107" y="202"/>
                    <a:pt x="110" y="189"/>
                  </a:cubicBezTo>
                  <a:cubicBezTo>
                    <a:pt x="115" y="165"/>
                    <a:pt x="128" y="115"/>
                    <a:pt x="133" y="96"/>
                  </a:cubicBezTo>
                  <a:cubicBezTo>
                    <a:pt x="136" y="88"/>
                    <a:pt x="155" y="54"/>
                    <a:pt x="173" y="38"/>
                  </a:cubicBezTo>
                  <a:cubicBezTo>
                    <a:pt x="178" y="34"/>
                    <a:pt x="198" y="16"/>
                    <a:pt x="229" y="16"/>
                  </a:cubicBezTo>
                  <a:cubicBezTo>
                    <a:pt x="248" y="16"/>
                    <a:pt x="258" y="24"/>
                    <a:pt x="259" y="24"/>
                  </a:cubicBezTo>
                  <a:cubicBezTo>
                    <a:pt x="237" y="27"/>
                    <a:pt x="222" y="45"/>
                    <a:pt x="222" y="62"/>
                  </a:cubicBezTo>
                  <a:cubicBezTo>
                    <a:pt x="222" y="74"/>
                    <a:pt x="230" y="88"/>
                    <a:pt x="250" y="88"/>
                  </a:cubicBezTo>
                  <a:cubicBezTo>
                    <a:pt x="267" y="88"/>
                    <a:pt x="288" y="72"/>
                    <a:pt x="288" y="46"/>
                  </a:cubicBezTo>
                  <a:cubicBezTo>
                    <a:pt x="288" y="21"/>
                    <a:pt x="266" y="0"/>
                    <a:pt x="229" y="0"/>
                  </a:cubicBezTo>
                  <a:cubicBezTo>
                    <a:pt x="182" y="0"/>
                    <a:pt x="152" y="35"/>
                    <a:pt x="139" y="54"/>
                  </a:cubicBezTo>
                  <a:cubicBezTo>
                    <a:pt x="133" y="22"/>
                    <a:pt x="107" y="0"/>
                    <a:pt x="74" y="0"/>
                  </a:cubicBezTo>
                  <a:cubicBezTo>
                    <a:pt x="42" y="0"/>
                    <a:pt x="29" y="27"/>
                    <a:pt x="22" y="40"/>
                  </a:cubicBezTo>
                  <a:cubicBezTo>
                    <a:pt x="10" y="64"/>
                    <a:pt x="0" y="107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21" y="99"/>
                  </a:cubicBezTo>
                  <a:cubicBezTo>
                    <a:pt x="32" y="50"/>
                    <a:pt x="46" y="16"/>
                    <a:pt x="72" y="16"/>
                  </a:cubicBezTo>
                  <a:cubicBezTo>
                    <a:pt x="85" y="16"/>
                    <a:pt x="94" y="21"/>
                    <a:pt x="94" y="48"/>
                  </a:cubicBezTo>
                  <a:cubicBezTo>
                    <a:pt x="94" y="62"/>
                    <a:pt x="91" y="70"/>
                    <a:pt x="83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0582FEC7-C5EC-ED4A-88E1-A3939E8B6F7A}"/>
                </a:ext>
              </a:extLst>
            </p:cNvPr>
            <p:cNvSpPr/>
            <p:nvPr/>
          </p:nvSpPr>
          <p:spPr>
            <a:xfrm>
              <a:off x="5574240" y="6263280"/>
              <a:ext cx="11664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5" h="456">
                  <a:moveTo>
                    <a:pt x="322" y="46"/>
                  </a:moveTo>
                  <a:cubicBezTo>
                    <a:pt x="323" y="42"/>
                    <a:pt x="325" y="38"/>
                    <a:pt x="325" y="34"/>
                  </a:cubicBezTo>
                  <a:cubicBezTo>
                    <a:pt x="325" y="21"/>
                    <a:pt x="315" y="14"/>
                    <a:pt x="304" y="14"/>
                  </a:cubicBezTo>
                  <a:cubicBezTo>
                    <a:pt x="296" y="14"/>
                    <a:pt x="277" y="19"/>
                    <a:pt x="275" y="45"/>
                  </a:cubicBezTo>
                  <a:cubicBezTo>
                    <a:pt x="262" y="18"/>
                    <a:pt x="237" y="0"/>
                    <a:pt x="210" y="0"/>
                  </a:cubicBezTo>
                  <a:cubicBezTo>
                    <a:pt x="128" y="0"/>
                    <a:pt x="42" y="99"/>
                    <a:pt x="42" y="200"/>
                  </a:cubicBezTo>
                  <a:cubicBezTo>
                    <a:pt x="42" y="270"/>
                    <a:pt x="85" y="312"/>
                    <a:pt x="134" y="312"/>
                  </a:cubicBezTo>
                  <a:cubicBezTo>
                    <a:pt x="176" y="312"/>
                    <a:pt x="210" y="278"/>
                    <a:pt x="218" y="270"/>
                  </a:cubicBezTo>
                  <a:lnTo>
                    <a:pt x="218" y="272"/>
                  </a:lnTo>
                  <a:cubicBezTo>
                    <a:pt x="203" y="334"/>
                    <a:pt x="194" y="363"/>
                    <a:pt x="194" y="365"/>
                  </a:cubicBezTo>
                  <a:cubicBezTo>
                    <a:pt x="192" y="371"/>
                    <a:pt x="168" y="442"/>
                    <a:pt x="93" y="442"/>
                  </a:cubicBezTo>
                  <a:cubicBezTo>
                    <a:pt x="78" y="442"/>
                    <a:pt x="56" y="440"/>
                    <a:pt x="37" y="434"/>
                  </a:cubicBezTo>
                  <a:cubicBezTo>
                    <a:pt x="58" y="427"/>
                    <a:pt x="66" y="410"/>
                    <a:pt x="66" y="397"/>
                  </a:cubicBezTo>
                  <a:cubicBezTo>
                    <a:pt x="66" y="386"/>
                    <a:pt x="58" y="373"/>
                    <a:pt x="38" y="373"/>
                  </a:cubicBezTo>
                  <a:cubicBezTo>
                    <a:pt x="22" y="373"/>
                    <a:pt x="0" y="386"/>
                    <a:pt x="0" y="413"/>
                  </a:cubicBezTo>
                  <a:cubicBezTo>
                    <a:pt x="0" y="442"/>
                    <a:pt x="26" y="456"/>
                    <a:pt x="94" y="456"/>
                  </a:cubicBezTo>
                  <a:cubicBezTo>
                    <a:pt x="182" y="456"/>
                    <a:pt x="234" y="402"/>
                    <a:pt x="243" y="358"/>
                  </a:cubicBezTo>
                  <a:close/>
                  <a:moveTo>
                    <a:pt x="230" y="221"/>
                  </a:moveTo>
                  <a:cubicBezTo>
                    <a:pt x="226" y="240"/>
                    <a:pt x="210" y="258"/>
                    <a:pt x="194" y="270"/>
                  </a:cubicBezTo>
                  <a:cubicBezTo>
                    <a:pt x="179" y="283"/>
                    <a:pt x="157" y="296"/>
                    <a:pt x="138" y="296"/>
                  </a:cubicBezTo>
                  <a:cubicBezTo>
                    <a:pt x="102" y="296"/>
                    <a:pt x="91" y="259"/>
                    <a:pt x="91" y="232"/>
                  </a:cubicBezTo>
                  <a:cubicBezTo>
                    <a:pt x="91" y="197"/>
                    <a:pt x="112" y="114"/>
                    <a:pt x="131" y="78"/>
                  </a:cubicBezTo>
                  <a:cubicBezTo>
                    <a:pt x="150" y="43"/>
                    <a:pt x="181" y="16"/>
                    <a:pt x="210" y="16"/>
                  </a:cubicBezTo>
                  <a:cubicBezTo>
                    <a:pt x="256" y="16"/>
                    <a:pt x="266" y="72"/>
                    <a:pt x="266" y="77"/>
                  </a:cubicBezTo>
                  <a:cubicBezTo>
                    <a:pt x="266" y="80"/>
                    <a:pt x="266" y="83"/>
                    <a:pt x="264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47C938B8-2443-3B4A-81DD-F49657ABDDAE}"/>
                </a:ext>
              </a:extLst>
            </p:cNvPr>
            <p:cNvSpPr/>
            <p:nvPr/>
          </p:nvSpPr>
          <p:spPr>
            <a:xfrm>
              <a:off x="5711760" y="6263280"/>
              <a:ext cx="975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2" h="320">
                  <a:moveTo>
                    <a:pt x="99" y="149"/>
                  </a:moveTo>
                  <a:cubicBezTo>
                    <a:pt x="120" y="149"/>
                    <a:pt x="173" y="147"/>
                    <a:pt x="208" y="133"/>
                  </a:cubicBezTo>
                  <a:cubicBezTo>
                    <a:pt x="258" y="112"/>
                    <a:pt x="261" y="70"/>
                    <a:pt x="261" y="61"/>
                  </a:cubicBezTo>
                  <a:cubicBezTo>
                    <a:pt x="261" y="29"/>
                    <a:pt x="234" y="0"/>
                    <a:pt x="186" y="0"/>
                  </a:cubicBezTo>
                  <a:cubicBezTo>
                    <a:pt x="107" y="0"/>
                    <a:pt x="0" y="69"/>
                    <a:pt x="0" y="192"/>
                  </a:cubicBezTo>
                  <a:cubicBezTo>
                    <a:pt x="0" y="264"/>
                    <a:pt x="42" y="320"/>
                    <a:pt x="110" y="320"/>
                  </a:cubicBezTo>
                  <a:cubicBezTo>
                    <a:pt x="213" y="320"/>
                    <a:pt x="272" y="245"/>
                    <a:pt x="272" y="237"/>
                  </a:cubicBezTo>
                  <a:cubicBezTo>
                    <a:pt x="272" y="232"/>
                    <a:pt x="267" y="227"/>
                    <a:pt x="262" y="227"/>
                  </a:cubicBezTo>
                  <a:cubicBezTo>
                    <a:pt x="259" y="227"/>
                    <a:pt x="258" y="229"/>
                    <a:pt x="254" y="235"/>
                  </a:cubicBezTo>
                  <a:cubicBezTo>
                    <a:pt x="198" y="304"/>
                    <a:pt x="122" y="304"/>
                    <a:pt x="112" y="304"/>
                  </a:cubicBezTo>
                  <a:cubicBezTo>
                    <a:pt x="58" y="304"/>
                    <a:pt x="51" y="245"/>
                    <a:pt x="51" y="222"/>
                  </a:cubicBezTo>
                  <a:cubicBezTo>
                    <a:pt x="51" y="214"/>
                    <a:pt x="51" y="192"/>
                    <a:pt x="62" y="149"/>
                  </a:cubicBezTo>
                  <a:close/>
                  <a:moveTo>
                    <a:pt x="67" y="133"/>
                  </a:moveTo>
                  <a:cubicBezTo>
                    <a:pt x="94" y="26"/>
                    <a:pt x="166" y="16"/>
                    <a:pt x="186" y="16"/>
                  </a:cubicBezTo>
                  <a:cubicBezTo>
                    <a:pt x="219" y="16"/>
                    <a:pt x="238" y="37"/>
                    <a:pt x="238" y="61"/>
                  </a:cubicBezTo>
                  <a:cubicBezTo>
                    <a:pt x="238" y="133"/>
                    <a:pt x="125" y="133"/>
                    <a:pt x="96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BBBFA894-101F-2142-98ED-A197D79D72E2}"/>
                </a:ext>
              </a:extLst>
            </p:cNvPr>
            <p:cNvSpPr/>
            <p:nvPr/>
          </p:nvSpPr>
          <p:spPr>
            <a:xfrm>
              <a:off x="582300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1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0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E778154-5D65-2343-911A-F735DFF64A98}"/>
                </a:ext>
              </a:extLst>
            </p:cNvPr>
            <p:cNvSpPr/>
            <p:nvPr/>
          </p:nvSpPr>
          <p:spPr>
            <a:xfrm>
              <a:off x="5933519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3CF0F38A-CBF0-B345-B40F-3D2863B56AD5}"/>
                </a:ext>
              </a:extLst>
            </p:cNvPr>
            <p:cNvSpPr/>
            <p:nvPr/>
          </p:nvSpPr>
          <p:spPr>
            <a:xfrm>
              <a:off x="601920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4C5421AC-F5BC-584F-8A9B-1770230A0DB4}"/>
                </a:ext>
              </a:extLst>
            </p:cNvPr>
            <p:cNvSpPr/>
            <p:nvPr/>
          </p:nvSpPr>
          <p:spPr>
            <a:xfrm>
              <a:off x="6132960" y="6171480"/>
              <a:ext cx="44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256">
                  <a:moveTo>
                    <a:pt x="120" y="43"/>
                  </a:moveTo>
                  <a:cubicBezTo>
                    <a:pt x="125" y="35"/>
                    <a:pt x="125" y="30"/>
                    <a:pt x="125" y="27"/>
                  </a:cubicBezTo>
                  <a:cubicBezTo>
                    <a:pt x="125" y="11"/>
                    <a:pt x="110" y="0"/>
                    <a:pt x="96" y="0"/>
                  </a:cubicBezTo>
                  <a:cubicBezTo>
                    <a:pt x="77" y="0"/>
                    <a:pt x="70" y="16"/>
                    <a:pt x="69" y="24"/>
                  </a:cubicBezTo>
                  <a:lnTo>
                    <a:pt x="3" y="238"/>
                  </a:lnTo>
                  <a:cubicBezTo>
                    <a:pt x="2" y="238"/>
                    <a:pt x="0" y="245"/>
                    <a:pt x="0" y="245"/>
                  </a:cubicBezTo>
                  <a:cubicBezTo>
                    <a:pt x="0" y="251"/>
                    <a:pt x="16" y="256"/>
                    <a:pt x="19" y="256"/>
                  </a:cubicBezTo>
                  <a:cubicBezTo>
                    <a:pt x="22" y="256"/>
                    <a:pt x="24" y="256"/>
                    <a:pt x="27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30AB61FA-EC20-B841-8E56-22CE7149C9D1}"/>
                </a:ext>
              </a:extLst>
            </p:cNvPr>
            <p:cNvSpPr/>
            <p:nvPr/>
          </p:nvSpPr>
          <p:spPr>
            <a:xfrm>
              <a:off x="621756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50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E482F6B-765C-774A-B431-DE6E57FE5960}"/>
                </a:ext>
              </a:extLst>
            </p:cNvPr>
            <p:cNvSpPr/>
            <p:nvPr/>
          </p:nvSpPr>
          <p:spPr>
            <a:xfrm>
              <a:off x="631476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45025F8A-DBE8-E541-B292-84A8932D7B4B}"/>
                </a:ext>
              </a:extLst>
            </p:cNvPr>
            <p:cNvSpPr/>
            <p:nvPr/>
          </p:nvSpPr>
          <p:spPr>
            <a:xfrm>
              <a:off x="6514200" y="6221519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B322682-7AE8-3F49-85C6-9FD1CCF87A38}"/>
                </a:ext>
              </a:extLst>
            </p:cNvPr>
            <p:cNvSpPr/>
            <p:nvPr/>
          </p:nvSpPr>
          <p:spPr>
            <a:xfrm>
              <a:off x="66801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826CD54-6D50-3043-BC8C-0DED5EB41F7A}"/>
                </a:ext>
              </a:extLst>
            </p:cNvPr>
            <p:cNvSpPr/>
            <p:nvPr/>
          </p:nvSpPr>
          <p:spPr>
            <a:xfrm>
              <a:off x="684144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EC2A5ACC-9FBC-9846-8210-114C84099C78}"/>
                </a:ext>
              </a:extLst>
            </p:cNvPr>
            <p:cNvSpPr/>
            <p:nvPr/>
          </p:nvSpPr>
          <p:spPr>
            <a:xfrm>
              <a:off x="708480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901979CA-370E-0C4B-9B1F-49177EE798D4}"/>
                </a:ext>
              </a:extLst>
            </p:cNvPr>
            <p:cNvSpPr/>
            <p:nvPr/>
          </p:nvSpPr>
          <p:spPr>
            <a:xfrm>
              <a:off x="728028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6BEC164E-C676-2C44-ABA8-FAD723160600}"/>
                </a:ext>
              </a:extLst>
            </p:cNvPr>
            <p:cNvSpPr/>
            <p:nvPr/>
          </p:nvSpPr>
          <p:spPr>
            <a:xfrm>
              <a:off x="746064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141A5B80-6120-354C-B69F-C0F562903135}"/>
                </a:ext>
              </a:extLst>
            </p:cNvPr>
            <p:cNvSpPr/>
            <p:nvPr/>
          </p:nvSpPr>
          <p:spPr>
            <a:xfrm>
              <a:off x="7547039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B3776941-54F6-A944-860C-5548740093C0}"/>
                </a:ext>
              </a:extLst>
            </p:cNvPr>
            <p:cNvSpPr/>
            <p:nvPr/>
          </p:nvSpPr>
          <p:spPr>
            <a:xfrm>
              <a:off x="767376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B8CC7645-913E-0640-A4D0-E0CEBC5E2F7A}"/>
                </a:ext>
              </a:extLst>
            </p:cNvPr>
            <p:cNvSpPr/>
            <p:nvPr/>
          </p:nvSpPr>
          <p:spPr>
            <a:xfrm>
              <a:off x="777384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6A1F597A-509A-B34A-AA65-8D51DE0A6384}"/>
                </a:ext>
              </a:extLst>
            </p:cNvPr>
            <p:cNvSpPr/>
            <p:nvPr/>
          </p:nvSpPr>
          <p:spPr>
            <a:xfrm>
              <a:off x="7911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F15C4445-270D-8347-9038-7DCC13D48A3D}"/>
                </a:ext>
              </a:extLst>
            </p:cNvPr>
            <p:cNvSpPr/>
            <p:nvPr/>
          </p:nvSpPr>
          <p:spPr>
            <a:xfrm>
              <a:off x="8006399" y="615996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422"/>
                  </a:moveTo>
                  <a:cubicBezTo>
                    <a:pt x="186" y="323"/>
                    <a:pt x="168" y="181"/>
                    <a:pt x="75" y="62"/>
                  </a:cubicBezTo>
                  <a:cubicBezTo>
                    <a:pt x="67" y="53"/>
                    <a:pt x="21" y="0"/>
                    <a:pt x="8" y="0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0" y="10"/>
                    <a:pt x="2" y="11"/>
                    <a:pt x="5" y="14"/>
                  </a:cubicBezTo>
                  <a:cubicBezTo>
                    <a:pt x="38" y="51"/>
                    <a:pt x="85" y="107"/>
                    <a:pt x="114" y="219"/>
                  </a:cubicBezTo>
                  <a:cubicBezTo>
                    <a:pt x="130" y="283"/>
                    <a:pt x="136" y="357"/>
                    <a:pt x="136" y="422"/>
                  </a:cubicBezTo>
                  <a:cubicBezTo>
                    <a:pt x="136" y="493"/>
                    <a:pt x="130" y="565"/>
                    <a:pt x="112" y="634"/>
                  </a:cubicBezTo>
                  <a:cubicBezTo>
                    <a:pt x="85" y="733"/>
                    <a:pt x="43" y="789"/>
                    <a:pt x="6" y="829"/>
                  </a:cubicBezTo>
                  <a:cubicBezTo>
                    <a:pt x="0" y="835"/>
                    <a:pt x="0" y="835"/>
                    <a:pt x="0" y="837"/>
                  </a:cubicBezTo>
                  <a:cubicBezTo>
                    <a:pt x="0" y="843"/>
                    <a:pt x="5" y="845"/>
                    <a:pt x="8" y="845"/>
                  </a:cubicBezTo>
                  <a:cubicBezTo>
                    <a:pt x="19" y="845"/>
                    <a:pt x="58" y="802"/>
                    <a:pt x="67" y="792"/>
                  </a:cubicBezTo>
                  <a:cubicBezTo>
                    <a:pt x="139" y="706"/>
                    <a:pt x="186" y="579"/>
                    <a:pt x="186" y="4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E88DB678-4C02-DF49-96A8-14AE0C03E307}"/>
                </a:ext>
              </a:extLst>
            </p:cNvPr>
            <p:cNvSpPr/>
            <p:nvPr/>
          </p:nvSpPr>
          <p:spPr>
            <a:xfrm>
              <a:off x="817344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75A7A257-2134-734F-A7B2-2C76C81AE794}"/>
                </a:ext>
              </a:extLst>
            </p:cNvPr>
            <p:cNvSpPr/>
            <p:nvPr/>
          </p:nvSpPr>
          <p:spPr>
            <a:xfrm>
              <a:off x="837972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062869E-ECFF-5242-91E6-01D91E66EB07}"/>
                </a:ext>
              </a:extLst>
            </p:cNvPr>
            <p:cNvSpPr/>
            <p:nvPr/>
          </p:nvSpPr>
          <p:spPr>
            <a:xfrm>
              <a:off x="854784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6" y="427"/>
                    <a:pt x="136" y="464"/>
                  </a:cubicBezTo>
                  <a:cubicBezTo>
                    <a:pt x="136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7B278319-8DF0-1349-8FA3-76E974A0B578}"/>
                </a:ext>
              </a:extLst>
            </p:cNvPr>
            <p:cNvSpPr/>
            <p:nvPr/>
          </p:nvSpPr>
          <p:spPr>
            <a:xfrm>
              <a:off x="874332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8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9BF06FA5-FFD6-0647-81C1-54F9F360CB6F}"/>
                </a:ext>
              </a:extLst>
            </p:cNvPr>
            <p:cNvSpPr/>
            <p:nvPr/>
          </p:nvSpPr>
          <p:spPr>
            <a:xfrm>
              <a:off x="8923679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9AE67241-EF6D-F14D-8FC6-53984C710D29}"/>
                </a:ext>
              </a:extLst>
            </p:cNvPr>
            <p:cNvSpPr/>
            <p:nvPr/>
          </p:nvSpPr>
          <p:spPr>
            <a:xfrm>
              <a:off x="901008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21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65C2A430-011E-1441-A6FD-EBFB7F08E3EA}"/>
                </a:ext>
              </a:extLst>
            </p:cNvPr>
            <p:cNvSpPr/>
            <p:nvPr/>
          </p:nvSpPr>
          <p:spPr>
            <a:xfrm>
              <a:off x="913680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74B443F6-A20C-E04B-B8D6-1591C05AD025}"/>
                </a:ext>
              </a:extLst>
            </p:cNvPr>
            <p:cNvSpPr/>
            <p:nvPr/>
          </p:nvSpPr>
          <p:spPr>
            <a:xfrm>
              <a:off x="923688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7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BA57FD7C-EC70-654A-A7F2-5618709A5AEB}"/>
                </a:ext>
              </a:extLst>
            </p:cNvPr>
            <p:cNvSpPr/>
            <p:nvPr/>
          </p:nvSpPr>
          <p:spPr>
            <a:xfrm>
              <a:off x="93744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1" name="Group 110" descr="18§display§target(s';w^-) = r + \gamma \max_{a'} Q_{w^-}(s', a')§svg§600§FALSE" title="TexMaths">
            <a:extLst>
              <a:ext uri="{FF2B5EF4-FFF2-40B4-BE49-F238E27FC236}">
                <a16:creationId xmlns:a16="http://schemas.microsoft.com/office/drawing/2014/main" id="{5B1A5C87-E861-7748-B24A-97B32A6EA61A}"/>
              </a:ext>
            </a:extLst>
          </p:cNvPr>
          <p:cNvGrpSpPr/>
          <p:nvPr/>
        </p:nvGrpSpPr>
        <p:grpSpPr>
          <a:xfrm>
            <a:off x="1222199" y="6858000"/>
            <a:ext cx="4746240" cy="426599"/>
            <a:chOff x="1222199" y="6858000"/>
            <a:chExt cx="4746240" cy="426599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69E51AAD-F7EC-F44D-89FB-45C52D1AA369}"/>
                </a:ext>
              </a:extLst>
            </p:cNvPr>
            <p:cNvSpPr/>
            <p:nvPr/>
          </p:nvSpPr>
          <p:spPr>
            <a:xfrm>
              <a:off x="1222199" y="6858000"/>
              <a:ext cx="4746240" cy="42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85" h="1179">
                  <a:moveTo>
                    <a:pt x="6593" y="1179"/>
                  </a:moveTo>
                  <a:lnTo>
                    <a:pt x="0" y="1179"/>
                  </a:lnTo>
                  <a:lnTo>
                    <a:pt x="0" y="0"/>
                  </a:lnTo>
                  <a:lnTo>
                    <a:pt x="13185" y="0"/>
                  </a:lnTo>
                  <a:lnTo>
                    <a:pt x="13185" y="1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94BE28CE-5569-0B40-B93D-A6C0D69EF188}"/>
                </a:ext>
              </a:extLst>
            </p:cNvPr>
            <p:cNvSpPr/>
            <p:nvPr/>
          </p:nvSpPr>
          <p:spPr>
            <a:xfrm>
              <a:off x="1228680" y="692028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60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4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D77B3550-0A83-3D4E-925E-2E677AC0A1C0}"/>
                </a:ext>
              </a:extLst>
            </p:cNvPr>
            <p:cNvSpPr/>
            <p:nvPr/>
          </p:nvSpPr>
          <p:spPr>
            <a:xfrm>
              <a:off x="1336320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6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6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E71D9ECC-7E57-1E4F-867C-790E559401D7}"/>
                </a:ext>
              </a:extLst>
            </p:cNvPr>
            <p:cNvSpPr/>
            <p:nvPr/>
          </p:nvSpPr>
          <p:spPr>
            <a:xfrm>
              <a:off x="1482840" y="697284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298B9DB9-8A22-744C-AD3A-097DA863044C}"/>
                </a:ext>
              </a:extLst>
            </p:cNvPr>
            <p:cNvSpPr/>
            <p:nvPr/>
          </p:nvSpPr>
          <p:spPr>
            <a:xfrm>
              <a:off x="1614960" y="6972840"/>
              <a:ext cx="131040" cy="184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513">
                  <a:moveTo>
                    <a:pt x="362" y="52"/>
                  </a:moveTo>
                  <a:cubicBezTo>
                    <a:pt x="364" y="47"/>
                    <a:pt x="365" y="43"/>
                    <a:pt x="365" y="38"/>
                  </a:cubicBezTo>
                  <a:cubicBezTo>
                    <a:pt x="365" y="23"/>
                    <a:pt x="355" y="16"/>
                    <a:pt x="342" y="16"/>
                  </a:cubicBezTo>
                  <a:cubicBezTo>
                    <a:pt x="333" y="16"/>
                    <a:pt x="313" y="22"/>
                    <a:pt x="310" y="50"/>
                  </a:cubicBezTo>
                  <a:cubicBezTo>
                    <a:pt x="295" y="20"/>
                    <a:pt x="266" y="0"/>
                    <a:pt x="236" y="0"/>
                  </a:cubicBezTo>
                  <a:cubicBezTo>
                    <a:pt x="144" y="0"/>
                    <a:pt x="47" y="112"/>
                    <a:pt x="47" y="225"/>
                  </a:cubicBezTo>
                  <a:cubicBezTo>
                    <a:pt x="47" y="304"/>
                    <a:pt x="95" y="351"/>
                    <a:pt x="151" y="351"/>
                  </a:cubicBezTo>
                  <a:cubicBezTo>
                    <a:pt x="198" y="351"/>
                    <a:pt x="236" y="313"/>
                    <a:pt x="245" y="304"/>
                  </a:cubicBezTo>
                  <a:lnTo>
                    <a:pt x="245" y="306"/>
                  </a:lnTo>
                  <a:cubicBezTo>
                    <a:pt x="229" y="376"/>
                    <a:pt x="218" y="409"/>
                    <a:pt x="218" y="410"/>
                  </a:cubicBezTo>
                  <a:cubicBezTo>
                    <a:pt x="216" y="418"/>
                    <a:pt x="189" y="497"/>
                    <a:pt x="104" y="497"/>
                  </a:cubicBezTo>
                  <a:cubicBezTo>
                    <a:pt x="88" y="497"/>
                    <a:pt x="63" y="495"/>
                    <a:pt x="41" y="488"/>
                  </a:cubicBezTo>
                  <a:cubicBezTo>
                    <a:pt x="65" y="481"/>
                    <a:pt x="74" y="461"/>
                    <a:pt x="74" y="446"/>
                  </a:cubicBezTo>
                  <a:cubicBezTo>
                    <a:pt x="74" y="434"/>
                    <a:pt x="65" y="419"/>
                    <a:pt x="43" y="419"/>
                  </a:cubicBezTo>
                  <a:cubicBezTo>
                    <a:pt x="25" y="419"/>
                    <a:pt x="0" y="434"/>
                    <a:pt x="0" y="464"/>
                  </a:cubicBezTo>
                  <a:cubicBezTo>
                    <a:pt x="0" y="497"/>
                    <a:pt x="29" y="513"/>
                    <a:pt x="106" y="513"/>
                  </a:cubicBezTo>
                  <a:cubicBezTo>
                    <a:pt x="205" y="513"/>
                    <a:pt x="263" y="452"/>
                    <a:pt x="274" y="403"/>
                  </a:cubicBezTo>
                  <a:close/>
                  <a:moveTo>
                    <a:pt x="259" y="248"/>
                  </a:moveTo>
                  <a:cubicBezTo>
                    <a:pt x="254" y="270"/>
                    <a:pt x="236" y="290"/>
                    <a:pt x="218" y="304"/>
                  </a:cubicBezTo>
                  <a:cubicBezTo>
                    <a:pt x="202" y="319"/>
                    <a:pt x="176" y="333"/>
                    <a:pt x="155" y="333"/>
                  </a:cubicBezTo>
                  <a:cubicBezTo>
                    <a:pt x="115" y="333"/>
                    <a:pt x="103" y="292"/>
                    <a:pt x="103" y="261"/>
                  </a:cubicBezTo>
                  <a:cubicBezTo>
                    <a:pt x="103" y="221"/>
                    <a:pt x="126" y="128"/>
                    <a:pt x="148" y="88"/>
                  </a:cubicBezTo>
                  <a:cubicBezTo>
                    <a:pt x="169" y="49"/>
                    <a:pt x="203" y="18"/>
                    <a:pt x="236" y="18"/>
                  </a:cubicBezTo>
                  <a:cubicBezTo>
                    <a:pt x="288" y="18"/>
                    <a:pt x="299" y="81"/>
                    <a:pt x="299" y="86"/>
                  </a:cubicBezTo>
                  <a:cubicBezTo>
                    <a:pt x="299" y="90"/>
                    <a:pt x="299" y="94"/>
                    <a:pt x="297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D21313EC-0713-E942-BB46-CC6C5648C1A5}"/>
                </a:ext>
              </a:extLst>
            </p:cNvPr>
            <p:cNvSpPr/>
            <p:nvPr/>
          </p:nvSpPr>
          <p:spPr>
            <a:xfrm>
              <a:off x="1769040" y="6972840"/>
              <a:ext cx="1098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6" h="360">
                  <a:moveTo>
                    <a:pt x="112" y="167"/>
                  </a:moveTo>
                  <a:cubicBezTo>
                    <a:pt x="135" y="167"/>
                    <a:pt x="194" y="166"/>
                    <a:pt x="234" y="149"/>
                  </a:cubicBezTo>
                  <a:cubicBezTo>
                    <a:pt x="290" y="126"/>
                    <a:pt x="293" y="79"/>
                    <a:pt x="293" y="68"/>
                  </a:cubicBezTo>
                  <a:cubicBezTo>
                    <a:pt x="293" y="32"/>
                    <a:pt x="263" y="0"/>
                    <a:pt x="209" y="0"/>
                  </a:cubicBezTo>
                  <a:cubicBezTo>
                    <a:pt x="121" y="0"/>
                    <a:pt x="0" y="77"/>
                    <a:pt x="0" y="216"/>
                  </a:cubicBezTo>
                  <a:cubicBezTo>
                    <a:pt x="0" y="297"/>
                    <a:pt x="47" y="360"/>
                    <a:pt x="124" y="360"/>
                  </a:cubicBezTo>
                  <a:cubicBezTo>
                    <a:pt x="239" y="360"/>
                    <a:pt x="306" y="275"/>
                    <a:pt x="306" y="266"/>
                  </a:cubicBezTo>
                  <a:cubicBezTo>
                    <a:pt x="306" y="261"/>
                    <a:pt x="301" y="256"/>
                    <a:pt x="295" y="256"/>
                  </a:cubicBezTo>
                  <a:cubicBezTo>
                    <a:pt x="292" y="256"/>
                    <a:pt x="290" y="257"/>
                    <a:pt x="286" y="265"/>
                  </a:cubicBezTo>
                  <a:cubicBezTo>
                    <a:pt x="223" y="342"/>
                    <a:pt x="137" y="342"/>
                    <a:pt x="126" y="342"/>
                  </a:cubicBezTo>
                  <a:cubicBezTo>
                    <a:pt x="65" y="342"/>
                    <a:pt x="58" y="275"/>
                    <a:pt x="58" y="250"/>
                  </a:cubicBezTo>
                  <a:cubicBezTo>
                    <a:pt x="58" y="241"/>
                    <a:pt x="58" y="216"/>
                    <a:pt x="70" y="167"/>
                  </a:cubicBezTo>
                  <a:close/>
                  <a:moveTo>
                    <a:pt x="76" y="149"/>
                  </a:moveTo>
                  <a:cubicBezTo>
                    <a:pt x="106" y="29"/>
                    <a:pt x="187" y="18"/>
                    <a:pt x="209" y="18"/>
                  </a:cubicBezTo>
                  <a:cubicBezTo>
                    <a:pt x="247" y="18"/>
                    <a:pt x="266" y="41"/>
                    <a:pt x="266" y="68"/>
                  </a:cubicBezTo>
                  <a:cubicBezTo>
                    <a:pt x="266" y="149"/>
                    <a:pt x="140" y="149"/>
                    <a:pt x="108" y="1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33EBECC9-601F-DF49-8648-517E4F9DE9A4}"/>
                </a:ext>
              </a:extLst>
            </p:cNvPr>
            <p:cNvSpPr/>
            <p:nvPr/>
          </p:nvSpPr>
          <p:spPr>
            <a:xfrm>
              <a:off x="1894680" y="692028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58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6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5053F553-179E-6241-BEE4-2D89EB0F1ACB}"/>
                </a:ext>
              </a:extLst>
            </p:cNvPr>
            <p:cNvSpPr/>
            <p:nvPr/>
          </p:nvSpPr>
          <p:spPr>
            <a:xfrm>
              <a:off x="2018519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1A632B25-7DCD-A349-AD0C-EEED30C43620}"/>
                </a:ext>
              </a:extLst>
            </p:cNvPr>
            <p:cNvSpPr/>
            <p:nvPr/>
          </p:nvSpPr>
          <p:spPr>
            <a:xfrm>
              <a:off x="211572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BC8FA04E-1A56-5640-9F7F-6C649F6CF46E}"/>
                </a:ext>
              </a:extLst>
            </p:cNvPr>
            <p:cNvSpPr/>
            <p:nvPr/>
          </p:nvSpPr>
          <p:spPr>
            <a:xfrm>
              <a:off x="224352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917C5C7D-3128-1447-9B62-F28A5CA3E176}"/>
                </a:ext>
              </a:extLst>
            </p:cNvPr>
            <p:cNvSpPr/>
            <p:nvPr/>
          </p:nvSpPr>
          <p:spPr>
            <a:xfrm>
              <a:off x="2338200" y="697608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DD5EE5BC-5499-8243-9B12-4A2CDEAA1314}"/>
                </a:ext>
              </a:extLst>
            </p:cNvPr>
            <p:cNvSpPr/>
            <p:nvPr/>
          </p:nvSpPr>
          <p:spPr>
            <a:xfrm>
              <a:off x="2448360" y="697284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07CA3960-D1C4-B24D-85B1-1FCCEE892BC8}"/>
                </a:ext>
              </a:extLst>
            </p:cNvPr>
            <p:cNvSpPr/>
            <p:nvPr/>
          </p:nvSpPr>
          <p:spPr>
            <a:xfrm>
              <a:off x="2671920" y="692604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453DECB9-E881-5945-A561-1CB9B96D5340}"/>
                </a:ext>
              </a:extLst>
            </p:cNvPr>
            <p:cNvSpPr/>
            <p:nvPr/>
          </p:nvSpPr>
          <p:spPr>
            <a:xfrm>
              <a:off x="285912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673300F8-27D5-F146-BA79-47B07FBB2AEA}"/>
                </a:ext>
              </a:extLst>
            </p:cNvPr>
            <p:cNvSpPr/>
            <p:nvPr/>
          </p:nvSpPr>
          <p:spPr>
            <a:xfrm>
              <a:off x="3047760" y="6994079"/>
              <a:ext cx="189360" cy="6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187">
                  <a:moveTo>
                    <a:pt x="500" y="32"/>
                  </a:moveTo>
                  <a:cubicBezTo>
                    <a:pt x="513" y="32"/>
                    <a:pt x="527" y="32"/>
                    <a:pt x="527" y="16"/>
                  </a:cubicBezTo>
                  <a:cubicBezTo>
                    <a:pt x="527" y="0"/>
                    <a:pt x="513" y="0"/>
                    <a:pt x="502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2"/>
                    <a:pt x="14" y="32"/>
                    <a:pt x="27" y="32"/>
                  </a:cubicBezTo>
                  <a:close/>
                  <a:moveTo>
                    <a:pt x="502" y="187"/>
                  </a:moveTo>
                  <a:cubicBezTo>
                    <a:pt x="513" y="187"/>
                    <a:pt x="527" y="187"/>
                    <a:pt x="527" y="171"/>
                  </a:cubicBezTo>
                  <a:cubicBezTo>
                    <a:pt x="527" y="155"/>
                    <a:pt x="513" y="155"/>
                    <a:pt x="500" y="155"/>
                  </a:cubicBezTo>
                  <a:lnTo>
                    <a:pt x="27" y="155"/>
                  </a:lnTo>
                  <a:cubicBezTo>
                    <a:pt x="14" y="155"/>
                    <a:pt x="0" y="155"/>
                    <a:pt x="0" y="171"/>
                  </a:cubicBezTo>
                  <a:cubicBezTo>
                    <a:pt x="0" y="187"/>
                    <a:pt x="14" y="187"/>
                    <a:pt x="27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8BEC012E-1B0A-1E4B-9E1D-7BC0EB7B30A3}"/>
                </a:ext>
              </a:extLst>
            </p:cNvPr>
            <p:cNvSpPr/>
            <p:nvPr/>
          </p:nvSpPr>
          <p:spPr>
            <a:xfrm>
              <a:off x="3339719" y="697284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0BBD8C1B-B4BC-2D41-8465-66A8AA709C7E}"/>
                </a:ext>
              </a:extLst>
            </p:cNvPr>
            <p:cNvSpPr/>
            <p:nvPr/>
          </p:nvSpPr>
          <p:spPr>
            <a:xfrm>
              <a:off x="3546720" y="6932520"/>
              <a:ext cx="189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529">
                  <a:moveTo>
                    <a:pt x="281" y="281"/>
                  </a:moveTo>
                  <a:lnTo>
                    <a:pt x="502" y="281"/>
                  </a:lnTo>
                  <a:cubicBezTo>
                    <a:pt x="513" y="281"/>
                    <a:pt x="527" y="281"/>
                    <a:pt x="527" y="265"/>
                  </a:cubicBezTo>
                  <a:cubicBezTo>
                    <a:pt x="527" y="248"/>
                    <a:pt x="513" y="248"/>
                    <a:pt x="502" y="248"/>
                  </a:cubicBezTo>
                  <a:lnTo>
                    <a:pt x="281" y="248"/>
                  </a:lnTo>
                  <a:lnTo>
                    <a:pt x="281" y="27"/>
                  </a:lnTo>
                  <a:cubicBezTo>
                    <a:pt x="281" y="14"/>
                    <a:pt x="281" y="0"/>
                    <a:pt x="265" y="0"/>
                  </a:cubicBezTo>
                  <a:cubicBezTo>
                    <a:pt x="248" y="0"/>
                    <a:pt x="248" y="14"/>
                    <a:pt x="248" y="27"/>
                  </a:cubicBezTo>
                  <a:lnTo>
                    <a:pt x="248" y="248"/>
                  </a:lnTo>
                  <a:lnTo>
                    <a:pt x="27" y="248"/>
                  </a:lnTo>
                  <a:cubicBezTo>
                    <a:pt x="14" y="248"/>
                    <a:pt x="0" y="248"/>
                    <a:pt x="0" y="265"/>
                  </a:cubicBezTo>
                  <a:cubicBezTo>
                    <a:pt x="0" y="281"/>
                    <a:pt x="14" y="281"/>
                    <a:pt x="27" y="281"/>
                  </a:cubicBezTo>
                  <a:lnTo>
                    <a:pt x="248" y="281"/>
                  </a:lnTo>
                  <a:lnTo>
                    <a:pt x="248" y="502"/>
                  </a:lnTo>
                  <a:cubicBezTo>
                    <a:pt x="248" y="513"/>
                    <a:pt x="248" y="529"/>
                    <a:pt x="265" y="529"/>
                  </a:cubicBezTo>
                  <a:cubicBezTo>
                    <a:pt x="281" y="529"/>
                    <a:pt x="281" y="513"/>
                    <a:pt x="281" y="5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4861A857-5057-724D-9C45-C6975A6845A1}"/>
                </a:ext>
              </a:extLst>
            </p:cNvPr>
            <p:cNvSpPr/>
            <p:nvPr/>
          </p:nvSpPr>
          <p:spPr>
            <a:xfrm>
              <a:off x="3819959" y="6972840"/>
              <a:ext cx="150120" cy="18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8" h="522">
                  <a:moveTo>
                    <a:pt x="18" y="149"/>
                  </a:moveTo>
                  <a:cubicBezTo>
                    <a:pt x="49" y="58"/>
                    <a:pt x="135" y="58"/>
                    <a:pt x="144" y="58"/>
                  </a:cubicBezTo>
                  <a:cubicBezTo>
                    <a:pt x="265" y="58"/>
                    <a:pt x="274" y="196"/>
                    <a:pt x="274" y="259"/>
                  </a:cubicBezTo>
                  <a:cubicBezTo>
                    <a:pt x="274" y="308"/>
                    <a:pt x="270" y="320"/>
                    <a:pt x="263" y="337"/>
                  </a:cubicBezTo>
                  <a:cubicBezTo>
                    <a:pt x="247" y="394"/>
                    <a:pt x="223" y="486"/>
                    <a:pt x="223" y="508"/>
                  </a:cubicBezTo>
                  <a:cubicBezTo>
                    <a:pt x="223" y="517"/>
                    <a:pt x="227" y="522"/>
                    <a:pt x="232" y="522"/>
                  </a:cubicBezTo>
                  <a:cubicBezTo>
                    <a:pt x="243" y="522"/>
                    <a:pt x="250" y="504"/>
                    <a:pt x="257" y="473"/>
                  </a:cubicBezTo>
                  <a:cubicBezTo>
                    <a:pt x="277" y="407"/>
                    <a:pt x="284" y="362"/>
                    <a:pt x="288" y="337"/>
                  </a:cubicBezTo>
                  <a:cubicBezTo>
                    <a:pt x="290" y="328"/>
                    <a:pt x="290" y="317"/>
                    <a:pt x="293" y="306"/>
                  </a:cubicBezTo>
                  <a:cubicBezTo>
                    <a:pt x="319" y="229"/>
                    <a:pt x="371" y="110"/>
                    <a:pt x="401" y="47"/>
                  </a:cubicBezTo>
                  <a:cubicBezTo>
                    <a:pt x="407" y="38"/>
                    <a:pt x="418" y="20"/>
                    <a:pt x="418" y="16"/>
                  </a:cubicBezTo>
                  <a:cubicBezTo>
                    <a:pt x="418" y="9"/>
                    <a:pt x="409" y="9"/>
                    <a:pt x="407" y="9"/>
                  </a:cubicBezTo>
                  <a:cubicBezTo>
                    <a:pt x="405" y="9"/>
                    <a:pt x="400" y="9"/>
                    <a:pt x="398" y="14"/>
                  </a:cubicBezTo>
                  <a:cubicBezTo>
                    <a:pt x="356" y="90"/>
                    <a:pt x="324" y="169"/>
                    <a:pt x="293" y="248"/>
                  </a:cubicBezTo>
                  <a:cubicBezTo>
                    <a:pt x="292" y="225"/>
                    <a:pt x="292" y="164"/>
                    <a:pt x="261" y="86"/>
                  </a:cubicBezTo>
                  <a:cubicBezTo>
                    <a:pt x="241" y="40"/>
                    <a:pt x="209" y="0"/>
                    <a:pt x="155" y="0"/>
                  </a:cubicBezTo>
                  <a:cubicBezTo>
                    <a:pt x="56" y="0"/>
                    <a:pt x="0" y="121"/>
                    <a:pt x="0" y="146"/>
                  </a:cubicBezTo>
                  <a:cubicBezTo>
                    <a:pt x="0" y="153"/>
                    <a:pt x="7" y="153"/>
                    <a:pt x="14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0998C01E-7F2F-C649-A2E4-BA4313E6D3DE}"/>
                </a:ext>
              </a:extLst>
            </p:cNvPr>
            <p:cNvSpPr/>
            <p:nvPr/>
          </p:nvSpPr>
          <p:spPr>
            <a:xfrm>
              <a:off x="4033800" y="6972840"/>
              <a:ext cx="222480" cy="12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351">
                  <a:moveTo>
                    <a:pt x="61" y="77"/>
                  </a:moveTo>
                  <a:lnTo>
                    <a:pt x="61" y="292"/>
                  </a:lnTo>
                  <a:cubicBezTo>
                    <a:pt x="61" y="326"/>
                    <a:pt x="52" y="326"/>
                    <a:pt x="0" y="326"/>
                  </a:cubicBezTo>
                  <a:lnTo>
                    <a:pt x="0" y="351"/>
                  </a:lnTo>
                  <a:cubicBezTo>
                    <a:pt x="27" y="351"/>
                    <a:pt x="68" y="349"/>
                    <a:pt x="90" y="349"/>
                  </a:cubicBezTo>
                  <a:cubicBezTo>
                    <a:pt x="110" y="349"/>
                    <a:pt x="151" y="351"/>
                    <a:pt x="178" y="351"/>
                  </a:cubicBezTo>
                  <a:lnTo>
                    <a:pt x="178" y="326"/>
                  </a:lnTo>
                  <a:cubicBezTo>
                    <a:pt x="126" y="326"/>
                    <a:pt x="117" y="326"/>
                    <a:pt x="117" y="292"/>
                  </a:cubicBezTo>
                  <a:lnTo>
                    <a:pt x="117" y="144"/>
                  </a:lnTo>
                  <a:cubicBezTo>
                    <a:pt x="117" y="61"/>
                    <a:pt x="173" y="18"/>
                    <a:pt x="223" y="18"/>
                  </a:cubicBezTo>
                  <a:cubicBezTo>
                    <a:pt x="274" y="18"/>
                    <a:pt x="283" y="61"/>
                    <a:pt x="283" y="106"/>
                  </a:cubicBezTo>
                  <a:lnTo>
                    <a:pt x="283" y="292"/>
                  </a:lnTo>
                  <a:cubicBezTo>
                    <a:pt x="283" y="326"/>
                    <a:pt x="274" y="326"/>
                    <a:pt x="220" y="326"/>
                  </a:cubicBezTo>
                  <a:lnTo>
                    <a:pt x="220" y="351"/>
                  </a:lnTo>
                  <a:cubicBezTo>
                    <a:pt x="248" y="351"/>
                    <a:pt x="288" y="349"/>
                    <a:pt x="310" y="349"/>
                  </a:cubicBezTo>
                  <a:cubicBezTo>
                    <a:pt x="331" y="349"/>
                    <a:pt x="373" y="351"/>
                    <a:pt x="400" y="351"/>
                  </a:cubicBezTo>
                  <a:lnTo>
                    <a:pt x="400" y="326"/>
                  </a:lnTo>
                  <a:cubicBezTo>
                    <a:pt x="346" y="326"/>
                    <a:pt x="337" y="326"/>
                    <a:pt x="337" y="292"/>
                  </a:cubicBezTo>
                  <a:lnTo>
                    <a:pt x="337" y="144"/>
                  </a:lnTo>
                  <a:cubicBezTo>
                    <a:pt x="337" y="61"/>
                    <a:pt x="394" y="18"/>
                    <a:pt x="445" y="18"/>
                  </a:cubicBezTo>
                  <a:cubicBezTo>
                    <a:pt x="493" y="18"/>
                    <a:pt x="502" y="61"/>
                    <a:pt x="502" y="106"/>
                  </a:cubicBezTo>
                  <a:lnTo>
                    <a:pt x="502" y="292"/>
                  </a:lnTo>
                  <a:cubicBezTo>
                    <a:pt x="502" y="326"/>
                    <a:pt x="493" y="326"/>
                    <a:pt x="441" y="326"/>
                  </a:cubicBezTo>
                  <a:lnTo>
                    <a:pt x="441" y="351"/>
                  </a:lnTo>
                  <a:cubicBezTo>
                    <a:pt x="468" y="351"/>
                    <a:pt x="509" y="349"/>
                    <a:pt x="531" y="349"/>
                  </a:cubicBezTo>
                  <a:cubicBezTo>
                    <a:pt x="551" y="349"/>
                    <a:pt x="592" y="351"/>
                    <a:pt x="619" y="351"/>
                  </a:cubicBezTo>
                  <a:lnTo>
                    <a:pt x="619" y="326"/>
                  </a:lnTo>
                  <a:cubicBezTo>
                    <a:pt x="578" y="326"/>
                    <a:pt x="558" y="326"/>
                    <a:pt x="558" y="302"/>
                  </a:cubicBezTo>
                  <a:lnTo>
                    <a:pt x="558" y="151"/>
                  </a:lnTo>
                  <a:cubicBezTo>
                    <a:pt x="558" y="83"/>
                    <a:pt x="558" y="58"/>
                    <a:pt x="533" y="29"/>
                  </a:cubicBezTo>
                  <a:cubicBezTo>
                    <a:pt x="522" y="16"/>
                    <a:pt x="495" y="0"/>
                    <a:pt x="450" y="0"/>
                  </a:cubicBezTo>
                  <a:cubicBezTo>
                    <a:pt x="383" y="0"/>
                    <a:pt x="347" y="47"/>
                    <a:pt x="335" y="77"/>
                  </a:cubicBezTo>
                  <a:cubicBezTo>
                    <a:pt x="324" y="9"/>
                    <a:pt x="265" y="0"/>
                    <a:pt x="229" y="0"/>
                  </a:cubicBezTo>
                  <a:cubicBezTo>
                    <a:pt x="171" y="0"/>
                    <a:pt x="133" y="34"/>
                    <a:pt x="112" y="83"/>
                  </a:cubicBezTo>
                  <a:lnTo>
                    <a:pt x="112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6" y="34"/>
                    <a:pt x="61" y="40"/>
                    <a:pt x="61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19BC77D8-CDD4-B54B-A1BF-3FF817D11502}"/>
                </a:ext>
              </a:extLst>
            </p:cNvPr>
            <p:cNvSpPr/>
            <p:nvPr/>
          </p:nvSpPr>
          <p:spPr>
            <a:xfrm>
              <a:off x="4272840" y="6970680"/>
              <a:ext cx="128520" cy="131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365">
                  <a:moveTo>
                    <a:pt x="232" y="295"/>
                  </a:moveTo>
                  <a:cubicBezTo>
                    <a:pt x="234" y="328"/>
                    <a:pt x="256" y="360"/>
                    <a:pt x="293" y="360"/>
                  </a:cubicBezTo>
                  <a:cubicBezTo>
                    <a:pt x="310" y="360"/>
                    <a:pt x="358" y="349"/>
                    <a:pt x="358" y="284"/>
                  </a:cubicBezTo>
                  <a:lnTo>
                    <a:pt x="358" y="241"/>
                  </a:lnTo>
                  <a:lnTo>
                    <a:pt x="338" y="241"/>
                  </a:lnTo>
                  <a:lnTo>
                    <a:pt x="338" y="284"/>
                  </a:lnTo>
                  <a:cubicBezTo>
                    <a:pt x="338" y="331"/>
                    <a:pt x="319" y="337"/>
                    <a:pt x="310" y="337"/>
                  </a:cubicBezTo>
                  <a:cubicBezTo>
                    <a:pt x="284" y="337"/>
                    <a:pt x="281" y="301"/>
                    <a:pt x="281" y="297"/>
                  </a:cubicBezTo>
                  <a:lnTo>
                    <a:pt x="281" y="137"/>
                  </a:lnTo>
                  <a:cubicBezTo>
                    <a:pt x="281" y="104"/>
                    <a:pt x="281" y="74"/>
                    <a:pt x="252" y="43"/>
                  </a:cubicBezTo>
                  <a:cubicBezTo>
                    <a:pt x="221" y="13"/>
                    <a:pt x="182" y="0"/>
                    <a:pt x="144" y="0"/>
                  </a:cubicBezTo>
                  <a:cubicBezTo>
                    <a:pt x="77" y="0"/>
                    <a:pt x="23" y="38"/>
                    <a:pt x="23" y="90"/>
                  </a:cubicBezTo>
                  <a:cubicBezTo>
                    <a:pt x="23" y="113"/>
                    <a:pt x="40" y="128"/>
                    <a:pt x="59" y="128"/>
                  </a:cubicBezTo>
                  <a:cubicBezTo>
                    <a:pt x="83" y="128"/>
                    <a:pt x="95" y="112"/>
                    <a:pt x="95" y="90"/>
                  </a:cubicBezTo>
                  <a:cubicBezTo>
                    <a:pt x="95" y="81"/>
                    <a:pt x="92" y="54"/>
                    <a:pt x="56" y="54"/>
                  </a:cubicBezTo>
                  <a:cubicBezTo>
                    <a:pt x="77" y="27"/>
                    <a:pt x="115" y="18"/>
                    <a:pt x="142" y="18"/>
                  </a:cubicBezTo>
                  <a:cubicBezTo>
                    <a:pt x="180" y="18"/>
                    <a:pt x="225" y="49"/>
                    <a:pt x="225" y="119"/>
                  </a:cubicBezTo>
                  <a:lnTo>
                    <a:pt x="225" y="149"/>
                  </a:lnTo>
                  <a:cubicBezTo>
                    <a:pt x="185" y="151"/>
                    <a:pt x="130" y="153"/>
                    <a:pt x="79" y="176"/>
                  </a:cubicBezTo>
                  <a:cubicBezTo>
                    <a:pt x="20" y="203"/>
                    <a:pt x="0" y="245"/>
                    <a:pt x="0" y="281"/>
                  </a:cubicBezTo>
                  <a:cubicBezTo>
                    <a:pt x="0" y="346"/>
                    <a:pt x="77" y="365"/>
                    <a:pt x="128" y="365"/>
                  </a:cubicBezTo>
                  <a:cubicBezTo>
                    <a:pt x="180" y="365"/>
                    <a:pt x="216" y="333"/>
                    <a:pt x="232" y="295"/>
                  </a:cubicBezTo>
                  <a:close/>
                  <a:moveTo>
                    <a:pt x="225" y="166"/>
                  </a:moveTo>
                  <a:lnTo>
                    <a:pt x="225" y="245"/>
                  </a:lnTo>
                  <a:cubicBezTo>
                    <a:pt x="225" y="320"/>
                    <a:pt x="169" y="347"/>
                    <a:pt x="133" y="347"/>
                  </a:cubicBezTo>
                  <a:cubicBezTo>
                    <a:pt x="94" y="347"/>
                    <a:pt x="61" y="319"/>
                    <a:pt x="61" y="279"/>
                  </a:cubicBezTo>
                  <a:cubicBezTo>
                    <a:pt x="61" y="236"/>
                    <a:pt x="95" y="169"/>
                    <a:pt x="225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4132FECD-7A5D-7D43-9BB2-D4A03AFFD6D0}"/>
                </a:ext>
              </a:extLst>
            </p:cNvPr>
            <p:cNvSpPr/>
            <p:nvPr/>
          </p:nvSpPr>
          <p:spPr>
            <a:xfrm>
              <a:off x="4406399" y="6976080"/>
              <a:ext cx="143640" cy="122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342">
                  <a:moveTo>
                    <a:pt x="218" y="157"/>
                  </a:moveTo>
                  <a:cubicBezTo>
                    <a:pt x="243" y="126"/>
                    <a:pt x="272" y="86"/>
                    <a:pt x="292" y="67"/>
                  </a:cubicBezTo>
                  <a:cubicBezTo>
                    <a:pt x="317" y="38"/>
                    <a:pt x="349" y="25"/>
                    <a:pt x="385" y="25"/>
                  </a:cubicBezTo>
                  <a:lnTo>
                    <a:pt x="385" y="0"/>
                  </a:lnTo>
                  <a:cubicBezTo>
                    <a:pt x="365" y="2"/>
                    <a:pt x="342" y="2"/>
                    <a:pt x="320" y="2"/>
                  </a:cubicBezTo>
                  <a:cubicBezTo>
                    <a:pt x="297" y="2"/>
                    <a:pt x="256" y="0"/>
                    <a:pt x="245" y="0"/>
                  </a:cubicBezTo>
                  <a:lnTo>
                    <a:pt x="245" y="25"/>
                  </a:lnTo>
                  <a:cubicBezTo>
                    <a:pt x="261" y="27"/>
                    <a:pt x="268" y="36"/>
                    <a:pt x="268" y="49"/>
                  </a:cubicBezTo>
                  <a:cubicBezTo>
                    <a:pt x="268" y="61"/>
                    <a:pt x="259" y="72"/>
                    <a:pt x="256" y="77"/>
                  </a:cubicBezTo>
                  <a:lnTo>
                    <a:pt x="207" y="139"/>
                  </a:lnTo>
                  <a:lnTo>
                    <a:pt x="144" y="59"/>
                  </a:lnTo>
                  <a:cubicBezTo>
                    <a:pt x="137" y="50"/>
                    <a:pt x="137" y="49"/>
                    <a:pt x="137" y="45"/>
                  </a:cubicBezTo>
                  <a:cubicBezTo>
                    <a:pt x="137" y="32"/>
                    <a:pt x="149" y="25"/>
                    <a:pt x="166" y="25"/>
                  </a:cubicBezTo>
                  <a:lnTo>
                    <a:pt x="166" y="0"/>
                  </a:lnTo>
                  <a:cubicBezTo>
                    <a:pt x="144" y="0"/>
                    <a:pt x="92" y="2"/>
                    <a:pt x="79" y="2"/>
                  </a:cubicBezTo>
                  <a:cubicBezTo>
                    <a:pt x="63" y="2"/>
                    <a:pt x="25" y="2"/>
                    <a:pt x="4" y="0"/>
                  </a:cubicBezTo>
                  <a:lnTo>
                    <a:pt x="4" y="25"/>
                  </a:lnTo>
                  <a:cubicBezTo>
                    <a:pt x="59" y="25"/>
                    <a:pt x="61" y="25"/>
                    <a:pt x="97" y="74"/>
                  </a:cubicBezTo>
                  <a:lnTo>
                    <a:pt x="176" y="176"/>
                  </a:lnTo>
                  <a:lnTo>
                    <a:pt x="101" y="270"/>
                  </a:lnTo>
                  <a:cubicBezTo>
                    <a:pt x="63" y="317"/>
                    <a:pt x="16" y="319"/>
                    <a:pt x="0" y="319"/>
                  </a:cubicBezTo>
                  <a:lnTo>
                    <a:pt x="0" y="342"/>
                  </a:lnTo>
                  <a:cubicBezTo>
                    <a:pt x="20" y="340"/>
                    <a:pt x="45" y="340"/>
                    <a:pt x="67" y="340"/>
                  </a:cubicBezTo>
                  <a:cubicBezTo>
                    <a:pt x="88" y="340"/>
                    <a:pt x="122" y="342"/>
                    <a:pt x="142" y="342"/>
                  </a:cubicBezTo>
                  <a:lnTo>
                    <a:pt x="142" y="319"/>
                  </a:lnTo>
                  <a:cubicBezTo>
                    <a:pt x="124" y="315"/>
                    <a:pt x="119" y="306"/>
                    <a:pt x="119" y="293"/>
                  </a:cubicBezTo>
                  <a:cubicBezTo>
                    <a:pt x="119" y="275"/>
                    <a:pt x="142" y="250"/>
                    <a:pt x="189" y="193"/>
                  </a:cubicBezTo>
                  <a:lnTo>
                    <a:pt x="250" y="272"/>
                  </a:lnTo>
                  <a:cubicBezTo>
                    <a:pt x="257" y="281"/>
                    <a:pt x="266" y="293"/>
                    <a:pt x="266" y="299"/>
                  </a:cubicBezTo>
                  <a:cubicBezTo>
                    <a:pt x="266" y="306"/>
                    <a:pt x="259" y="317"/>
                    <a:pt x="238" y="319"/>
                  </a:cubicBezTo>
                  <a:lnTo>
                    <a:pt x="238" y="342"/>
                  </a:lnTo>
                  <a:cubicBezTo>
                    <a:pt x="263" y="342"/>
                    <a:pt x="306" y="340"/>
                    <a:pt x="324" y="340"/>
                  </a:cubicBezTo>
                  <a:cubicBezTo>
                    <a:pt x="346" y="340"/>
                    <a:pt x="376" y="340"/>
                    <a:pt x="400" y="342"/>
                  </a:cubicBezTo>
                  <a:lnTo>
                    <a:pt x="400" y="319"/>
                  </a:lnTo>
                  <a:cubicBezTo>
                    <a:pt x="358" y="319"/>
                    <a:pt x="344" y="317"/>
                    <a:pt x="326" y="2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6BFEE6C5-E457-EB4F-8788-4BCA63EB4D52}"/>
                </a:ext>
              </a:extLst>
            </p:cNvPr>
            <p:cNvSpPr/>
            <p:nvPr/>
          </p:nvSpPr>
          <p:spPr>
            <a:xfrm>
              <a:off x="4201560" y="7194239"/>
              <a:ext cx="10188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252">
                  <a:moveTo>
                    <a:pt x="202" y="32"/>
                  </a:moveTo>
                  <a:cubicBezTo>
                    <a:pt x="189" y="14"/>
                    <a:pt x="171" y="0"/>
                    <a:pt x="144" y="0"/>
                  </a:cubicBezTo>
                  <a:cubicBezTo>
                    <a:pt x="72" y="0"/>
                    <a:pt x="0" y="79"/>
                    <a:pt x="0" y="158"/>
                  </a:cubicBezTo>
                  <a:cubicBezTo>
                    <a:pt x="0" y="212"/>
                    <a:pt x="36" y="252"/>
                    <a:pt x="85" y="252"/>
                  </a:cubicBezTo>
                  <a:cubicBezTo>
                    <a:pt x="113" y="252"/>
                    <a:pt x="140" y="234"/>
                    <a:pt x="164" y="212"/>
                  </a:cubicBezTo>
                  <a:cubicBezTo>
                    <a:pt x="175" y="247"/>
                    <a:pt x="205" y="252"/>
                    <a:pt x="221" y="252"/>
                  </a:cubicBezTo>
                  <a:cubicBezTo>
                    <a:pt x="241" y="252"/>
                    <a:pt x="254" y="239"/>
                    <a:pt x="265" y="221"/>
                  </a:cubicBezTo>
                  <a:cubicBezTo>
                    <a:pt x="277" y="200"/>
                    <a:pt x="284" y="169"/>
                    <a:pt x="284" y="166"/>
                  </a:cubicBezTo>
                  <a:cubicBezTo>
                    <a:pt x="284" y="158"/>
                    <a:pt x="277" y="158"/>
                    <a:pt x="275" y="158"/>
                  </a:cubicBezTo>
                  <a:cubicBezTo>
                    <a:pt x="268" y="158"/>
                    <a:pt x="266" y="162"/>
                    <a:pt x="263" y="176"/>
                  </a:cubicBezTo>
                  <a:cubicBezTo>
                    <a:pt x="256" y="203"/>
                    <a:pt x="245" y="236"/>
                    <a:pt x="221" y="236"/>
                  </a:cubicBezTo>
                  <a:cubicBezTo>
                    <a:pt x="207" y="236"/>
                    <a:pt x="203" y="223"/>
                    <a:pt x="203" y="209"/>
                  </a:cubicBezTo>
                  <a:cubicBezTo>
                    <a:pt x="203" y="200"/>
                    <a:pt x="209" y="178"/>
                    <a:pt x="212" y="164"/>
                  </a:cubicBezTo>
                  <a:cubicBezTo>
                    <a:pt x="216" y="149"/>
                    <a:pt x="221" y="126"/>
                    <a:pt x="225" y="113"/>
                  </a:cubicBezTo>
                  <a:lnTo>
                    <a:pt x="236" y="72"/>
                  </a:lnTo>
                  <a:cubicBezTo>
                    <a:pt x="239" y="58"/>
                    <a:pt x="245" y="31"/>
                    <a:pt x="245" y="29"/>
                  </a:cubicBezTo>
                  <a:cubicBezTo>
                    <a:pt x="245" y="16"/>
                    <a:pt x="236" y="11"/>
                    <a:pt x="227" y="11"/>
                  </a:cubicBezTo>
                  <a:cubicBezTo>
                    <a:pt x="218" y="11"/>
                    <a:pt x="205" y="18"/>
                    <a:pt x="202" y="32"/>
                  </a:cubicBezTo>
                  <a:close/>
                  <a:moveTo>
                    <a:pt x="166" y="176"/>
                  </a:moveTo>
                  <a:cubicBezTo>
                    <a:pt x="162" y="193"/>
                    <a:pt x="149" y="203"/>
                    <a:pt x="137" y="214"/>
                  </a:cubicBezTo>
                  <a:cubicBezTo>
                    <a:pt x="131" y="218"/>
                    <a:pt x="110" y="236"/>
                    <a:pt x="86" y="236"/>
                  </a:cubicBezTo>
                  <a:cubicBezTo>
                    <a:pt x="65" y="236"/>
                    <a:pt x="45" y="221"/>
                    <a:pt x="45" y="182"/>
                  </a:cubicBezTo>
                  <a:cubicBezTo>
                    <a:pt x="45" y="153"/>
                    <a:pt x="61" y="90"/>
                    <a:pt x="74" y="68"/>
                  </a:cubicBezTo>
                  <a:cubicBezTo>
                    <a:pt x="99" y="23"/>
                    <a:pt x="128" y="16"/>
                    <a:pt x="144" y="16"/>
                  </a:cubicBezTo>
                  <a:cubicBezTo>
                    <a:pt x="182" y="16"/>
                    <a:pt x="193" y="58"/>
                    <a:pt x="193" y="65"/>
                  </a:cubicBezTo>
                  <a:cubicBezTo>
                    <a:pt x="193" y="67"/>
                    <a:pt x="193" y="70"/>
                    <a:pt x="191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B2E392A4-8786-CC46-8884-D4A3E5DF6B5A}"/>
                </a:ext>
              </a:extLst>
            </p:cNvPr>
            <p:cNvSpPr/>
            <p:nvPr/>
          </p:nvSpPr>
          <p:spPr>
            <a:xfrm>
              <a:off x="4325400" y="7145640"/>
              <a:ext cx="39960" cy="7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" h="207">
                  <a:moveTo>
                    <a:pt x="108" y="38"/>
                  </a:moveTo>
                  <a:cubicBezTo>
                    <a:pt x="108" y="38"/>
                    <a:pt x="112" y="29"/>
                    <a:pt x="112" y="23"/>
                  </a:cubicBezTo>
                  <a:cubicBezTo>
                    <a:pt x="112" y="9"/>
                    <a:pt x="99" y="0"/>
                    <a:pt x="86" y="0"/>
                  </a:cubicBezTo>
                  <a:cubicBezTo>
                    <a:pt x="70" y="0"/>
                    <a:pt x="65" y="13"/>
                    <a:pt x="63" y="18"/>
                  </a:cubicBezTo>
                  <a:lnTo>
                    <a:pt x="2" y="191"/>
                  </a:lnTo>
                  <a:cubicBezTo>
                    <a:pt x="0" y="196"/>
                    <a:pt x="0" y="196"/>
                    <a:pt x="0" y="198"/>
                  </a:cubicBezTo>
                  <a:cubicBezTo>
                    <a:pt x="0" y="203"/>
                    <a:pt x="16" y="207"/>
                    <a:pt x="18" y="207"/>
                  </a:cubicBezTo>
                  <a:cubicBezTo>
                    <a:pt x="22" y="207"/>
                    <a:pt x="22" y="205"/>
                    <a:pt x="23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D2F27D85-C37D-0C44-BE06-C81653D87B42}"/>
                </a:ext>
              </a:extLst>
            </p:cNvPr>
            <p:cNvSpPr/>
            <p:nvPr/>
          </p:nvSpPr>
          <p:spPr>
            <a:xfrm>
              <a:off x="4615920" y="6897600"/>
              <a:ext cx="197280" cy="25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9" h="713">
                  <a:moveTo>
                    <a:pt x="308" y="554"/>
                  </a:moveTo>
                  <a:cubicBezTo>
                    <a:pt x="432" y="508"/>
                    <a:pt x="549" y="365"/>
                    <a:pt x="549" y="212"/>
                  </a:cubicBezTo>
                  <a:cubicBezTo>
                    <a:pt x="549" y="86"/>
                    <a:pt x="464" y="0"/>
                    <a:pt x="346" y="0"/>
                  </a:cubicBezTo>
                  <a:cubicBezTo>
                    <a:pt x="175" y="0"/>
                    <a:pt x="0" y="180"/>
                    <a:pt x="0" y="365"/>
                  </a:cubicBezTo>
                  <a:cubicBezTo>
                    <a:pt x="0" y="497"/>
                    <a:pt x="88" y="576"/>
                    <a:pt x="203" y="576"/>
                  </a:cubicBezTo>
                  <a:cubicBezTo>
                    <a:pt x="223" y="576"/>
                    <a:pt x="250" y="572"/>
                    <a:pt x="281" y="565"/>
                  </a:cubicBezTo>
                  <a:cubicBezTo>
                    <a:pt x="277" y="614"/>
                    <a:pt x="277" y="615"/>
                    <a:pt x="277" y="626"/>
                  </a:cubicBezTo>
                  <a:cubicBezTo>
                    <a:pt x="277" y="651"/>
                    <a:pt x="277" y="713"/>
                    <a:pt x="344" y="713"/>
                  </a:cubicBezTo>
                  <a:cubicBezTo>
                    <a:pt x="437" y="713"/>
                    <a:pt x="475" y="567"/>
                    <a:pt x="475" y="560"/>
                  </a:cubicBezTo>
                  <a:cubicBezTo>
                    <a:pt x="475" y="553"/>
                    <a:pt x="470" y="551"/>
                    <a:pt x="468" y="551"/>
                  </a:cubicBezTo>
                  <a:cubicBezTo>
                    <a:pt x="461" y="551"/>
                    <a:pt x="459" y="554"/>
                    <a:pt x="457" y="560"/>
                  </a:cubicBezTo>
                  <a:cubicBezTo>
                    <a:pt x="439" y="615"/>
                    <a:pt x="392" y="635"/>
                    <a:pt x="365" y="635"/>
                  </a:cubicBezTo>
                  <a:cubicBezTo>
                    <a:pt x="328" y="635"/>
                    <a:pt x="317" y="614"/>
                    <a:pt x="308" y="554"/>
                  </a:cubicBezTo>
                  <a:close/>
                  <a:moveTo>
                    <a:pt x="158" y="547"/>
                  </a:moveTo>
                  <a:cubicBezTo>
                    <a:pt x="97" y="524"/>
                    <a:pt x="70" y="461"/>
                    <a:pt x="70" y="391"/>
                  </a:cubicBezTo>
                  <a:cubicBezTo>
                    <a:pt x="70" y="335"/>
                    <a:pt x="90" y="223"/>
                    <a:pt x="151" y="137"/>
                  </a:cubicBezTo>
                  <a:cubicBezTo>
                    <a:pt x="209" y="56"/>
                    <a:pt x="283" y="20"/>
                    <a:pt x="342" y="20"/>
                  </a:cubicBezTo>
                  <a:cubicBezTo>
                    <a:pt x="421" y="20"/>
                    <a:pt x="479" y="81"/>
                    <a:pt x="479" y="187"/>
                  </a:cubicBezTo>
                  <a:cubicBezTo>
                    <a:pt x="479" y="266"/>
                    <a:pt x="437" y="452"/>
                    <a:pt x="304" y="527"/>
                  </a:cubicBezTo>
                  <a:cubicBezTo>
                    <a:pt x="301" y="499"/>
                    <a:pt x="293" y="441"/>
                    <a:pt x="234" y="441"/>
                  </a:cubicBezTo>
                  <a:cubicBezTo>
                    <a:pt x="193" y="441"/>
                    <a:pt x="155" y="481"/>
                    <a:pt x="155" y="522"/>
                  </a:cubicBezTo>
                  <a:cubicBezTo>
                    <a:pt x="155" y="538"/>
                    <a:pt x="158" y="547"/>
                    <a:pt x="158" y="547"/>
                  </a:cubicBezTo>
                  <a:close/>
                  <a:moveTo>
                    <a:pt x="207" y="556"/>
                  </a:moveTo>
                  <a:cubicBezTo>
                    <a:pt x="196" y="556"/>
                    <a:pt x="171" y="556"/>
                    <a:pt x="171" y="522"/>
                  </a:cubicBezTo>
                  <a:cubicBezTo>
                    <a:pt x="171" y="491"/>
                    <a:pt x="202" y="459"/>
                    <a:pt x="234" y="459"/>
                  </a:cubicBezTo>
                  <a:cubicBezTo>
                    <a:pt x="268" y="459"/>
                    <a:pt x="283" y="479"/>
                    <a:pt x="283" y="526"/>
                  </a:cubicBezTo>
                  <a:cubicBezTo>
                    <a:pt x="283" y="538"/>
                    <a:pt x="283" y="538"/>
                    <a:pt x="275" y="542"/>
                  </a:cubicBezTo>
                  <a:cubicBezTo>
                    <a:pt x="254" y="551"/>
                    <a:pt x="230" y="556"/>
                    <a:pt x="207" y="5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C1057F27-38CF-154E-98BE-ECE6521264F5}"/>
                </a:ext>
              </a:extLst>
            </p:cNvPr>
            <p:cNvSpPr/>
            <p:nvPr/>
          </p:nvSpPr>
          <p:spPr>
            <a:xfrm>
              <a:off x="4835520" y="706392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2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F63F1746-4AA3-314C-A29C-280559BE2CE5}"/>
                </a:ext>
              </a:extLst>
            </p:cNvPr>
            <p:cNvSpPr/>
            <p:nvPr/>
          </p:nvSpPr>
          <p:spPr>
            <a:xfrm>
              <a:off x="5018040" y="7055640"/>
              <a:ext cx="109080" cy="7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23">
                  <a:moveTo>
                    <a:pt x="286" y="23"/>
                  </a:moveTo>
                  <a:cubicBezTo>
                    <a:pt x="293" y="23"/>
                    <a:pt x="304" y="23"/>
                    <a:pt x="304" y="13"/>
                  </a:cubicBezTo>
                  <a:cubicBezTo>
                    <a:pt x="304" y="0"/>
                    <a:pt x="293" y="0"/>
                    <a:pt x="286" y="0"/>
                  </a:cubicBezTo>
                  <a:lnTo>
                    <a:pt x="16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3"/>
                    <a:pt x="11" y="23"/>
                    <a:pt x="1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DD0C00C3-FE6A-684D-ABC3-56F475A29387}"/>
                </a:ext>
              </a:extLst>
            </p:cNvPr>
            <p:cNvSpPr/>
            <p:nvPr/>
          </p:nvSpPr>
          <p:spPr>
            <a:xfrm>
              <a:off x="520740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2CF96010-4EDF-CA4D-9533-BEAC272616F5}"/>
                </a:ext>
              </a:extLst>
            </p:cNvPr>
            <p:cNvSpPr/>
            <p:nvPr/>
          </p:nvSpPr>
          <p:spPr>
            <a:xfrm>
              <a:off x="530388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DBE93DA-E005-1C48-B289-88AAEE6A67AB}"/>
                </a:ext>
              </a:extLst>
            </p:cNvPr>
            <p:cNvSpPr/>
            <p:nvPr/>
          </p:nvSpPr>
          <p:spPr>
            <a:xfrm>
              <a:off x="543168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6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EC50120D-C8EA-1846-BC61-9C7E9461D797}"/>
                </a:ext>
              </a:extLst>
            </p:cNvPr>
            <p:cNvSpPr/>
            <p:nvPr/>
          </p:nvSpPr>
          <p:spPr>
            <a:xfrm>
              <a:off x="5526360" y="70678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27AAD678-DC30-3945-8696-E913ECA018E3}"/>
                </a:ext>
              </a:extLst>
            </p:cNvPr>
            <p:cNvSpPr/>
            <p:nvPr/>
          </p:nvSpPr>
          <p:spPr>
            <a:xfrm>
              <a:off x="5639760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6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6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486FDD52-607C-C748-A130-E59A10D3FCEB}"/>
                </a:ext>
              </a:extLst>
            </p:cNvPr>
            <p:cNvSpPr/>
            <p:nvPr/>
          </p:nvSpPr>
          <p:spPr>
            <a:xfrm>
              <a:off x="578808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6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AEB6376-BD11-0644-B341-39551BD20F98}"/>
                </a:ext>
              </a:extLst>
            </p:cNvPr>
            <p:cNvSpPr/>
            <p:nvPr/>
          </p:nvSpPr>
          <p:spPr>
            <a:xfrm>
              <a:off x="587412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5" name="Freeform 144">
            <a:extLst>
              <a:ext uri="{FF2B5EF4-FFF2-40B4-BE49-F238E27FC236}">
                <a16:creationId xmlns:a16="http://schemas.microsoft.com/office/drawing/2014/main" id="{DAB9A101-3DED-4842-B0B3-ADB163B4605D}"/>
              </a:ext>
            </a:extLst>
          </p:cNvPr>
          <p:cNvSpPr/>
          <p:nvPr/>
        </p:nvSpPr>
        <p:spPr>
          <a:xfrm>
            <a:off x="5509549" y="3779837"/>
            <a:ext cx="4467828" cy="1421827"/>
          </a:xfrm>
          <a:custGeom>
            <a:avLst>
              <a:gd name="f0" fmla="val 4613"/>
              <a:gd name="f1" fmla="val 3556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Target networks helps stabilize DL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</a:t>
            </a:r>
            <a:r>
              <a:rPr lang="en-US" sz="2200" b="1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why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?</a:t>
            </a:r>
          </a:p>
        </p:txBody>
      </p:sp>
      <p:grpSp>
        <p:nvGrpSpPr>
          <p:cNvPr id="146" name="Group 145" descr="18§display§w \leftarrow w - \alpha \nabla_w L(B;w,w^-)§svg§600§FALSE" title="TexMaths">
            <a:extLst>
              <a:ext uri="{FF2B5EF4-FFF2-40B4-BE49-F238E27FC236}">
                <a16:creationId xmlns:a16="http://schemas.microsoft.com/office/drawing/2014/main" id="{6D394F13-FABA-B048-94E5-4532C6E80272}"/>
              </a:ext>
            </a:extLst>
          </p:cNvPr>
          <p:cNvGrpSpPr/>
          <p:nvPr/>
        </p:nvGrpSpPr>
        <p:grpSpPr>
          <a:xfrm>
            <a:off x="1900080" y="4767888"/>
            <a:ext cx="3322439" cy="312120"/>
            <a:chOff x="1900080" y="4605840"/>
            <a:chExt cx="3322439" cy="312120"/>
          </a:xfrm>
        </p:grpSpPr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C8DDB5F8-D354-D54B-92D1-90759C6B710C}"/>
                </a:ext>
              </a:extLst>
            </p:cNvPr>
            <p:cNvSpPr/>
            <p:nvPr/>
          </p:nvSpPr>
          <p:spPr>
            <a:xfrm>
              <a:off x="1900080" y="4605840"/>
              <a:ext cx="3322439" cy="31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30" h="866">
                  <a:moveTo>
                    <a:pt x="4615" y="866"/>
                  </a:moveTo>
                  <a:lnTo>
                    <a:pt x="0" y="866"/>
                  </a:lnTo>
                  <a:lnTo>
                    <a:pt x="0" y="0"/>
                  </a:lnTo>
                  <a:lnTo>
                    <a:pt x="9230" y="0"/>
                  </a:lnTo>
                  <a:lnTo>
                    <a:pt x="9230" y="8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3EA44891-785F-1E43-866D-4AE0BD733AF9}"/>
                </a:ext>
              </a:extLst>
            </p:cNvPr>
            <p:cNvSpPr/>
            <p:nvPr/>
          </p:nvSpPr>
          <p:spPr>
            <a:xfrm>
              <a:off x="1908360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83C18E19-37C2-E14B-AD31-975FFE211ECB}"/>
                </a:ext>
              </a:extLst>
            </p:cNvPr>
            <p:cNvSpPr/>
            <p:nvPr/>
          </p:nvSpPr>
          <p:spPr>
            <a:xfrm>
              <a:off x="2206079" y="470124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9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B4888414-A4C9-E745-8AFD-0601516C6DB2}"/>
                </a:ext>
              </a:extLst>
            </p:cNvPr>
            <p:cNvSpPr/>
            <p:nvPr/>
          </p:nvSpPr>
          <p:spPr>
            <a:xfrm>
              <a:off x="2561039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0ED91913-96DC-154A-B65E-3A56FBA8DAD5}"/>
                </a:ext>
              </a:extLst>
            </p:cNvPr>
            <p:cNvSpPr/>
            <p:nvPr/>
          </p:nvSpPr>
          <p:spPr>
            <a:xfrm>
              <a:off x="2850120" y="4769279"/>
              <a:ext cx="173880" cy="1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34">
                  <a:moveTo>
                    <a:pt x="457" y="34"/>
                  </a:moveTo>
                  <a:cubicBezTo>
                    <a:pt x="470" y="34"/>
                    <a:pt x="484" y="34"/>
                    <a:pt x="484" y="16"/>
                  </a:cubicBezTo>
                  <a:cubicBezTo>
                    <a:pt x="484" y="0"/>
                    <a:pt x="470" y="0"/>
                    <a:pt x="457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4"/>
                    <a:pt x="14" y="34"/>
                    <a:pt x="27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54FCD43B-9D5A-9C47-82A1-7C84F2EA3189}"/>
                </a:ext>
              </a:extLst>
            </p:cNvPr>
            <p:cNvSpPr/>
            <p:nvPr/>
          </p:nvSpPr>
          <p:spPr>
            <a:xfrm>
              <a:off x="3122280" y="4720680"/>
              <a:ext cx="15984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5" h="360">
                  <a:moveTo>
                    <a:pt x="346" y="164"/>
                  </a:moveTo>
                  <a:cubicBezTo>
                    <a:pt x="346" y="40"/>
                    <a:pt x="272" y="0"/>
                    <a:pt x="214" y="0"/>
                  </a:cubicBezTo>
                  <a:cubicBezTo>
                    <a:pt x="104" y="0"/>
                    <a:pt x="0" y="113"/>
                    <a:pt x="0" y="225"/>
                  </a:cubicBezTo>
                  <a:cubicBezTo>
                    <a:pt x="0" y="299"/>
                    <a:pt x="47" y="360"/>
                    <a:pt x="128" y="360"/>
                  </a:cubicBezTo>
                  <a:cubicBezTo>
                    <a:pt x="178" y="360"/>
                    <a:pt x="236" y="342"/>
                    <a:pt x="297" y="294"/>
                  </a:cubicBezTo>
                  <a:cubicBezTo>
                    <a:pt x="306" y="335"/>
                    <a:pt x="333" y="360"/>
                    <a:pt x="369" y="360"/>
                  </a:cubicBezTo>
                  <a:cubicBezTo>
                    <a:pt x="410" y="360"/>
                    <a:pt x="436" y="317"/>
                    <a:pt x="436" y="304"/>
                  </a:cubicBezTo>
                  <a:cubicBezTo>
                    <a:pt x="436" y="299"/>
                    <a:pt x="430" y="295"/>
                    <a:pt x="425" y="295"/>
                  </a:cubicBezTo>
                  <a:cubicBezTo>
                    <a:pt x="419" y="295"/>
                    <a:pt x="418" y="299"/>
                    <a:pt x="416" y="304"/>
                  </a:cubicBezTo>
                  <a:cubicBezTo>
                    <a:pt x="401" y="342"/>
                    <a:pt x="373" y="342"/>
                    <a:pt x="371" y="342"/>
                  </a:cubicBezTo>
                  <a:cubicBezTo>
                    <a:pt x="346" y="342"/>
                    <a:pt x="346" y="281"/>
                    <a:pt x="346" y="261"/>
                  </a:cubicBezTo>
                  <a:cubicBezTo>
                    <a:pt x="346" y="245"/>
                    <a:pt x="346" y="243"/>
                    <a:pt x="355" y="234"/>
                  </a:cubicBezTo>
                  <a:cubicBezTo>
                    <a:pt x="428" y="140"/>
                    <a:pt x="445" y="47"/>
                    <a:pt x="445" y="47"/>
                  </a:cubicBezTo>
                  <a:cubicBezTo>
                    <a:pt x="445" y="45"/>
                    <a:pt x="445" y="40"/>
                    <a:pt x="436" y="40"/>
                  </a:cubicBezTo>
                  <a:cubicBezTo>
                    <a:pt x="428" y="40"/>
                    <a:pt x="428" y="41"/>
                    <a:pt x="425" y="56"/>
                  </a:cubicBezTo>
                  <a:cubicBezTo>
                    <a:pt x="410" y="106"/>
                    <a:pt x="383" y="166"/>
                    <a:pt x="346" y="212"/>
                  </a:cubicBezTo>
                  <a:close/>
                  <a:moveTo>
                    <a:pt x="293" y="272"/>
                  </a:moveTo>
                  <a:cubicBezTo>
                    <a:pt x="223" y="333"/>
                    <a:pt x="162" y="342"/>
                    <a:pt x="130" y="342"/>
                  </a:cubicBezTo>
                  <a:cubicBezTo>
                    <a:pt x="83" y="342"/>
                    <a:pt x="59" y="306"/>
                    <a:pt x="59" y="256"/>
                  </a:cubicBezTo>
                  <a:cubicBezTo>
                    <a:pt x="59" y="218"/>
                    <a:pt x="79" y="131"/>
                    <a:pt x="104" y="90"/>
                  </a:cubicBezTo>
                  <a:cubicBezTo>
                    <a:pt x="142" y="32"/>
                    <a:pt x="185" y="18"/>
                    <a:pt x="212" y="18"/>
                  </a:cubicBezTo>
                  <a:cubicBezTo>
                    <a:pt x="292" y="18"/>
                    <a:pt x="292" y="122"/>
                    <a:pt x="292" y="184"/>
                  </a:cubicBezTo>
                  <a:cubicBezTo>
                    <a:pt x="292" y="212"/>
                    <a:pt x="292" y="259"/>
                    <a:pt x="293" y="2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2D938981-60D0-D240-A1AD-33E7D556E2C8}"/>
                </a:ext>
              </a:extLst>
            </p:cNvPr>
            <p:cNvSpPr/>
            <p:nvPr/>
          </p:nvSpPr>
          <p:spPr>
            <a:xfrm>
              <a:off x="3306239" y="4651920"/>
              <a:ext cx="2102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569">
                  <a:moveTo>
                    <a:pt x="581" y="18"/>
                  </a:moveTo>
                  <a:cubicBezTo>
                    <a:pt x="583" y="14"/>
                    <a:pt x="585" y="9"/>
                    <a:pt x="585" y="7"/>
                  </a:cubicBezTo>
                  <a:cubicBezTo>
                    <a:pt x="585" y="0"/>
                    <a:pt x="585" y="0"/>
                    <a:pt x="567" y="0"/>
                  </a:cubicBezTo>
                  <a:lnTo>
                    <a:pt x="20" y="0"/>
                  </a:lnTo>
                  <a:cubicBezTo>
                    <a:pt x="0" y="0"/>
                    <a:pt x="0" y="0"/>
                    <a:pt x="0" y="7"/>
                  </a:cubicBezTo>
                  <a:cubicBezTo>
                    <a:pt x="0" y="9"/>
                    <a:pt x="2" y="14"/>
                    <a:pt x="4" y="18"/>
                  </a:cubicBezTo>
                  <a:lnTo>
                    <a:pt x="272" y="553"/>
                  </a:lnTo>
                  <a:cubicBezTo>
                    <a:pt x="277" y="564"/>
                    <a:pt x="279" y="569"/>
                    <a:pt x="293" y="569"/>
                  </a:cubicBezTo>
                  <a:cubicBezTo>
                    <a:pt x="306" y="569"/>
                    <a:pt x="308" y="564"/>
                    <a:pt x="315" y="553"/>
                  </a:cubicBezTo>
                  <a:close/>
                  <a:moveTo>
                    <a:pt x="99" y="58"/>
                  </a:moveTo>
                  <a:lnTo>
                    <a:pt x="535" y="58"/>
                  </a:lnTo>
                  <a:lnTo>
                    <a:pt x="317" y="4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141C74AD-284F-2746-B633-B8D9CB44CB09}"/>
                </a:ext>
              </a:extLst>
            </p:cNvPr>
            <p:cNvSpPr/>
            <p:nvPr/>
          </p:nvSpPr>
          <p:spPr>
            <a:xfrm>
              <a:off x="3538800" y="480096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0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40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C9B91395-1E3A-FA43-900B-4187E00C32D4}"/>
                </a:ext>
              </a:extLst>
            </p:cNvPr>
            <p:cNvSpPr/>
            <p:nvPr/>
          </p:nvSpPr>
          <p:spPr>
            <a:xfrm>
              <a:off x="3724920" y="4651920"/>
              <a:ext cx="17208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9" h="542">
                  <a:moveTo>
                    <a:pt x="266" y="61"/>
                  </a:moveTo>
                  <a:cubicBezTo>
                    <a:pt x="274" y="34"/>
                    <a:pt x="275" y="25"/>
                    <a:pt x="349" y="25"/>
                  </a:cubicBezTo>
                  <a:cubicBezTo>
                    <a:pt x="374" y="25"/>
                    <a:pt x="380" y="25"/>
                    <a:pt x="380" y="9"/>
                  </a:cubicBezTo>
                  <a:cubicBezTo>
                    <a:pt x="380" y="0"/>
                    <a:pt x="371" y="0"/>
                    <a:pt x="367" y="0"/>
                  </a:cubicBezTo>
                  <a:cubicBezTo>
                    <a:pt x="342" y="0"/>
                    <a:pt x="275" y="2"/>
                    <a:pt x="250" y="2"/>
                  </a:cubicBezTo>
                  <a:cubicBezTo>
                    <a:pt x="227" y="2"/>
                    <a:pt x="167" y="0"/>
                    <a:pt x="144" y="0"/>
                  </a:cubicBezTo>
                  <a:cubicBezTo>
                    <a:pt x="139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lnTo>
                    <a:pt x="94" y="481"/>
                  </a:ln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89" y="542"/>
                  </a:lnTo>
                  <a:cubicBezTo>
                    <a:pt x="409" y="542"/>
                    <a:pt x="409" y="542"/>
                    <a:pt x="414" y="529"/>
                  </a:cubicBezTo>
                  <a:lnTo>
                    <a:pt x="477" y="357"/>
                  </a:lnTo>
                  <a:cubicBezTo>
                    <a:pt x="479" y="349"/>
                    <a:pt x="479" y="348"/>
                    <a:pt x="479" y="346"/>
                  </a:cubicBezTo>
                  <a:cubicBezTo>
                    <a:pt x="479" y="342"/>
                    <a:pt x="477" y="337"/>
                    <a:pt x="470" y="337"/>
                  </a:cubicBezTo>
                  <a:cubicBezTo>
                    <a:pt x="463" y="337"/>
                    <a:pt x="463" y="342"/>
                    <a:pt x="457" y="355"/>
                  </a:cubicBezTo>
                  <a:cubicBezTo>
                    <a:pt x="430" y="427"/>
                    <a:pt x="394" y="517"/>
                    <a:pt x="257" y="517"/>
                  </a:cubicBezTo>
                  <a:lnTo>
                    <a:pt x="182" y="517"/>
                  </a:lnTo>
                  <a:cubicBezTo>
                    <a:pt x="171" y="517"/>
                    <a:pt x="169" y="517"/>
                    <a:pt x="166" y="517"/>
                  </a:cubicBezTo>
                  <a:cubicBezTo>
                    <a:pt x="157" y="517"/>
                    <a:pt x="155" y="515"/>
                    <a:pt x="155" y="510"/>
                  </a:cubicBezTo>
                  <a:cubicBezTo>
                    <a:pt x="155" y="506"/>
                    <a:pt x="155" y="504"/>
                    <a:pt x="158" y="4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161994EC-CBD9-814E-B94D-BCDC1CA87735}"/>
                </a:ext>
              </a:extLst>
            </p:cNvPr>
            <p:cNvSpPr/>
            <p:nvPr/>
          </p:nvSpPr>
          <p:spPr>
            <a:xfrm>
              <a:off x="3934800" y="463320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2"/>
                    <a:pt x="171" y="767"/>
                  </a:cubicBezTo>
                  <a:cubicBezTo>
                    <a:pt x="72" y="668"/>
                    <a:pt x="47" y="519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30"/>
                    <a:pt x="0" y="396"/>
                  </a:cubicBezTo>
                  <a:cubicBezTo>
                    <a:pt x="0" y="459"/>
                    <a:pt x="9" y="555"/>
                    <a:pt x="52" y="645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1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4A13E2B3-A3AF-AC4B-AF59-9374B5D92DC8}"/>
                </a:ext>
              </a:extLst>
            </p:cNvPr>
            <p:cNvSpPr/>
            <p:nvPr/>
          </p:nvSpPr>
          <p:spPr>
            <a:xfrm>
              <a:off x="4028759" y="4651920"/>
              <a:ext cx="2037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7" h="542">
                  <a:moveTo>
                    <a:pt x="94" y="481"/>
                  </a:move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04" y="542"/>
                  </a:lnTo>
                  <a:cubicBezTo>
                    <a:pt x="430" y="542"/>
                    <a:pt x="524" y="448"/>
                    <a:pt x="524" y="371"/>
                  </a:cubicBezTo>
                  <a:cubicBezTo>
                    <a:pt x="524" y="313"/>
                    <a:pt x="477" y="268"/>
                    <a:pt x="401" y="259"/>
                  </a:cubicBezTo>
                  <a:cubicBezTo>
                    <a:pt x="482" y="243"/>
                    <a:pt x="567" y="185"/>
                    <a:pt x="567" y="110"/>
                  </a:cubicBezTo>
                  <a:cubicBezTo>
                    <a:pt x="567" y="50"/>
                    <a:pt x="515" y="0"/>
                    <a:pt x="419" y="0"/>
                  </a:cubicBezTo>
                  <a:lnTo>
                    <a:pt x="153" y="0"/>
                  </a:lnTo>
                  <a:cubicBezTo>
                    <a:pt x="137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close/>
                  <a:moveTo>
                    <a:pt x="214" y="252"/>
                  </a:moveTo>
                  <a:lnTo>
                    <a:pt x="263" y="54"/>
                  </a:lnTo>
                  <a:cubicBezTo>
                    <a:pt x="270" y="27"/>
                    <a:pt x="272" y="25"/>
                    <a:pt x="306" y="25"/>
                  </a:cubicBezTo>
                  <a:lnTo>
                    <a:pt x="409" y="25"/>
                  </a:lnTo>
                  <a:cubicBezTo>
                    <a:pt x="477" y="25"/>
                    <a:pt x="495" y="72"/>
                    <a:pt x="495" y="106"/>
                  </a:cubicBezTo>
                  <a:cubicBezTo>
                    <a:pt x="495" y="176"/>
                    <a:pt x="427" y="252"/>
                    <a:pt x="329" y="252"/>
                  </a:cubicBezTo>
                  <a:close/>
                  <a:moveTo>
                    <a:pt x="178" y="517"/>
                  </a:moveTo>
                  <a:cubicBezTo>
                    <a:pt x="167" y="517"/>
                    <a:pt x="166" y="517"/>
                    <a:pt x="160" y="517"/>
                  </a:cubicBezTo>
                  <a:cubicBezTo>
                    <a:pt x="153" y="517"/>
                    <a:pt x="149" y="515"/>
                    <a:pt x="149" y="510"/>
                  </a:cubicBezTo>
                  <a:cubicBezTo>
                    <a:pt x="149" y="506"/>
                    <a:pt x="149" y="504"/>
                    <a:pt x="155" y="490"/>
                  </a:cubicBezTo>
                  <a:lnTo>
                    <a:pt x="209" y="268"/>
                  </a:lnTo>
                  <a:lnTo>
                    <a:pt x="358" y="268"/>
                  </a:lnTo>
                  <a:cubicBezTo>
                    <a:pt x="436" y="268"/>
                    <a:pt x="450" y="328"/>
                    <a:pt x="450" y="362"/>
                  </a:cubicBezTo>
                  <a:cubicBezTo>
                    <a:pt x="450" y="441"/>
                    <a:pt x="380" y="517"/>
                    <a:pt x="286" y="5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9F1E9922-4723-E947-8F39-5C442A35C762}"/>
                </a:ext>
              </a:extLst>
            </p:cNvPr>
            <p:cNvSpPr/>
            <p:nvPr/>
          </p:nvSpPr>
          <p:spPr>
            <a:xfrm>
              <a:off x="4270320" y="472392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7"/>
                    <a:pt x="70" y="418"/>
                    <a:pt x="18" y="477"/>
                  </a:cubicBezTo>
                  <a:cubicBezTo>
                    <a:pt x="13" y="483"/>
                    <a:pt x="13" y="484"/>
                    <a:pt x="13" y="486"/>
                  </a:cubicBezTo>
                  <a:cubicBezTo>
                    <a:pt x="13" y="492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8"/>
                    <a:pt x="43" y="258"/>
                  </a:cubicBezTo>
                  <a:cubicBezTo>
                    <a:pt x="14" y="258"/>
                    <a:pt x="0" y="279"/>
                    <a:pt x="0" y="301"/>
                  </a:cubicBezTo>
                  <a:cubicBezTo>
                    <a:pt x="0" y="321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9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FBE6516B-B2AE-9047-BF47-1E4CA61C5E3B}"/>
                </a:ext>
              </a:extLst>
            </p:cNvPr>
            <p:cNvSpPr/>
            <p:nvPr/>
          </p:nvSpPr>
          <p:spPr>
            <a:xfrm>
              <a:off x="4380480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B7190C06-B93F-1747-969A-B23DDCBA9B23}"/>
                </a:ext>
              </a:extLst>
            </p:cNvPr>
            <p:cNvSpPr/>
            <p:nvPr/>
          </p:nvSpPr>
          <p:spPr>
            <a:xfrm>
              <a:off x="4607279" y="48157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7AD37440-C386-2344-B956-BD501B1D59A4}"/>
                </a:ext>
              </a:extLst>
            </p:cNvPr>
            <p:cNvSpPr/>
            <p:nvPr/>
          </p:nvSpPr>
          <p:spPr>
            <a:xfrm>
              <a:off x="4717440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10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A0526F02-57F5-4247-A823-42DD9CD99C3D}"/>
                </a:ext>
              </a:extLst>
            </p:cNvPr>
            <p:cNvSpPr/>
            <p:nvPr/>
          </p:nvSpPr>
          <p:spPr>
            <a:xfrm>
              <a:off x="4941719" y="467388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7A031389-323A-424A-A54D-EBB36C1F2E4B}"/>
                </a:ext>
              </a:extLst>
            </p:cNvPr>
            <p:cNvSpPr/>
            <p:nvPr/>
          </p:nvSpPr>
          <p:spPr>
            <a:xfrm>
              <a:off x="5128200" y="463320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40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1"/>
                    <a:pt x="139" y="396"/>
                  </a:cubicBezTo>
                  <a:cubicBezTo>
                    <a:pt x="139" y="531"/>
                    <a:pt x="110" y="672"/>
                    <a:pt x="11" y="771"/>
                  </a:cubicBezTo>
                  <a:cubicBezTo>
                    <a:pt x="0" y="782"/>
                    <a:pt x="0" y="783"/>
                    <a:pt x="0" y="785"/>
                  </a:cubicBezTo>
                  <a:cubicBezTo>
                    <a:pt x="0" y="791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4" name="Title 163">
            <a:extLst>
              <a:ext uri="{FF2B5EF4-FFF2-40B4-BE49-F238E27FC236}">
                <a16:creationId xmlns:a16="http://schemas.microsoft.com/office/drawing/2014/main" id="{E353EF4E-2B42-6146-B1CF-1AE77FB824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73620"/>
            <a:ext cx="8694539" cy="942740"/>
          </a:xfrm>
        </p:spPr>
        <p:txBody>
          <a:bodyPr>
            <a:normAutofit/>
          </a:bodyPr>
          <a:lstStyle/>
          <a:p>
            <a:r>
              <a:rPr lang="en-US" dirty="0"/>
              <a:t>Target network</a:t>
            </a:r>
          </a:p>
        </p:txBody>
      </p:sp>
    </p:spTree>
    <p:extLst>
      <p:ext uri="{BB962C8B-B14F-4D97-AF65-F5344CB8AC3E}">
        <p14:creationId xmlns:p14="http://schemas.microsoft.com/office/powerpoint/2010/main" val="3837468394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07F916-7E39-EE42-93D1-11392111F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DQN architecture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F1A7D6F-6CCA-4A47-9911-37ADD23256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2265" y="2137696"/>
            <a:ext cx="9596093" cy="50194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5082871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>
            <a:extLst>
              <a:ext uri="{FF2B5EF4-FFF2-40B4-BE49-F238E27FC236}">
                <a16:creationId xmlns:a16="http://schemas.microsoft.com/office/drawing/2014/main" id="{9FCD96AA-E62B-E54D-A563-47201969C8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2505075"/>
            <a:ext cx="9215438" cy="198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63">
            <a:extLst>
              <a:ext uri="{FF2B5EF4-FFF2-40B4-BE49-F238E27FC236}">
                <a16:creationId xmlns:a16="http://schemas.microsoft.com/office/drawing/2014/main" id="{599BFE65-1C5C-354C-AFA6-1FD212F549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73620"/>
            <a:ext cx="8694539" cy="942740"/>
          </a:xfrm>
        </p:spPr>
        <p:txBody>
          <a:bodyPr>
            <a:normAutofit/>
          </a:bodyPr>
          <a:lstStyle/>
          <a:p>
            <a:r>
              <a:rPr lang="en-US" dirty="0"/>
              <a:t>DQN training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4E3A70C8-73BF-4341-8101-2C3D49070161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55F00A5C-A052-8E47-932D-F5317C74836E}" type="slidenum">
              <a:rPr lang="en-US" altLang="en-US"/>
              <a:pPr/>
              <a:t>213</a:t>
            </a:fld>
            <a:endParaRPr lang="en-US" altLang="en-US"/>
          </a:p>
        </p:txBody>
      </p:sp>
      <p:sp>
        <p:nvSpPr>
          <p:cNvPr id="56321" name="Text Box 1">
            <a:extLst>
              <a:ext uri="{FF2B5EF4-FFF2-40B4-BE49-F238E27FC236}">
                <a16:creationId xmlns:a16="http://schemas.microsoft.com/office/drawing/2014/main" id="{DAAF6661-2860-4148-8E9F-5C782E3FF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19063"/>
            <a:ext cx="987583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marL="215900" indent="-214313" algn="ctr">
              <a:lnSpc>
                <a:spcPct val="100000"/>
              </a:lnSpc>
              <a:spcBef>
                <a:spcPts val="2000"/>
              </a:spcBef>
            </a:pPr>
            <a:r>
              <a:rPr lang="en-US" altLang="en-US" sz="3200"/>
              <a:t>Deep Q-Networks: Results</a:t>
            </a:r>
          </a:p>
        </p:txBody>
      </p:sp>
      <p:pic>
        <p:nvPicPr>
          <p:cNvPr id="56322" name="Picture 2">
            <a:extLst>
              <a:ext uri="{FF2B5EF4-FFF2-40B4-BE49-F238E27FC236}">
                <a16:creationId xmlns:a16="http://schemas.microsoft.com/office/drawing/2014/main" id="{AC32D82E-2752-4840-9151-44FBBA591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8575" y="0"/>
            <a:ext cx="7534275" cy="755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63">
            <a:extLst>
              <a:ext uri="{FF2B5EF4-FFF2-40B4-BE49-F238E27FC236}">
                <a16:creationId xmlns:a16="http://schemas.microsoft.com/office/drawing/2014/main" id="{106C3B59-D9D9-344C-9F9A-FA0FF5AC6A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73619"/>
            <a:ext cx="8694539" cy="1504709"/>
          </a:xfrm>
        </p:spPr>
        <p:txBody>
          <a:bodyPr>
            <a:normAutofit/>
          </a:bodyPr>
          <a:lstStyle/>
          <a:p>
            <a:r>
              <a:rPr lang="en-US" dirty="0"/>
              <a:t>DQN</a:t>
            </a:r>
            <a:br>
              <a:rPr lang="en-US" dirty="0"/>
            </a:br>
            <a:r>
              <a:rPr lang="en-US" dirty="0"/>
              <a:t>results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8403422-1770-2749-B97C-195B2C4D40B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F4DBDD9C-575F-A24B-9AC8-EE23C07A2D4E}" type="slidenum">
              <a:rPr lang="en-US" altLang="en-US"/>
              <a:pPr/>
              <a:t>214</a:t>
            </a:fld>
            <a:endParaRPr lang="en-US" altLang="en-US"/>
          </a:p>
        </p:txBody>
      </p:sp>
      <p:sp>
        <p:nvSpPr>
          <p:cNvPr id="57345" name="Text Box 1">
            <a:extLst>
              <a:ext uri="{FF2B5EF4-FFF2-40B4-BE49-F238E27FC236}">
                <a16:creationId xmlns:a16="http://schemas.microsoft.com/office/drawing/2014/main" id="{B4A7B94B-5CC8-C743-BB5A-2DF90FD1C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19063"/>
            <a:ext cx="987583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marL="215900" indent="-214313" algn="ctr">
              <a:lnSpc>
                <a:spcPct val="100000"/>
              </a:lnSpc>
              <a:spcBef>
                <a:spcPts val="2000"/>
              </a:spcBef>
            </a:pPr>
            <a:r>
              <a:rPr lang="en-US" altLang="en-US" sz="3200"/>
              <a:t>Deep Q-Networks: Results</a:t>
            </a:r>
          </a:p>
        </p:txBody>
      </p:sp>
      <p:pic>
        <p:nvPicPr>
          <p:cNvPr id="57346" name="Picture 2">
            <a:extLst>
              <a:ext uri="{FF2B5EF4-FFF2-40B4-BE49-F238E27FC236}">
                <a16:creationId xmlns:a16="http://schemas.microsoft.com/office/drawing/2014/main" id="{FBD448F6-61DF-304A-869E-ABCCC1FD56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771063" cy="755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A55DA31A-3540-5041-9406-4E68445E4712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1ABD4680-248B-574E-89A8-BADD35CB6EA1}" type="slidenum">
              <a:rPr lang="en-US" altLang="en-US"/>
              <a:pPr/>
              <a:t>215</a:t>
            </a:fld>
            <a:endParaRPr lang="en-US" altLang="en-US"/>
          </a:p>
        </p:txBody>
      </p:sp>
      <p:pic>
        <p:nvPicPr>
          <p:cNvPr id="58370" name="Picture 2">
            <a:extLst>
              <a:ext uri="{FF2B5EF4-FFF2-40B4-BE49-F238E27FC236}">
                <a16:creationId xmlns:a16="http://schemas.microsoft.com/office/drawing/2014/main" id="{0B317830-A67D-3E4E-B678-32F78B120F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4910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63">
            <a:extLst>
              <a:ext uri="{FF2B5EF4-FFF2-40B4-BE49-F238E27FC236}">
                <a16:creationId xmlns:a16="http://schemas.microsoft.com/office/drawing/2014/main" id="{A2423C58-94F2-B242-882E-F3B6855B16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73620"/>
            <a:ext cx="8694539" cy="942740"/>
          </a:xfrm>
        </p:spPr>
        <p:txBody>
          <a:bodyPr>
            <a:normAutofit/>
          </a:bodyPr>
          <a:lstStyle/>
          <a:p>
            <a:r>
              <a:rPr lang="en-US" dirty="0"/>
              <a:t>DQN results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4A951AD-73A1-594B-A401-0284F6CEC91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F60A8824-9E5A-6C41-BD0C-3A84C245EA93}" type="slidenum">
              <a:rPr lang="en-US" altLang="en-US"/>
              <a:pPr/>
              <a:t>216</a:t>
            </a:fld>
            <a:endParaRPr lang="en-US" altLang="en-US"/>
          </a:p>
        </p:txBody>
      </p:sp>
      <p:pic>
        <p:nvPicPr>
          <p:cNvPr id="59394" name="Picture 2">
            <a:extLst>
              <a:ext uri="{FF2B5EF4-FFF2-40B4-BE49-F238E27FC236}">
                <a16:creationId xmlns:a16="http://schemas.microsoft.com/office/drawing/2014/main" id="{CA720C82-05A5-E042-B0CF-4091D00587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10058400" cy="5797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395" name="Picture 3">
            <a:extLst>
              <a:ext uri="{FF2B5EF4-FFF2-40B4-BE49-F238E27FC236}">
                <a16:creationId xmlns:a16="http://schemas.microsoft.com/office/drawing/2014/main" id="{91557EC9-3419-084F-B006-CFFB0ACED0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086600"/>
            <a:ext cx="10058400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63">
            <a:extLst>
              <a:ext uri="{FF2B5EF4-FFF2-40B4-BE49-F238E27FC236}">
                <a16:creationId xmlns:a16="http://schemas.microsoft.com/office/drawing/2014/main" id="{5A69B6E3-1B3E-0A40-9684-FBED031F5D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73620"/>
            <a:ext cx="8694539" cy="674105"/>
          </a:xfrm>
        </p:spPr>
        <p:txBody>
          <a:bodyPr>
            <a:normAutofit fontScale="90000"/>
          </a:bodyPr>
          <a:lstStyle/>
          <a:p>
            <a:r>
              <a:rPr lang="en-US" dirty="0"/>
              <a:t>DQN results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464AC7-BD2E-CF41-A589-E666B6BA62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DQN ablations: Some Atari games</a:t>
            </a:r>
          </a:p>
        </p:txBody>
      </p:sp>
      <p:pic>
        <p:nvPicPr>
          <p:cNvPr id="4" name="Picture 1">
            <a:extLst>
              <a:ext uri="{FF2B5EF4-FFF2-40B4-BE49-F238E27FC236}">
                <a16:creationId xmlns:a16="http://schemas.microsoft.com/office/drawing/2014/main" id="{A184B771-9D55-D14D-ADFB-53A49036DD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084" y="2303361"/>
            <a:ext cx="9456455" cy="3475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125BA16-A742-8D41-AF00-96F8BD99F8A3}"/>
              </a:ext>
            </a:extLst>
          </p:cNvPr>
          <p:cNvSpPr txBox="1"/>
          <p:nvPr/>
        </p:nvSpPr>
        <p:spPr>
          <a:xfrm>
            <a:off x="2301678" y="6748041"/>
            <a:ext cx="547726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Experience replay and target networks really help! </a:t>
            </a:r>
          </a:p>
        </p:txBody>
      </p:sp>
    </p:spTree>
    <p:extLst>
      <p:ext uri="{BB962C8B-B14F-4D97-AF65-F5344CB8AC3E}">
        <p14:creationId xmlns:p14="http://schemas.microsoft.com/office/powerpoint/2010/main" val="1513965030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Picture 2">
            <a:extLst>
              <a:ext uri="{FF2B5EF4-FFF2-40B4-BE49-F238E27FC236}">
                <a16:creationId xmlns:a16="http://schemas.microsoft.com/office/drawing/2014/main" id="{C646FB5F-5555-D246-B870-5C0E527FE9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913" y="2333625"/>
            <a:ext cx="9239250" cy="2330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2707" name="Line 3">
            <a:extLst>
              <a:ext uri="{FF2B5EF4-FFF2-40B4-BE49-F238E27FC236}">
                <a16:creationId xmlns:a16="http://schemas.microsoft.com/office/drawing/2014/main" id="{9E5D0BFB-B6C5-F749-BCB9-870AC5D9B86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763" y="2981325"/>
            <a:ext cx="3017837" cy="1588"/>
          </a:xfrm>
          <a:prstGeom prst="line">
            <a:avLst/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8" name="Line 4">
            <a:extLst>
              <a:ext uri="{FF2B5EF4-FFF2-40B4-BE49-F238E27FC236}">
                <a16:creationId xmlns:a16="http://schemas.microsoft.com/office/drawing/2014/main" id="{E849DCC5-5728-4542-8679-311741C396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275" y="4664075"/>
            <a:ext cx="3017838" cy="1588"/>
          </a:xfrm>
          <a:prstGeom prst="line">
            <a:avLst/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1D2C8412-8DBB-644F-BE6A-187230ECE4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461188"/>
          </a:xfrm>
        </p:spPr>
        <p:txBody>
          <a:bodyPr/>
          <a:lstStyle/>
          <a:p>
            <a:r>
              <a:rPr lang="en-US" dirty="0"/>
              <a:t>DQN details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Picture 2">
            <a:extLst>
              <a:ext uri="{FF2B5EF4-FFF2-40B4-BE49-F238E27FC236}">
                <a16:creationId xmlns:a16="http://schemas.microsoft.com/office/drawing/2014/main" id="{9E60E83D-3A6E-F14D-B46D-E2A7A4BD8F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138" y="1814513"/>
            <a:ext cx="9193212" cy="337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3731" name="Line 3">
            <a:extLst>
              <a:ext uri="{FF2B5EF4-FFF2-40B4-BE49-F238E27FC236}">
                <a16:creationId xmlns:a16="http://schemas.microsoft.com/office/drawing/2014/main" id="{A1C7ABB3-77A8-184C-9CE9-B6615AE95906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138" y="3163888"/>
            <a:ext cx="9193212" cy="1587"/>
          </a:xfrm>
          <a:prstGeom prst="line">
            <a:avLst/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003661E6-4369-8347-8DB4-26D5E58F3E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461188"/>
          </a:xfrm>
        </p:spPr>
        <p:txBody>
          <a:bodyPr/>
          <a:lstStyle/>
          <a:p>
            <a:r>
              <a:rPr lang="en-US" dirty="0"/>
              <a:t>DQN details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>
            <a:extLst>
              <a:ext uri="{FF2B5EF4-FFF2-40B4-BE49-F238E27FC236}">
                <a16:creationId xmlns:a16="http://schemas.microsoft.com/office/drawing/2014/main" id="{2488A6CD-E85B-7D43-81C6-76425F0361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819" y="1371600"/>
            <a:ext cx="9606987" cy="2331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363" name="AutoShape 3">
            <a:extLst>
              <a:ext uri="{FF2B5EF4-FFF2-40B4-BE49-F238E27FC236}">
                <a16:creationId xmlns:a16="http://schemas.microsoft.com/office/drawing/2014/main" id="{76566C2A-C256-A44E-A63A-519599693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19" y="1225550"/>
            <a:ext cx="1646238" cy="457200"/>
          </a:xfrm>
          <a:prstGeom prst="roundRect">
            <a:avLst>
              <a:gd name="adj" fmla="val 347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4" name="Text Box 4">
            <a:extLst>
              <a:ext uri="{FF2B5EF4-FFF2-40B4-BE49-F238E27FC236}">
                <a16:creationId xmlns:a16="http://schemas.microsoft.com/office/drawing/2014/main" id="{84E57047-4DCC-A54D-9E4B-5116CA555C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Generally, increasing </a:t>
            </a:r>
            <a:r>
              <a:rPr lang="en-US" altLang="en-US" sz="2400" i="1" dirty="0">
                <a:cs typeface="Segoe UI" panose="020B0502040204020203" pitchFamily="34" charset="0"/>
              </a:rPr>
              <a:t>n</a:t>
            </a:r>
            <a:r>
              <a:rPr lang="en-US" altLang="en-US" sz="2400" dirty="0">
                <a:cs typeface="Segoe UI" panose="020B0502040204020203" pitchFamily="34" charset="0"/>
              </a:rPr>
              <a:t>: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-	Decreases bias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-	Increases variance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-	Best value depends on domain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		and other hyperparameters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E95488E9-485F-6347-8506-E412470EF9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40435"/>
            <a:ext cx="8694539" cy="581365"/>
          </a:xfrm>
        </p:spPr>
        <p:txBody>
          <a:bodyPr>
            <a:normAutofit fontScale="90000"/>
          </a:bodyPr>
          <a:lstStyle/>
          <a:p>
            <a:r>
              <a:rPr lang="en-US" dirty="0"/>
              <a:t>Properties of n-step returns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D8984ED-7B45-8446-9D25-42028BB06480}"/>
              </a:ext>
            </a:extLst>
          </p:cNvPr>
          <p:cNvSpPr/>
          <p:nvPr/>
        </p:nvSpPr>
        <p:spPr>
          <a:xfrm>
            <a:off x="8218025" y="3321934"/>
            <a:ext cx="1713053" cy="45790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10593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2">
            <a:extLst>
              <a:ext uri="{FF2B5EF4-FFF2-40B4-BE49-F238E27FC236}">
                <a16:creationId xmlns:a16="http://schemas.microsoft.com/office/drawing/2014/main" id="{FC03B013-6EF5-ED48-851B-E97F1435F1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2816225"/>
            <a:ext cx="9215438" cy="198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4755" name="Line 3">
            <a:extLst>
              <a:ext uri="{FF2B5EF4-FFF2-40B4-BE49-F238E27FC236}">
                <a16:creationId xmlns:a16="http://schemas.microsoft.com/office/drawing/2014/main" id="{A112FDBB-9AD8-A349-8547-AE5349C2ED7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5725" y="3108325"/>
            <a:ext cx="4114800" cy="1588"/>
          </a:xfrm>
          <a:prstGeom prst="line">
            <a:avLst/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E4C5B40-A049-E84F-BF32-E9D781F42B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461188"/>
          </a:xfrm>
        </p:spPr>
        <p:txBody>
          <a:bodyPr/>
          <a:lstStyle/>
          <a:p>
            <a:r>
              <a:rPr lang="en-US" dirty="0"/>
              <a:t>DQN details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2">
            <a:extLst>
              <a:ext uri="{FF2B5EF4-FFF2-40B4-BE49-F238E27FC236}">
                <a16:creationId xmlns:a16="http://schemas.microsoft.com/office/drawing/2014/main" id="{6991AB81-A73E-8C4F-8255-B15A7AFD6D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38" y="2513013"/>
            <a:ext cx="9169400" cy="197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5779" name="Line 3">
            <a:extLst>
              <a:ext uri="{FF2B5EF4-FFF2-40B4-BE49-F238E27FC236}">
                <a16:creationId xmlns:a16="http://schemas.microsoft.com/office/drawing/2014/main" id="{A161EF8C-2C8A-D14B-BC3F-16E48F5F10F1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0638" y="3108325"/>
            <a:ext cx="1828800" cy="1588"/>
          </a:xfrm>
          <a:prstGeom prst="line">
            <a:avLst/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953E0909-DB34-AB45-8B62-0FE2F7337A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461188"/>
          </a:xfrm>
        </p:spPr>
        <p:txBody>
          <a:bodyPr/>
          <a:lstStyle/>
          <a:p>
            <a:r>
              <a:rPr lang="en-US" dirty="0"/>
              <a:t>DQN details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Picture 2">
            <a:extLst>
              <a:ext uri="{FF2B5EF4-FFF2-40B4-BE49-F238E27FC236}">
                <a16:creationId xmlns:a16="http://schemas.microsoft.com/office/drawing/2014/main" id="{FD590376-160E-A647-BBD2-65A7717A55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10058400" cy="6135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A540E71A-3206-9E41-ABB8-1460ED895D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268848"/>
          </a:xfrm>
        </p:spPr>
        <p:txBody>
          <a:bodyPr>
            <a:normAutofit fontScale="90000"/>
          </a:bodyPr>
          <a:lstStyle/>
          <a:p>
            <a:r>
              <a:rPr lang="en-US" dirty="0"/>
              <a:t>DQN details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1BAAA63-ADF2-F04C-8167-06926B7ACCE0}"/>
              </a:ext>
            </a:extLst>
          </p:cNvPr>
          <p:cNvSpPr txBox="1"/>
          <p:nvPr/>
        </p:nvSpPr>
        <p:spPr>
          <a:xfrm>
            <a:off x="1188719" y="1625743"/>
            <a:ext cx="7132320" cy="82835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Recall the problem of maximization bias: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B8706EA-DAFD-6B44-B58D-AFB5AF11B51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188719" y="2495503"/>
            <a:ext cx="7406640" cy="403559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BF64EFBE-FADF-B94A-8DFA-81E72D3731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Double DQN</a:t>
            </a: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9E10AF8-C8EB-C642-96E4-C40BAAE05236}"/>
              </a:ext>
            </a:extLst>
          </p:cNvPr>
          <p:cNvSpPr txBox="1"/>
          <p:nvPr/>
        </p:nvSpPr>
        <p:spPr>
          <a:xfrm>
            <a:off x="1188719" y="1509995"/>
            <a:ext cx="5707373" cy="97567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Recall the problem of maximization bias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Our solution from the TD lecture: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ADB2E5E-153B-F241-A320-D3977C263A97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548640" y="2743199"/>
            <a:ext cx="8938800" cy="387576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4E40218-F5D9-7F49-A6AE-7717098D84B3}"/>
              </a:ext>
            </a:extLst>
          </p:cNvPr>
          <p:cNvSpPr txBox="1"/>
          <p:nvPr/>
        </p:nvSpPr>
        <p:spPr>
          <a:xfrm>
            <a:off x="1351800" y="6766560"/>
            <a:ext cx="5411844" cy="44475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We already have a second Q-function!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8220355A-E306-EF48-A083-62B18071AA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44351"/>
          </a:xfrm>
        </p:spPr>
        <p:txBody>
          <a:bodyPr/>
          <a:lstStyle/>
          <a:p>
            <a:r>
              <a:rPr lang="en-US" dirty="0"/>
              <a:t>Double DQN</a:t>
            </a:r>
          </a:p>
        </p:txBody>
      </p:sp>
    </p:spTree>
    <p:extLst>
      <p:ext uri="{BB962C8B-B14F-4D97-AF65-F5344CB8AC3E}">
        <p14:creationId xmlns:p14="http://schemas.microsoft.com/office/powerpoint/2010/main" val="2332441810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369AD1A-B208-1E4F-99F2-85B9DA7A7D7E}"/>
              </a:ext>
            </a:extLst>
          </p:cNvPr>
          <p:cNvSpPr txBox="1"/>
          <p:nvPr/>
        </p:nvSpPr>
        <p:spPr>
          <a:xfrm>
            <a:off x="271800" y="6126480"/>
            <a:ext cx="9169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Where: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11762DC-D13E-9B41-A763-B0B098BCBB4D}"/>
              </a:ext>
            </a:extLst>
          </p:cNvPr>
          <p:cNvSpPr txBox="1"/>
          <p:nvPr/>
        </p:nvSpPr>
        <p:spPr>
          <a:xfrm>
            <a:off x="439920" y="1347498"/>
            <a:ext cx="8678186" cy="4307867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Initialize                  with random weights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Repeat (for each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Initialize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Repeat (for each step of the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Choose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using policy derived from Q (e.g., e-greedy)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Take action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, observe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r, s’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If mod(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step,trainfreq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== 0: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sample batch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1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if mod(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step,copyfreq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== 0:</a:t>
            </a:r>
          </a:p>
        </p:txBody>
      </p:sp>
      <p:grpSp>
        <p:nvGrpSpPr>
          <p:cNvPr id="5" name="Group 4" descr="28§display§D \leftarrow  \emptyset§svg§600§FALSE" title="TexMaths">
            <a:extLst>
              <a:ext uri="{FF2B5EF4-FFF2-40B4-BE49-F238E27FC236}">
                <a16:creationId xmlns:a16="http://schemas.microsoft.com/office/drawing/2014/main" id="{DB968244-E4B0-A943-9D85-E45F08E1CD10}"/>
              </a:ext>
            </a:extLst>
          </p:cNvPr>
          <p:cNvGrpSpPr/>
          <p:nvPr/>
        </p:nvGrpSpPr>
        <p:grpSpPr>
          <a:xfrm>
            <a:off x="548640" y="1741337"/>
            <a:ext cx="731159" cy="260640"/>
            <a:chOff x="548640" y="1509839"/>
            <a:chExt cx="731159" cy="26064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29C5012-A998-3547-8017-795A744D6AD5}"/>
                </a:ext>
              </a:extLst>
            </p:cNvPr>
            <p:cNvSpPr/>
            <p:nvPr/>
          </p:nvSpPr>
          <p:spPr>
            <a:xfrm>
              <a:off x="548640" y="1517400"/>
              <a:ext cx="731159" cy="24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2" h="686">
                  <a:moveTo>
                    <a:pt x="1016" y="686"/>
                  </a:moveTo>
                  <a:lnTo>
                    <a:pt x="0" y="686"/>
                  </a:lnTo>
                  <a:lnTo>
                    <a:pt x="0" y="0"/>
                  </a:lnTo>
                  <a:lnTo>
                    <a:pt x="2032" y="0"/>
                  </a:lnTo>
                  <a:lnTo>
                    <a:pt x="2032" y="6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892A08B-24B9-8E4F-953B-F9139044F0A4}"/>
                </a:ext>
              </a:extLst>
            </p:cNvPr>
            <p:cNvSpPr/>
            <p:nvPr/>
          </p:nvSpPr>
          <p:spPr>
            <a:xfrm>
              <a:off x="559080" y="1537200"/>
              <a:ext cx="192960" cy="20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7" h="583">
                  <a:moveTo>
                    <a:pt x="83" y="518"/>
                  </a:moveTo>
                  <a:cubicBezTo>
                    <a:pt x="76" y="551"/>
                    <a:pt x="75" y="556"/>
                    <a:pt x="19" y="556"/>
                  </a:cubicBezTo>
                  <a:cubicBezTo>
                    <a:pt x="8" y="556"/>
                    <a:pt x="0" y="556"/>
                    <a:pt x="0" y="574"/>
                  </a:cubicBezTo>
                  <a:cubicBezTo>
                    <a:pt x="0" y="583"/>
                    <a:pt x="6" y="583"/>
                    <a:pt x="19" y="583"/>
                  </a:cubicBezTo>
                  <a:lnTo>
                    <a:pt x="252" y="583"/>
                  </a:lnTo>
                  <a:cubicBezTo>
                    <a:pt x="398" y="583"/>
                    <a:pt x="537" y="403"/>
                    <a:pt x="537" y="217"/>
                  </a:cubicBezTo>
                  <a:cubicBezTo>
                    <a:pt x="537" y="95"/>
                    <a:pt x="476" y="0"/>
                    <a:pt x="371" y="0"/>
                  </a:cubicBezTo>
                  <a:lnTo>
                    <a:pt x="135" y="0"/>
                  </a:lnTo>
                  <a:cubicBezTo>
                    <a:pt x="123" y="0"/>
                    <a:pt x="115" y="0"/>
                    <a:pt x="115" y="16"/>
                  </a:cubicBezTo>
                  <a:cubicBezTo>
                    <a:pt x="115" y="27"/>
                    <a:pt x="121" y="27"/>
                    <a:pt x="135" y="27"/>
                  </a:cubicBezTo>
                  <a:cubicBezTo>
                    <a:pt x="143" y="27"/>
                    <a:pt x="156" y="27"/>
                    <a:pt x="166" y="29"/>
                  </a:cubicBezTo>
                  <a:cubicBezTo>
                    <a:pt x="177" y="29"/>
                    <a:pt x="180" y="33"/>
                    <a:pt x="180" y="43"/>
                  </a:cubicBezTo>
                  <a:cubicBezTo>
                    <a:pt x="180" y="45"/>
                    <a:pt x="180" y="48"/>
                    <a:pt x="177" y="58"/>
                  </a:cubicBezTo>
                  <a:close/>
                  <a:moveTo>
                    <a:pt x="236" y="58"/>
                  </a:moveTo>
                  <a:cubicBezTo>
                    <a:pt x="242" y="29"/>
                    <a:pt x="242" y="27"/>
                    <a:pt x="272" y="27"/>
                  </a:cubicBezTo>
                  <a:lnTo>
                    <a:pt x="349" y="27"/>
                  </a:lnTo>
                  <a:cubicBezTo>
                    <a:pt x="417" y="27"/>
                    <a:pt x="475" y="72"/>
                    <a:pt x="475" y="184"/>
                  </a:cubicBezTo>
                  <a:cubicBezTo>
                    <a:pt x="475" y="227"/>
                    <a:pt x="460" y="366"/>
                    <a:pt x="401" y="461"/>
                  </a:cubicBezTo>
                  <a:cubicBezTo>
                    <a:pt x="381" y="492"/>
                    <a:pt x="325" y="556"/>
                    <a:pt x="239" y="556"/>
                  </a:cubicBezTo>
                  <a:lnTo>
                    <a:pt x="159" y="556"/>
                  </a:lnTo>
                  <a:cubicBezTo>
                    <a:pt x="150" y="556"/>
                    <a:pt x="148" y="556"/>
                    <a:pt x="145" y="556"/>
                  </a:cubicBezTo>
                  <a:cubicBezTo>
                    <a:pt x="137" y="556"/>
                    <a:pt x="135" y="554"/>
                    <a:pt x="135" y="549"/>
                  </a:cubicBezTo>
                  <a:cubicBezTo>
                    <a:pt x="135" y="545"/>
                    <a:pt x="135" y="543"/>
                    <a:pt x="139" y="5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DEAC8C53-8FC0-864A-92EB-EFC9AB051AA5}"/>
                </a:ext>
              </a:extLst>
            </p:cNvPr>
            <p:cNvSpPr/>
            <p:nvPr/>
          </p:nvSpPr>
          <p:spPr>
            <a:xfrm>
              <a:off x="847439" y="1590120"/>
              <a:ext cx="22392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3" h="446">
                  <a:moveTo>
                    <a:pt x="597" y="240"/>
                  </a:moveTo>
                  <a:cubicBezTo>
                    <a:pt x="610" y="240"/>
                    <a:pt x="623" y="240"/>
                    <a:pt x="623" y="223"/>
                  </a:cubicBezTo>
                  <a:cubicBezTo>
                    <a:pt x="623" y="205"/>
                    <a:pt x="610" y="205"/>
                    <a:pt x="597" y="205"/>
                  </a:cubicBezTo>
                  <a:lnTo>
                    <a:pt x="76" y="205"/>
                  </a:lnTo>
                  <a:cubicBezTo>
                    <a:pt x="115" y="171"/>
                    <a:pt x="134" y="136"/>
                    <a:pt x="140" y="124"/>
                  </a:cubicBezTo>
                  <a:cubicBezTo>
                    <a:pt x="170" y="66"/>
                    <a:pt x="177" y="12"/>
                    <a:pt x="177" y="10"/>
                  </a:cubicBezTo>
                  <a:cubicBezTo>
                    <a:pt x="177" y="0"/>
                    <a:pt x="169" y="0"/>
                    <a:pt x="162" y="0"/>
                  </a:cubicBezTo>
                  <a:cubicBezTo>
                    <a:pt x="151" y="0"/>
                    <a:pt x="150" y="2"/>
                    <a:pt x="147" y="17"/>
                  </a:cubicBezTo>
                  <a:cubicBezTo>
                    <a:pt x="131" y="101"/>
                    <a:pt x="89" y="173"/>
                    <a:pt x="11" y="211"/>
                  </a:cubicBezTo>
                  <a:cubicBezTo>
                    <a:pt x="3" y="215"/>
                    <a:pt x="0" y="217"/>
                    <a:pt x="0" y="223"/>
                  </a:cubicBezTo>
                  <a:cubicBezTo>
                    <a:pt x="0" y="229"/>
                    <a:pt x="3" y="231"/>
                    <a:pt x="11" y="235"/>
                  </a:cubicBezTo>
                  <a:cubicBezTo>
                    <a:pt x="83" y="271"/>
                    <a:pt x="131" y="337"/>
                    <a:pt x="148" y="434"/>
                  </a:cubicBezTo>
                  <a:cubicBezTo>
                    <a:pt x="150" y="444"/>
                    <a:pt x="151" y="446"/>
                    <a:pt x="162" y="446"/>
                  </a:cubicBezTo>
                  <a:cubicBezTo>
                    <a:pt x="169" y="446"/>
                    <a:pt x="177" y="446"/>
                    <a:pt x="177" y="436"/>
                  </a:cubicBezTo>
                  <a:cubicBezTo>
                    <a:pt x="177" y="434"/>
                    <a:pt x="170" y="380"/>
                    <a:pt x="142" y="324"/>
                  </a:cubicBezTo>
                  <a:cubicBezTo>
                    <a:pt x="127" y="299"/>
                    <a:pt x="107" y="268"/>
                    <a:pt x="76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BB561A1-7052-B143-9A1A-980B5A684127}"/>
                </a:ext>
              </a:extLst>
            </p:cNvPr>
            <p:cNvSpPr/>
            <p:nvPr/>
          </p:nvSpPr>
          <p:spPr>
            <a:xfrm>
              <a:off x="1166040" y="1509839"/>
              <a:ext cx="102240" cy="26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5" h="725">
                  <a:moveTo>
                    <a:pt x="240" y="17"/>
                  </a:moveTo>
                  <a:cubicBezTo>
                    <a:pt x="240" y="8"/>
                    <a:pt x="234" y="0"/>
                    <a:pt x="226" y="0"/>
                  </a:cubicBezTo>
                  <a:cubicBezTo>
                    <a:pt x="215" y="0"/>
                    <a:pt x="213" y="10"/>
                    <a:pt x="209" y="27"/>
                  </a:cubicBezTo>
                  <a:cubicBezTo>
                    <a:pt x="201" y="62"/>
                    <a:pt x="207" y="31"/>
                    <a:pt x="199" y="66"/>
                  </a:cubicBezTo>
                  <a:cubicBezTo>
                    <a:pt x="191" y="60"/>
                    <a:pt x="169" y="48"/>
                    <a:pt x="143" y="48"/>
                  </a:cubicBezTo>
                  <a:cubicBezTo>
                    <a:pt x="102" y="48"/>
                    <a:pt x="57" y="74"/>
                    <a:pt x="30" y="140"/>
                  </a:cubicBezTo>
                  <a:cubicBezTo>
                    <a:pt x="3" y="207"/>
                    <a:pt x="0" y="285"/>
                    <a:pt x="0" y="364"/>
                  </a:cubicBezTo>
                  <a:cubicBezTo>
                    <a:pt x="0" y="419"/>
                    <a:pt x="0" y="572"/>
                    <a:pt x="61" y="638"/>
                  </a:cubicBezTo>
                  <a:cubicBezTo>
                    <a:pt x="45" y="704"/>
                    <a:pt x="45" y="706"/>
                    <a:pt x="45" y="709"/>
                  </a:cubicBezTo>
                  <a:cubicBezTo>
                    <a:pt x="45" y="717"/>
                    <a:pt x="51" y="725"/>
                    <a:pt x="59" y="725"/>
                  </a:cubicBezTo>
                  <a:cubicBezTo>
                    <a:pt x="70" y="725"/>
                    <a:pt x="72" y="717"/>
                    <a:pt x="76" y="698"/>
                  </a:cubicBezTo>
                  <a:cubicBezTo>
                    <a:pt x="84" y="665"/>
                    <a:pt x="78" y="694"/>
                    <a:pt x="84" y="661"/>
                  </a:cubicBezTo>
                  <a:cubicBezTo>
                    <a:pt x="102" y="671"/>
                    <a:pt x="123" y="678"/>
                    <a:pt x="142" y="678"/>
                  </a:cubicBezTo>
                  <a:cubicBezTo>
                    <a:pt x="221" y="678"/>
                    <a:pt x="252" y="597"/>
                    <a:pt x="264" y="556"/>
                  </a:cubicBezTo>
                  <a:cubicBezTo>
                    <a:pt x="283" y="496"/>
                    <a:pt x="285" y="426"/>
                    <a:pt x="285" y="364"/>
                  </a:cubicBezTo>
                  <a:cubicBezTo>
                    <a:pt x="285" y="300"/>
                    <a:pt x="285" y="159"/>
                    <a:pt x="223" y="89"/>
                  </a:cubicBezTo>
                  <a:close/>
                  <a:moveTo>
                    <a:pt x="70" y="599"/>
                  </a:moveTo>
                  <a:cubicBezTo>
                    <a:pt x="48" y="541"/>
                    <a:pt x="48" y="436"/>
                    <a:pt x="48" y="355"/>
                  </a:cubicBezTo>
                  <a:cubicBezTo>
                    <a:pt x="48" y="285"/>
                    <a:pt x="48" y="227"/>
                    <a:pt x="57" y="173"/>
                  </a:cubicBezTo>
                  <a:cubicBezTo>
                    <a:pt x="70" y="93"/>
                    <a:pt x="111" y="66"/>
                    <a:pt x="143" y="66"/>
                  </a:cubicBezTo>
                  <a:cubicBezTo>
                    <a:pt x="158" y="66"/>
                    <a:pt x="175" y="72"/>
                    <a:pt x="194" y="91"/>
                  </a:cubicBezTo>
                  <a:close/>
                  <a:moveTo>
                    <a:pt x="215" y="124"/>
                  </a:moveTo>
                  <a:cubicBezTo>
                    <a:pt x="237" y="174"/>
                    <a:pt x="237" y="273"/>
                    <a:pt x="237" y="355"/>
                  </a:cubicBezTo>
                  <a:cubicBezTo>
                    <a:pt x="237" y="417"/>
                    <a:pt x="237" y="481"/>
                    <a:pt x="229" y="537"/>
                  </a:cubicBezTo>
                  <a:cubicBezTo>
                    <a:pt x="217" y="626"/>
                    <a:pt x="180" y="659"/>
                    <a:pt x="142" y="659"/>
                  </a:cubicBezTo>
                  <a:cubicBezTo>
                    <a:pt x="126" y="659"/>
                    <a:pt x="108" y="653"/>
                    <a:pt x="92" y="6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" name="Group 9" descr="20§display§Q_w, Q_{w^-}§svg§600§FALSE" title="TexMaths">
            <a:extLst>
              <a:ext uri="{FF2B5EF4-FFF2-40B4-BE49-F238E27FC236}">
                <a16:creationId xmlns:a16="http://schemas.microsoft.com/office/drawing/2014/main" id="{FD67E05C-2F2B-E34F-89AF-0D821C0280DF}"/>
              </a:ext>
            </a:extLst>
          </p:cNvPr>
          <p:cNvGrpSpPr/>
          <p:nvPr/>
        </p:nvGrpSpPr>
        <p:grpSpPr>
          <a:xfrm>
            <a:off x="1631520" y="1424178"/>
            <a:ext cx="1202760" cy="285480"/>
            <a:chOff x="1631520" y="1192680"/>
            <a:chExt cx="1202760" cy="28548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0FECB1A-2698-8A40-8E98-A4C0912613FF}"/>
                </a:ext>
              </a:extLst>
            </p:cNvPr>
            <p:cNvSpPr/>
            <p:nvPr/>
          </p:nvSpPr>
          <p:spPr>
            <a:xfrm>
              <a:off x="1631520" y="1200599"/>
              <a:ext cx="1202760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2" h="770">
                  <a:moveTo>
                    <a:pt x="1670" y="770"/>
                  </a:moveTo>
                  <a:lnTo>
                    <a:pt x="0" y="770"/>
                  </a:lnTo>
                  <a:lnTo>
                    <a:pt x="0" y="0"/>
                  </a:lnTo>
                  <a:lnTo>
                    <a:pt x="3342" y="0"/>
                  </a:lnTo>
                  <a:lnTo>
                    <a:pt x="3342" y="7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0AB97B1-A276-8145-BB34-0805695DAB31}"/>
                </a:ext>
              </a:extLst>
            </p:cNvPr>
            <p:cNvSpPr/>
            <p:nvPr/>
          </p:nvSpPr>
          <p:spPr>
            <a:xfrm>
              <a:off x="1647360" y="119268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D467A82-214C-F04E-8E7A-B065BD62A138}"/>
                </a:ext>
              </a:extLst>
            </p:cNvPr>
            <p:cNvSpPr/>
            <p:nvPr/>
          </p:nvSpPr>
          <p:spPr>
            <a:xfrm>
              <a:off x="1890720" y="136548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F699061-96B5-2548-9B32-332470F7ECB8}"/>
                </a:ext>
              </a:extLst>
            </p:cNvPr>
            <p:cNvSpPr/>
            <p:nvPr/>
          </p:nvSpPr>
          <p:spPr>
            <a:xfrm>
              <a:off x="2112480" y="138276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D2B756C-44D5-1A4F-9C32-9460EB7D397D}"/>
                </a:ext>
              </a:extLst>
            </p:cNvPr>
            <p:cNvSpPr/>
            <p:nvPr/>
          </p:nvSpPr>
          <p:spPr>
            <a:xfrm>
              <a:off x="2241360" y="119268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B8EF0AD-5E11-7F4E-8446-AC5B104DA96D}"/>
                </a:ext>
              </a:extLst>
            </p:cNvPr>
            <p:cNvSpPr/>
            <p:nvPr/>
          </p:nvSpPr>
          <p:spPr>
            <a:xfrm>
              <a:off x="2485440" y="1377720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E143AA0-1D38-5B40-B4AC-9440FC6AFD72}"/>
                </a:ext>
              </a:extLst>
            </p:cNvPr>
            <p:cNvSpPr/>
            <p:nvPr/>
          </p:nvSpPr>
          <p:spPr>
            <a:xfrm>
              <a:off x="2688480" y="1368360"/>
              <a:ext cx="12132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8" h="26">
                  <a:moveTo>
                    <a:pt x="318" y="26"/>
                  </a:moveTo>
                  <a:cubicBezTo>
                    <a:pt x="326" y="26"/>
                    <a:pt x="338" y="26"/>
                    <a:pt x="338" y="14"/>
                  </a:cubicBezTo>
                  <a:cubicBezTo>
                    <a:pt x="338" y="0"/>
                    <a:pt x="326" y="0"/>
                    <a:pt x="318" y="0"/>
                  </a:cubicBezTo>
                  <a:lnTo>
                    <a:pt x="18" y="0"/>
                  </a:lnTo>
                  <a:cubicBezTo>
                    <a:pt x="12" y="0"/>
                    <a:pt x="0" y="0"/>
                    <a:pt x="0" y="14"/>
                  </a:cubicBezTo>
                  <a:cubicBezTo>
                    <a:pt x="0" y="26"/>
                    <a:pt x="12" y="26"/>
                    <a:pt x="18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8" name="Group 17" descr="18§display§w \leftarrow w - \alpha \nabla_w L(B;w,w^-)§svg§600§FALSE" title="TexMaths">
            <a:extLst>
              <a:ext uri="{FF2B5EF4-FFF2-40B4-BE49-F238E27FC236}">
                <a16:creationId xmlns:a16="http://schemas.microsoft.com/office/drawing/2014/main" id="{773485E9-4BFD-4F48-9C05-A939EE138130}"/>
              </a:ext>
            </a:extLst>
          </p:cNvPr>
          <p:cNvGrpSpPr/>
          <p:nvPr/>
        </p:nvGrpSpPr>
        <p:grpSpPr>
          <a:xfrm>
            <a:off x="1900080" y="4906428"/>
            <a:ext cx="3322439" cy="312120"/>
            <a:chOff x="1900080" y="4605480"/>
            <a:chExt cx="3322439" cy="312120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EB18787-FD75-E944-8EB5-257F97EAFF5F}"/>
                </a:ext>
              </a:extLst>
            </p:cNvPr>
            <p:cNvSpPr/>
            <p:nvPr/>
          </p:nvSpPr>
          <p:spPr>
            <a:xfrm>
              <a:off x="1900080" y="4605480"/>
              <a:ext cx="3322439" cy="31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30" h="866">
                  <a:moveTo>
                    <a:pt x="4615" y="866"/>
                  </a:moveTo>
                  <a:lnTo>
                    <a:pt x="0" y="866"/>
                  </a:lnTo>
                  <a:lnTo>
                    <a:pt x="0" y="0"/>
                  </a:lnTo>
                  <a:lnTo>
                    <a:pt x="9230" y="0"/>
                  </a:lnTo>
                  <a:lnTo>
                    <a:pt x="9230" y="8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B79D9A7-19DB-F641-902A-097A49D9F4A5}"/>
                </a:ext>
              </a:extLst>
            </p:cNvPr>
            <p:cNvSpPr/>
            <p:nvPr/>
          </p:nvSpPr>
          <p:spPr>
            <a:xfrm>
              <a:off x="1908360" y="4720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2816683-E3E9-6D4E-AADA-51D0340B24E8}"/>
                </a:ext>
              </a:extLst>
            </p:cNvPr>
            <p:cNvSpPr/>
            <p:nvPr/>
          </p:nvSpPr>
          <p:spPr>
            <a:xfrm>
              <a:off x="2206079" y="470088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9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634E8E2-EC60-1444-8C06-800DD5E15356}"/>
                </a:ext>
              </a:extLst>
            </p:cNvPr>
            <p:cNvSpPr/>
            <p:nvPr/>
          </p:nvSpPr>
          <p:spPr>
            <a:xfrm>
              <a:off x="2561039" y="4720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0809ED33-F6A0-CD4E-9092-2A8B34A420D4}"/>
                </a:ext>
              </a:extLst>
            </p:cNvPr>
            <p:cNvSpPr/>
            <p:nvPr/>
          </p:nvSpPr>
          <p:spPr>
            <a:xfrm>
              <a:off x="2850120" y="4768919"/>
              <a:ext cx="173880" cy="1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34">
                  <a:moveTo>
                    <a:pt x="457" y="34"/>
                  </a:moveTo>
                  <a:cubicBezTo>
                    <a:pt x="470" y="34"/>
                    <a:pt x="484" y="34"/>
                    <a:pt x="484" y="16"/>
                  </a:cubicBezTo>
                  <a:cubicBezTo>
                    <a:pt x="484" y="0"/>
                    <a:pt x="470" y="0"/>
                    <a:pt x="457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4"/>
                    <a:pt x="14" y="34"/>
                    <a:pt x="27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85697ED4-2752-B143-B3E2-C311C15BC490}"/>
                </a:ext>
              </a:extLst>
            </p:cNvPr>
            <p:cNvSpPr/>
            <p:nvPr/>
          </p:nvSpPr>
          <p:spPr>
            <a:xfrm>
              <a:off x="3122280" y="4720320"/>
              <a:ext cx="15984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5" h="360">
                  <a:moveTo>
                    <a:pt x="346" y="164"/>
                  </a:moveTo>
                  <a:cubicBezTo>
                    <a:pt x="346" y="40"/>
                    <a:pt x="272" y="0"/>
                    <a:pt x="214" y="0"/>
                  </a:cubicBezTo>
                  <a:cubicBezTo>
                    <a:pt x="104" y="0"/>
                    <a:pt x="0" y="113"/>
                    <a:pt x="0" y="225"/>
                  </a:cubicBezTo>
                  <a:cubicBezTo>
                    <a:pt x="0" y="299"/>
                    <a:pt x="47" y="360"/>
                    <a:pt x="128" y="360"/>
                  </a:cubicBezTo>
                  <a:cubicBezTo>
                    <a:pt x="178" y="360"/>
                    <a:pt x="236" y="342"/>
                    <a:pt x="297" y="294"/>
                  </a:cubicBezTo>
                  <a:cubicBezTo>
                    <a:pt x="306" y="335"/>
                    <a:pt x="333" y="360"/>
                    <a:pt x="369" y="360"/>
                  </a:cubicBezTo>
                  <a:cubicBezTo>
                    <a:pt x="410" y="360"/>
                    <a:pt x="436" y="317"/>
                    <a:pt x="436" y="304"/>
                  </a:cubicBezTo>
                  <a:cubicBezTo>
                    <a:pt x="436" y="299"/>
                    <a:pt x="430" y="295"/>
                    <a:pt x="425" y="295"/>
                  </a:cubicBezTo>
                  <a:cubicBezTo>
                    <a:pt x="419" y="295"/>
                    <a:pt x="418" y="299"/>
                    <a:pt x="416" y="304"/>
                  </a:cubicBezTo>
                  <a:cubicBezTo>
                    <a:pt x="401" y="342"/>
                    <a:pt x="373" y="342"/>
                    <a:pt x="371" y="342"/>
                  </a:cubicBezTo>
                  <a:cubicBezTo>
                    <a:pt x="346" y="342"/>
                    <a:pt x="346" y="281"/>
                    <a:pt x="346" y="261"/>
                  </a:cubicBezTo>
                  <a:cubicBezTo>
                    <a:pt x="346" y="245"/>
                    <a:pt x="346" y="243"/>
                    <a:pt x="355" y="234"/>
                  </a:cubicBezTo>
                  <a:cubicBezTo>
                    <a:pt x="428" y="140"/>
                    <a:pt x="445" y="47"/>
                    <a:pt x="445" y="47"/>
                  </a:cubicBezTo>
                  <a:cubicBezTo>
                    <a:pt x="445" y="45"/>
                    <a:pt x="445" y="40"/>
                    <a:pt x="436" y="40"/>
                  </a:cubicBezTo>
                  <a:cubicBezTo>
                    <a:pt x="428" y="40"/>
                    <a:pt x="428" y="41"/>
                    <a:pt x="425" y="56"/>
                  </a:cubicBezTo>
                  <a:cubicBezTo>
                    <a:pt x="410" y="106"/>
                    <a:pt x="383" y="166"/>
                    <a:pt x="346" y="212"/>
                  </a:cubicBezTo>
                  <a:close/>
                  <a:moveTo>
                    <a:pt x="293" y="272"/>
                  </a:moveTo>
                  <a:cubicBezTo>
                    <a:pt x="223" y="333"/>
                    <a:pt x="162" y="342"/>
                    <a:pt x="130" y="342"/>
                  </a:cubicBezTo>
                  <a:cubicBezTo>
                    <a:pt x="83" y="342"/>
                    <a:pt x="59" y="306"/>
                    <a:pt x="59" y="256"/>
                  </a:cubicBezTo>
                  <a:cubicBezTo>
                    <a:pt x="59" y="218"/>
                    <a:pt x="79" y="131"/>
                    <a:pt x="104" y="90"/>
                  </a:cubicBezTo>
                  <a:cubicBezTo>
                    <a:pt x="142" y="32"/>
                    <a:pt x="185" y="18"/>
                    <a:pt x="212" y="18"/>
                  </a:cubicBezTo>
                  <a:cubicBezTo>
                    <a:pt x="292" y="18"/>
                    <a:pt x="292" y="122"/>
                    <a:pt x="292" y="184"/>
                  </a:cubicBezTo>
                  <a:cubicBezTo>
                    <a:pt x="292" y="212"/>
                    <a:pt x="292" y="259"/>
                    <a:pt x="293" y="2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AB82914B-127A-6741-B38E-22CF983505C4}"/>
                </a:ext>
              </a:extLst>
            </p:cNvPr>
            <p:cNvSpPr/>
            <p:nvPr/>
          </p:nvSpPr>
          <p:spPr>
            <a:xfrm>
              <a:off x="3306239" y="4651560"/>
              <a:ext cx="2102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569">
                  <a:moveTo>
                    <a:pt x="581" y="18"/>
                  </a:moveTo>
                  <a:cubicBezTo>
                    <a:pt x="583" y="14"/>
                    <a:pt x="585" y="9"/>
                    <a:pt x="585" y="7"/>
                  </a:cubicBezTo>
                  <a:cubicBezTo>
                    <a:pt x="585" y="0"/>
                    <a:pt x="585" y="0"/>
                    <a:pt x="567" y="0"/>
                  </a:cubicBezTo>
                  <a:lnTo>
                    <a:pt x="20" y="0"/>
                  </a:lnTo>
                  <a:cubicBezTo>
                    <a:pt x="0" y="0"/>
                    <a:pt x="0" y="0"/>
                    <a:pt x="0" y="7"/>
                  </a:cubicBezTo>
                  <a:cubicBezTo>
                    <a:pt x="0" y="9"/>
                    <a:pt x="2" y="14"/>
                    <a:pt x="4" y="18"/>
                  </a:cubicBezTo>
                  <a:lnTo>
                    <a:pt x="272" y="553"/>
                  </a:lnTo>
                  <a:cubicBezTo>
                    <a:pt x="277" y="564"/>
                    <a:pt x="279" y="569"/>
                    <a:pt x="293" y="569"/>
                  </a:cubicBezTo>
                  <a:cubicBezTo>
                    <a:pt x="306" y="569"/>
                    <a:pt x="308" y="564"/>
                    <a:pt x="315" y="553"/>
                  </a:cubicBezTo>
                  <a:close/>
                  <a:moveTo>
                    <a:pt x="99" y="58"/>
                  </a:moveTo>
                  <a:lnTo>
                    <a:pt x="535" y="58"/>
                  </a:lnTo>
                  <a:lnTo>
                    <a:pt x="317" y="4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CDD729B-32D9-2B47-882B-D739DF79FB53}"/>
                </a:ext>
              </a:extLst>
            </p:cNvPr>
            <p:cNvSpPr/>
            <p:nvPr/>
          </p:nvSpPr>
          <p:spPr>
            <a:xfrm>
              <a:off x="3538800" y="480060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0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40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3CFE9931-CCC1-CC45-89CF-F4B968101412}"/>
                </a:ext>
              </a:extLst>
            </p:cNvPr>
            <p:cNvSpPr/>
            <p:nvPr/>
          </p:nvSpPr>
          <p:spPr>
            <a:xfrm>
              <a:off x="3724920" y="4651560"/>
              <a:ext cx="17208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9" h="542">
                  <a:moveTo>
                    <a:pt x="266" y="61"/>
                  </a:moveTo>
                  <a:cubicBezTo>
                    <a:pt x="274" y="34"/>
                    <a:pt x="275" y="25"/>
                    <a:pt x="349" y="25"/>
                  </a:cubicBezTo>
                  <a:cubicBezTo>
                    <a:pt x="374" y="25"/>
                    <a:pt x="380" y="25"/>
                    <a:pt x="380" y="9"/>
                  </a:cubicBezTo>
                  <a:cubicBezTo>
                    <a:pt x="380" y="0"/>
                    <a:pt x="371" y="0"/>
                    <a:pt x="367" y="0"/>
                  </a:cubicBezTo>
                  <a:cubicBezTo>
                    <a:pt x="342" y="0"/>
                    <a:pt x="275" y="2"/>
                    <a:pt x="250" y="2"/>
                  </a:cubicBezTo>
                  <a:cubicBezTo>
                    <a:pt x="227" y="2"/>
                    <a:pt x="167" y="0"/>
                    <a:pt x="144" y="0"/>
                  </a:cubicBezTo>
                  <a:cubicBezTo>
                    <a:pt x="139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lnTo>
                    <a:pt x="94" y="481"/>
                  </a:ln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89" y="542"/>
                  </a:lnTo>
                  <a:cubicBezTo>
                    <a:pt x="409" y="542"/>
                    <a:pt x="409" y="542"/>
                    <a:pt x="414" y="529"/>
                  </a:cubicBezTo>
                  <a:lnTo>
                    <a:pt x="477" y="357"/>
                  </a:lnTo>
                  <a:cubicBezTo>
                    <a:pt x="479" y="349"/>
                    <a:pt x="479" y="348"/>
                    <a:pt x="479" y="346"/>
                  </a:cubicBezTo>
                  <a:cubicBezTo>
                    <a:pt x="479" y="342"/>
                    <a:pt x="477" y="337"/>
                    <a:pt x="470" y="337"/>
                  </a:cubicBezTo>
                  <a:cubicBezTo>
                    <a:pt x="463" y="337"/>
                    <a:pt x="463" y="342"/>
                    <a:pt x="457" y="355"/>
                  </a:cubicBezTo>
                  <a:cubicBezTo>
                    <a:pt x="430" y="427"/>
                    <a:pt x="394" y="517"/>
                    <a:pt x="257" y="517"/>
                  </a:cubicBezTo>
                  <a:lnTo>
                    <a:pt x="182" y="517"/>
                  </a:lnTo>
                  <a:cubicBezTo>
                    <a:pt x="171" y="517"/>
                    <a:pt x="169" y="517"/>
                    <a:pt x="166" y="517"/>
                  </a:cubicBezTo>
                  <a:cubicBezTo>
                    <a:pt x="157" y="517"/>
                    <a:pt x="155" y="515"/>
                    <a:pt x="155" y="510"/>
                  </a:cubicBezTo>
                  <a:cubicBezTo>
                    <a:pt x="155" y="506"/>
                    <a:pt x="155" y="504"/>
                    <a:pt x="158" y="4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B631A07E-06D1-8845-A2D6-D2966B10B942}"/>
                </a:ext>
              </a:extLst>
            </p:cNvPr>
            <p:cNvSpPr/>
            <p:nvPr/>
          </p:nvSpPr>
          <p:spPr>
            <a:xfrm>
              <a:off x="3934800" y="46328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2"/>
                    <a:pt x="171" y="767"/>
                  </a:cubicBezTo>
                  <a:cubicBezTo>
                    <a:pt x="72" y="668"/>
                    <a:pt x="47" y="519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30"/>
                    <a:pt x="0" y="396"/>
                  </a:cubicBezTo>
                  <a:cubicBezTo>
                    <a:pt x="0" y="459"/>
                    <a:pt x="9" y="555"/>
                    <a:pt x="52" y="645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1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70C0D82-A7FB-574F-BE3C-030AB05FB85C}"/>
                </a:ext>
              </a:extLst>
            </p:cNvPr>
            <p:cNvSpPr/>
            <p:nvPr/>
          </p:nvSpPr>
          <p:spPr>
            <a:xfrm>
              <a:off x="4028759" y="4651560"/>
              <a:ext cx="2037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7" h="542">
                  <a:moveTo>
                    <a:pt x="94" y="481"/>
                  </a:move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04" y="542"/>
                  </a:lnTo>
                  <a:cubicBezTo>
                    <a:pt x="430" y="542"/>
                    <a:pt x="524" y="448"/>
                    <a:pt x="524" y="371"/>
                  </a:cubicBezTo>
                  <a:cubicBezTo>
                    <a:pt x="524" y="313"/>
                    <a:pt x="477" y="268"/>
                    <a:pt x="401" y="259"/>
                  </a:cubicBezTo>
                  <a:cubicBezTo>
                    <a:pt x="482" y="243"/>
                    <a:pt x="567" y="185"/>
                    <a:pt x="567" y="110"/>
                  </a:cubicBezTo>
                  <a:cubicBezTo>
                    <a:pt x="567" y="50"/>
                    <a:pt x="515" y="0"/>
                    <a:pt x="419" y="0"/>
                  </a:cubicBezTo>
                  <a:lnTo>
                    <a:pt x="153" y="0"/>
                  </a:lnTo>
                  <a:cubicBezTo>
                    <a:pt x="137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close/>
                  <a:moveTo>
                    <a:pt x="214" y="252"/>
                  </a:moveTo>
                  <a:lnTo>
                    <a:pt x="263" y="54"/>
                  </a:lnTo>
                  <a:cubicBezTo>
                    <a:pt x="270" y="27"/>
                    <a:pt x="272" y="25"/>
                    <a:pt x="306" y="25"/>
                  </a:cubicBezTo>
                  <a:lnTo>
                    <a:pt x="409" y="25"/>
                  </a:lnTo>
                  <a:cubicBezTo>
                    <a:pt x="477" y="25"/>
                    <a:pt x="495" y="72"/>
                    <a:pt x="495" y="106"/>
                  </a:cubicBezTo>
                  <a:cubicBezTo>
                    <a:pt x="495" y="176"/>
                    <a:pt x="427" y="252"/>
                    <a:pt x="329" y="252"/>
                  </a:cubicBezTo>
                  <a:close/>
                  <a:moveTo>
                    <a:pt x="178" y="517"/>
                  </a:moveTo>
                  <a:cubicBezTo>
                    <a:pt x="167" y="517"/>
                    <a:pt x="166" y="517"/>
                    <a:pt x="160" y="517"/>
                  </a:cubicBezTo>
                  <a:cubicBezTo>
                    <a:pt x="153" y="517"/>
                    <a:pt x="149" y="515"/>
                    <a:pt x="149" y="510"/>
                  </a:cubicBezTo>
                  <a:cubicBezTo>
                    <a:pt x="149" y="506"/>
                    <a:pt x="149" y="504"/>
                    <a:pt x="155" y="490"/>
                  </a:cubicBezTo>
                  <a:lnTo>
                    <a:pt x="209" y="268"/>
                  </a:lnTo>
                  <a:lnTo>
                    <a:pt x="358" y="268"/>
                  </a:lnTo>
                  <a:cubicBezTo>
                    <a:pt x="436" y="268"/>
                    <a:pt x="450" y="328"/>
                    <a:pt x="450" y="362"/>
                  </a:cubicBezTo>
                  <a:cubicBezTo>
                    <a:pt x="450" y="441"/>
                    <a:pt x="380" y="517"/>
                    <a:pt x="286" y="5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EF19E42-9933-7A48-8653-7F10E2DF0960}"/>
                </a:ext>
              </a:extLst>
            </p:cNvPr>
            <p:cNvSpPr/>
            <p:nvPr/>
          </p:nvSpPr>
          <p:spPr>
            <a:xfrm>
              <a:off x="4270320" y="4723559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7"/>
                    <a:pt x="70" y="418"/>
                    <a:pt x="18" y="477"/>
                  </a:cubicBezTo>
                  <a:cubicBezTo>
                    <a:pt x="13" y="483"/>
                    <a:pt x="13" y="484"/>
                    <a:pt x="13" y="486"/>
                  </a:cubicBezTo>
                  <a:cubicBezTo>
                    <a:pt x="13" y="492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8"/>
                    <a:pt x="43" y="258"/>
                  </a:cubicBezTo>
                  <a:cubicBezTo>
                    <a:pt x="14" y="258"/>
                    <a:pt x="0" y="279"/>
                    <a:pt x="0" y="301"/>
                  </a:cubicBezTo>
                  <a:cubicBezTo>
                    <a:pt x="0" y="321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9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78080256-20CF-B749-A6BE-09CCD322483F}"/>
                </a:ext>
              </a:extLst>
            </p:cNvPr>
            <p:cNvSpPr/>
            <p:nvPr/>
          </p:nvSpPr>
          <p:spPr>
            <a:xfrm>
              <a:off x="4380480" y="4720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16B8332-03AE-C04D-A50D-495690FA93FF}"/>
                </a:ext>
              </a:extLst>
            </p:cNvPr>
            <p:cNvSpPr/>
            <p:nvPr/>
          </p:nvSpPr>
          <p:spPr>
            <a:xfrm>
              <a:off x="4607279" y="481536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962C7D1-9377-8B4D-BB70-B23551CA2FE1}"/>
                </a:ext>
              </a:extLst>
            </p:cNvPr>
            <p:cNvSpPr/>
            <p:nvPr/>
          </p:nvSpPr>
          <p:spPr>
            <a:xfrm>
              <a:off x="4717440" y="472032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10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62903088-F6E7-CA4F-8777-0D34EF7A139E}"/>
                </a:ext>
              </a:extLst>
            </p:cNvPr>
            <p:cNvSpPr/>
            <p:nvPr/>
          </p:nvSpPr>
          <p:spPr>
            <a:xfrm>
              <a:off x="4941719" y="467352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4E9BE6D9-AECA-154A-9C70-EB7CA8091FF9}"/>
                </a:ext>
              </a:extLst>
            </p:cNvPr>
            <p:cNvSpPr/>
            <p:nvPr/>
          </p:nvSpPr>
          <p:spPr>
            <a:xfrm>
              <a:off x="5128200" y="46328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40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1"/>
                    <a:pt x="139" y="396"/>
                  </a:cubicBezTo>
                  <a:cubicBezTo>
                    <a:pt x="139" y="531"/>
                    <a:pt x="110" y="672"/>
                    <a:pt x="11" y="771"/>
                  </a:cubicBezTo>
                  <a:cubicBezTo>
                    <a:pt x="0" y="782"/>
                    <a:pt x="0" y="783"/>
                    <a:pt x="0" y="785"/>
                  </a:cubicBezTo>
                  <a:cubicBezTo>
                    <a:pt x="0" y="791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6" name="Group 35" descr="18§display§w^- \leftarrow w§svg§600§FALSE" title="TexMaths">
            <a:extLst>
              <a:ext uri="{FF2B5EF4-FFF2-40B4-BE49-F238E27FC236}">
                <a16:creationId xmlns:a16="http://schemas.microsoft.com/office/drawing/2014/main" id="{FB061546-CD5A-614B-8BFA-9D0479D465EE}"/>
              </a:ext>
            </a:extLst>
          </p:cNvPr>
          <p:cNvGrpSpPr/>
          <p:nvPr/>
        </p:nvGrpSpPr>
        <p:grpSpPr>
          <a:xfrm>
            <a:off x="2377439" y="5566057"/>
            <a:ext cx="1055880" cy="244080"/>
            <a:chOff x="2377439" y="5241960"/>
            <a:chExt cx="1055880" cy="244080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9CC32311-94E8-F248-B0CC-0F9DC9671004}"/>
                </a:ext>
              </a:extLst>
            </p:cNvPr>
            <p:cNvSpPr/>
            <p:nvPr/>
          </p:nvSpPr>
          <p:spPr>
            <a:xfrm>
              <a:off x="2377439" y="5241960"/>
              <a:ext cx="1055880" cy="240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4" h="670">
                  <a:moveTo>
                    <a:pt x="1467" y="670"/>
                  </a:moveTo>
                  <a:lnTo>
                    <a:pt x="0" y="670"/>
                  </a:lnTo>
                  <a:lnTo>
                    <a:pt x="0" y="0"/>
                  </a:lnTo>
                  <a:lnTo>
                    <a:pt x="2934" y="0"/>
                  </a:lnTo>
                  <a:lnTo>
                    <a:pt x="2934" y="6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8F37FF8-5DD6-E34C-9A79-73D3AF22E5F5}"/>
                </a:ext>
              </a:extLst>
            </p:cNvPr>
            <p:cNvSpPr/>
            <p:nvPr/>
          </p:nvSpPr>
          <p:spPr>
            <a:xfrm>
              <a:off x="2385719" y="535680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C323A4D2-9FA2-8042-BA40-AD1B9F9DD27A}"/>
                </a:ext>
              </a:extLst>
            </p:cNvPr>
            <p:cNvSpPr/>
            <p:nvPr/>
          </p:nvSpPr>
          <p:spPr>
            <a:xfrm>
              <a:off x="2609280" y="531000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C8EFA88B-C9BE-BA41-AE71-5D653900EB88}"/>
                </a:ext>
              </a:extLst>
            </p:cNvPr>
            <p:cNvSpPr/>
            <p:nvPr/>
          </p:nvSpPr>
          <p:spPr>
            <a:xfrm>
              <a:off x="2874960" y="533736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3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9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8B64915-82B5-5745-85BB-D7ADD9CC6EA0}"/>
                </a:ext>
              </a:extLst>
            </p:cNvPr>
            <p:cNvSpPr/>
            <p:nvPr/>
          </p:nvSpPr>
          <p:spPr>
            <a:xfrm>
              <a:off x="3230280" y="535680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2" name="Group 41" descr="16§display§\nabla_w L(B;w,w^-) \approx - \frac{1}{|B|} \sum_{(s,a,s',r) \in B} \left(&#10;target(s',a';w,w^-) - Q_w(s,a)&#10;\right) \nabla_w Q_w(s,a)§svg§600§FALSE" title="TexMaths">
            <a:extLst>
              <a:ext uri="{FF2B5EF4-FFF2-40B4-BE49-F238E27FC236}">
                <a16:creationId xmlns:a16="http://schemas.microsoft.com/office/drawing/2014/main" id="{07383DE0-A313-D645-BC83-08269474326D}"/>
              </a:ext>
            </a:extLst>
          </p:cNvPr>
          <p:cNvGrpSpPr/>
          <p:nvPr/>
        </p:nvGrpSpPr>
        <p:grpSpPr>
          <a:xfrm>
            <a:off x="1265759" y="6035040"/>
            <a:ext cx="8810280" cy="698400"/>
            <a:chOff x="1265759" y="6035040"/>
            <a:chExt cx="8810280" cy="698400"/>
          </a:xfrm>
        </p:grpSpPr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AA1D4712-6B4B-604D-9BBB-49C71CD0301E}"/>
                </a:ext>
              </a:extLst>
            </p:cNvPr>
            <p:cNvSpPr/>
            <p:nvPr/>
          </p:nvSpPr>
          <p:spPr>
            <a:xfrm>
              <a:off x="1265759" y="6041519"/>
              <a:ext cx="8810280" cy="69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474" h="1923">
                  <a:moveTo>
                    <a:pt x="12237" y="1923"/>
                  </a:moveTo>
                  <a:lnTo>
                    <a:pt x="0" y="1923"/>
                  </a:lnTo>
                  <a:lnTo>
                    <a:pt x="0" y="0"/>
                  </a:lnTo>
                  <a:lnTo>
                    <a:pt x="24474" y="0"/>
                  </a:lnTo>
                  <a:lnTo>
                    <a:pt x="24474" y="19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A8EBDBC4-A8C1-614E-AD38-55C4B081C205}"/>
                </a:ext>
              </a:extLst>
            </p:cNvPr>
            <p:cNvSpPr/>
            <p:nvPr/>
          </p:nvSpPr>
          <p:spPr>
            <a:xfrm>
              <a:off x="127800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6715E1FF-7D37-0348-B039-1148F6AF1DBB}"/>
                </a:ext>
              </a:extLst>
            </p:cNvPr>
            <p:cNvSpPr/>
            <p:nvPr/>
          </p:nvSpPr>
          <p:spPr>
            <a:xfrm>
              <a:off x="1483919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7FED70C5-6955-9A45-A027-418E58BC17F2}"/>
                </a:ext>
              </a:extLst>
            </p:cNvPr>
            <p:cNvSpPr/>
            <p:nvPr/>
          </p:nvSpPr>
          <p:spPr>
            <a:xfrm>
              <a:off x="1649520" y="6202079"/>
              <a:ext cx="15300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6" h="482">
                  <a:moveTo>
                    <a:pt x="237" y="54"/>
                  </a:moveTo>
                  <a:cubicBezTo>
                    <a:pt x="243" y="30"/>
                    <a:pt x="245" y="22"/>
                    <a:pt x="310" y="22"/>
                  </a:cubicBezTo>
                  <a:cubicBezTo>
                    <a:pt x="333" y="22"/>
                    <a:pt x="338" y="22"/>
                    <a:pt x="338" y="8"/>
                  </a:cubicBezTo>
                  <a:cubicBezTo>
                    <a:pt x="338" y="0"/>
                    <a:pt x="330" y="0"/>
                    <a:pt x="326" y="0"/>
                  </a:cubicBezTo>
                  <a:cubicBezTo>
                    <a:pt x="304" y="0"/>
                    <a:pt x="245" y="2"/>
                    <a:pt x="222" y="2"/>
                  </a:cubicBezTo>
                  <a:cubicBezTo>
                    <a:pt x="202" y="2"/>
                    <a:pt x="149" y="0"/>
                    <a:pt x="128" y="0"/>
                  </a:cubicBezTo>
                  <a:cubicBezTo>
                    <a:pt x="123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lnTo>
                    <a:pt x="83" y="427"/>
                  </a:ln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346" y="482"/>
                  </a:lnTo>
                  <a:cubicBezTo>
                    <a:pt x="363" y="482"/>
                    <a:pt x="363" y="482"/>
                    <a:pt x="368" y="470"/>
                  </a:cubicBezTo>
                  <a:lnTo>
                    <a:pt x="424" y="317"/>
                  </a:lnTo>
                  <a:cubicBezTo>
                    <a:pt x="426" y="310"/>
                    <a:pt x="426" y="309"/>
                    <a:pt x="426" y="307"/>
                  </a:cubicBezTo>
                  <a:cubicBezTo>
                    <a:pt x="426" y="304"/>
                    <a:pt x="424" y="299"/>
                    <a:pt x="418" y="299"/>
                  </a:cubicBezTo>
                  <a:cubicBezTo>
                    <a:pt x="411" y="299"/>
                    <a:pt x="411" y="304"/>
                    <a:pt x="406" y="315"/>
                  </a:cubicBezTo>
                  <a:cubicBezTo>
                    <a:pt x="382" y="379"/>
                    <a:pt x="350" y="459"/>
                    <a:pt x="229" y="459"/>
                  </a:cubicBezTo>
                  <a:lnTo>
                    <a:pt x="162" y="459"/>
                  </a:lnTo>
                  <a:cubicBezTo>
                    <a:pt x="152" y="459"/>
                    <a:pt x="150" y="459"/>
                    <a:pt x="147" y="459"/>
                  </a:cubicBezTo>
                  <a:cubicBezTo>
                    <a:pt x="139" y="459"/>
                    <a:pt x="138" y="458"/>
                    <a:pt x="138" y="453"/>
                  </a:cubicBezTo>
                  <a:cubicBezTo>
                    <a:pt x="138" y="450"/>
                    <a:pt x="138" y="448"/>
                    <a:pt x="141" y="4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DF58CC8B-37D9-BD43-8D91-4371C7BC440B}"/>
                </a:ext>
              </a:extLst>
            </p:cNvPr>
            <p:cNvSpPr/>
            <p:nvPr/>
          </p:nvSpPr>
          <p:spPr>
            <a:xfrm>
              <a:off x="1835999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8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8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CF390B65-FB11-974A-B459-2FC4C57DF8E8}"/>
                </a:ext>
              </a:extLst>
            </p:cNvPr>
            <p:cNvSpPr/>
            <p:nvPr/>
          </p:nvSpPr>
          <p:spPr>
            <a:xfrm>
              <a:off x="1920239" y="6202079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6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1E1C47E2-FA0A-DD49-B6D0-9A95542CBA93}"/>
                </a:ext>
              </a:extLst>
            </p:cNvPr>
            <p:cNvSpPr/>
            <p:nvPr/>
          </p:nvSpPr>
          <p:spPr>
            <a:xfrm>
              <a:off x="213480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48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D1B5453D-0830-8C43-9BDD-F6CF2480CEEA}"/>
                </a:ext>
              </a:extLst>
            </p:cNvPr>
            <p:cNvSpPr/>
            <p:nvPr/>
          </p:nvSpPr>
          <p:spPr>
            <a:xfrm>
              <a:off x="223272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5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7F500E57-6B89-1545-BC97-80CE7EABA788}"/>
                </a:ext>
              </a:extLst>
            </p:cNvPr>
            <p:cNvSpPr/>
            <p:nvPr/>
          </p:nvSpPr>
          <p:spPr>
            <a:xfrm>
              <a:off x="243432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932FAACC-C1B6-1742-A7AD-80FDECE0B5C3}"/>
                </a:ext>
              </a:extLst>
            </p:cNvPr>
            <p:cNvSpPr/>
            <p:nvPr/>
          </p:nvSpPr>
          <p:spPr>
            <a:xfrm>
              <a:off x="253224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7" y="283"/>
                    <a:pt x="267" y="243"/>
                  </a:cubicBezTo>
                  <a:cubicBezTo>
                    <a:pt x="267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B88C8835-23DD-3E40-A131-C6014829EFC0}"/>
                </a:ext>
              </a:extLst>
            </p:cNvPr>
            <p:cNvSpPr/>
            <p:nvPr/>
          </p:nvSpPr>
          <p:spPr>
            <a:xfrm>
              <a:off x="2730960" y="6221519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C0A40BB2-9F90-6744-96A9-E42A96843AEB}"/>
                </a:ext>
              </a:extLst>
            </p:cNvPr>
            <p:cNvSpPr/>
            <p:nvPr/>
          </p:nvSpPr>
          <p:spPr>
            <a:xfrm>
              <a:off x="289764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E29A9AC5-41BA-024A-A81A-6DEF71D93FAC}"/>
                </a:ext>
              </a:extLst>
            </p:cNvPr>
            <p:cNvSpPr/>
            <p:nvPr/>
          </p:nvSpPr>
          <p:spPr>
            <a:xfrm>
              <a:off x="3065039" y="6252840"/>
              <a:ext cx="168840" cy="108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302">
                  <a:moveTo>
                    <a:pt x="470" y="22"/>
                  </a:moveTo>
                  <a:cubicBezTo>
                    <a:pt x="470" y="6"/>
                    <a:pt x="466" y="0"/>
                    <a:pt x="461" y="0"/>
                  </a:cubicBezTo>
                  <a:cubicBezTo>
                    <a:pt x="458" y="0"/>
                    <a:pt x="451" y="3"/>
                    <a:pt x="451" y="19"/>
                  </a:cubicBezTo>
                  <a:cubicBezTo>
                    <a:pt x="448" y="69"/>
                    <a:pt x="398" y="98"/>
                    <a:pt x="352" y="98"/>
                  </a:cubicBezTo>
                  <a:cubicBezTo>
                    <a:pt x="312" y="98"/>
                    <a:pt x="277" y="75"/>
                    <a:pt x="240" y="51"/>
                  </a:cubicBezTo>
                  <a:cubicBezTo>
                    <a:pt x="202" y="26"/>
                    <a:pt x="163" y="0"/>
                    <a:pt x="118" y="0"/>
                  </a:cubicBezTo>
                  <a:cubicBezTo>
                    <a:pt x="53" y="0"/>
                    <a:pt x="0" y="50"/>
                    <a:pt x="0" y="115"/>
                  </a:cubicBezTo>
                  <a:cubicBezTo>
                    <a:pt x="0" y="131"/>
                    <a:pt x="6" y="136"/>
                    <a:pt x="10" y="136"/>
                  </a:cubicBezTo>
                  <a:cubicBezTo>
                    <a:pt x="18" y="136"/>
                    <a:pt x="19" y="123"/>
                    <a:pt x="19" y="120"/>
                  </a:cubicBezTo>
                  <a:cubicBezTo>
                    <a:pt x="24" y="61"/>
                    <a:pt x="82" y="40"/>
                    <a:pt x="118" y="40"/>
                  </a:cubicBezTo>
                  <a:cubicBezTo>
                    <a:pt x="158" y="40"/>
                    <a:pt x="194" y="61"/>
                    <a:pt x="230" y="86"/>
                  </a:cubicBezTo>
                  <a:cubicBezTo>
                    <a:pt x="269" y="112"/>
                    <a:pt x="307" y="138"/>
                    <a:pt x="352" y="138"/>
                  </a:cubicBezTo>
                  <a:cubicBezTo>
                    <a:pt x="418" y="138"/>
                    <a:pt x="470" y="86"/>
                    <a:pt x="470" y="22"/>
                  </a:cubicBezTo>
                  <a:close/>
                  <a:moveTo>
                    <a:pt x="470" y="187"/>
                  </a:moveTo>
                  <a:cubicBezTo>
                    <a:pt x="470" y="166"/>
                    <a:pt x="462" y="165"/>
                    <a:pt x="461" y="165"/>
                  </a:cubicBezTo>
                  <a:cubicBezTo>
                    <a:pt x="458" y="165"/>
                    <a:pt x="451" y="170"/>
                    <a:pt x="451" y="184"/>
                  </a:cubicBezTo>
                  <a:cubicBezTo>
                    <a:pt x="448" y="234"/>
                    <a:pt x="398" y="262"/>
                    <a:pt x="352" y="262"/>
                  </a:cubicBezTo>
                  <a:cubicBezTo>
                    <a:pt x="312" y="262"/>
                    <a:pt x="277" y="240"/>
                    <a:pt x="240" y="216"/>
                  </a:cubicBezTo>
                  <a:cubicBezTo>
                    <a:pt x="202" y="190"/>
                    <a:pt x="163" y="165"/>
                    <a:pt x="118" y="165"/>
                  </a:cubicBezTo>
                  <a:cubicBezTo>
                    <a:pt x="53" y="165"/>
                    <a:pt x="0" y="214"/>
                    <a:pt x="0" y="280"/>
                  </a:cubicBezTo>
                  <a:cubicBezTo>
                    <a:pt x="0" y="296"/>
                    <a:pt x="6" y="301"/>
                    <a:pt x="10" y="301"/>
                  </a:cubicBezTo>
                  <a:cubicBezTo>
                    <a:pt x="18" y="301"/>
                    <a:pt x="19" y="288"/>
                    <a:pt x="19" y="285"/>
                  </a:cubicBezTo>
                  <a:cubicBezTo>
                    <a:pt x="24" y="226"/>
                    <a:pt x="82" y="205"/>
                    <a:pt x="118" y="205"/>
                  </a:cubicBezTo>
                  <a:cubicBezTo>
                    <a:pt x="158" y="205"/>
                    <a:pt x="194" y="226"/>
                    <a:pt x="230" y="251"/>
                  </a:cubicBezTo>
                  <a:cubicBezTo>
                    <a:pt x="269" y="277"/>
                    <a:pt x="307" y="302"/>
                    <a:pt x="352" y="302"/>
                  </a:cubicBezTo>
                  <a:cubicBezTo>
                    <a:pt x="419" y="302"/>
                    <a:pt x="470" y="250"/>
                    <a:pt x="470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DBC144C5-1768-FD49-A77C-9D82745B2F13}"/>
                </a:ext>
              </a:extLst>
            </p:cNvPr>
            <p:cNvSpPr/>
            <p:nvPr/>
          </p:nvSpPr>
          <p:spPr>
            <a:xfrm>
              <a:off x="3338639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8DE00DD3-5F16-4B41-83AB-0B8DEBEBC7D2}"/>
                </a:ext>
              </a:extLst>
            </p:cNvPr>
            <p:cNvSpPr/>
            <p:nvPr/>
          </p:nvSpPr>
          <p:spPr>
            <a:xfrm>
              <a:off x="3676320" y="6035040"/>
              <a:ext cx="83880" cy="16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470">
                  <a:moveTo>
                    <a:pt x="146" y="18"/>
                  </a:moveTo>
                  <a:cubicBezTo>
                    <a:pt x="146" y="2"/>
                    <a:pt x="146" y="0"/>
                    <a:pt x="128" y="0"/>
                  </a:cubicBezTo>
                  <a:cubicBezTo>
                    <a:pt x="85" y="45"/>
                    <a:pt x="22" y="45"/>
                    <a:pt x="0" y="45"/>
                  </a:cubicBezTo>
                  <a:lnTo>
                    <a:pt x="0" y="67"/>
                  </a:lnTo>
                  <a:cubicBezTo>
                    <a:pt x="14" y="67"/>
                    <a:pt x="56" y="67"/>
                    <a:pt x="93" y="48"/>
                  </a:cubicBezTo>
                  <a:lnTo>
                    <a:pt x="93" y="414"/>
                  </a:lnTo>
                  <a:cubicBezTo>
                    <a:pt x="93" y="440"/>
                    <a:pt x="91" y="448"/>
                    <a:pt x="27" y="448"/>
                  </a:cubicBezTo>
                  <a:lnTo>
                    <a:pt x="5" y="448"/>
                  </a:lnTo>
                  <a:lnTo>
                    <a:pt x="5" y="470"/>
                  </a:lnTo>
                  <a:cubicBezTo>
                    <a:pt x="29" y="467"/>
                    <a:pt x="91" y="467"/>
                    <a:pt x="118" y="467"/>
                  </a:cubicBezTo>
                  <a:cubicBezTo>
                    <a:pt x="147" y="467"/>
                    <a:pt x="208" y="467"/>
                    <a:pt x="234" y="470"/>
                  </a:cubicBezTo>
                  <a:lnTo>
                    <a:pt x="234" y="448"/>
                  </a:lnTo>
                  <a:lnTo>
                    <a:pt x="211" y="448"/>
                  </a:lnTo>
                  <a:cubicBezTo>
                    <a:pt x="147" y="448"/>
                    <a:pt x="146" y="440"/>
                    <a:pt x="14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B928D382-62D8-E742-8E30-ED5770AB3D54}"/>
                </a:ext>
              </a:extLst>
            </p:cNvPr>
            <p:cNvSpPr/>
            <p:nvPr/>
          </p:nvSpPr>
          <p:spPr>
            <a:xfrm>
              <a:off x="3544560" y="6306840"/>
              <a:ext cx="3452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0" h="30">
                  <a:moveTo>
                    <a:pt x="480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960" y="0"/>
                  </a:lnTo>
                  <a:lnTo>
                    <a:pt x="96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AC2E10EF-1BDA-E544-BCEB-B6764C1DC337}"/>
                </a:ext>
              </a:extLst>
            </p:cNvPr>
            <p:cNvSpPr/>
            <p:nvPr/>
          </p:nvSpPr>
          <p:spPr>
            <a:xfrm>
              <a:off x="357444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6DF4A1BC-9324-3345-B801-98D5EC65F46F}"/>
                </a:ext>
              </a:extLst>
            </p:cNvPr>
            <p:cNvSpPr/>
            <p:nvPr/>
          </p:nvSpPr>
          <p:spPr>
            <a:xfrm>
              <a:off x="3625200" y="6375960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7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573099F2-F04A-3D42-B9EF-EBC108E53D77}"/>
                </a:ext>
              </a:extLst>
            </p:cNvPr>
            <p:cNvSpPr/>
            <p:nvPr/>
          </p:nvSpPr>
          <p:spPr>
            <a:xfrm>
              <a:off x="384804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C22178AC-20F9-A74F-AC96-15DF2C020F66}"/>
                </a:ext>
              </a:extLst>
            </p:cNvPr>
            <p:cNvSpPr/>
            <p:nvPr/>
          </p:nvSpPr>
          <p:spPr>
            <a:xfrm>
              <a:off x="4345560" y="6134760"/>
              <a:ext cx="337320" cy="35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8" h="986">
                  <a:moveTo>
                    <a:pt x="851" y="986"/>
                  </a:moveTo>
                  <a:lnTo>
                    <a:pt x="938" y="760"/>
                  </a:lnTo>
                  <a:lnTo>
                    <a:pt x="920" y="760"/>
                  </a:lnTo>
                  <a:cubicBezTo>
                    <a:pt x="893" y="834"/>
                    <a:pt x="818" y="882"/>
                    <a:pt x="736" y="902"/>
                  </a:cubicBezTo>
                  <a:cubicBezTo>
                    <a:pt x="722" y="906"/>
                    <a:pt x="653" y="925"/>
                    <a:pt x="517" y="925"/>
                  </a:cubicBezTo>
                  <a:lnTo>
                    <a:pt x="93" y="925"/>
                  </a:lnTo>
                  <a:lnTo>
                    <a:pt x="451" y="504"/>
                  </a:lnTo>
                  <a:cubicBezTo>
                    <a:pt x="456" y="499"/>
                    <a:pt x="458" y="496"/>
                    <a:pt x="458" y="493"/>
                  </a:cubicBezTo>
                  <a:cubicBezTo>
                    <a:pt x="458" y="491"/>
                    <a:pt x="458" y="490"/>
                    <a:pt x="453" y="482"/>
                  </a:cubicBezTo>
                  <a:lnTo>
                    <a:pt x="125" y="34"/>
                  </a:lnTo>
                  <a:lnTo>
                    <a:pt x="510" y="34"/>
                  </a:lnTo>
                  <a:cubicBezTo>
                    <a:pt x="605" y="34"/>
                    <a:pt x="669" y="43"/>
                    <a:pt x="675" y="45"/>
                  </a:cubicBezTo>
                  <a:cubicBezTo>
                    <a:pt x="714" y="51"/>
                    <a:pt x="774" y="62"/>
                    <a:pt x="830" y="98"/>
                  </a:cubicBezTo>
                  <a:cubicBezTo>
                    <a:pt x="848" y="109"/>
                    <a:pt x="896" y="141"/>
                    <a:pt x="920" y="198"/>
                  </a:cubicBezTo>
                  <a:lnTo>
                    <a:pt x="938" y="198"/>
                  </a:lnTo>
                  <a:lnTo>
                    <a:pt x="851" y="0"/>
                  </a:lnTo>
                  <a:lnTo>
                    <a:pt x="19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6"/>
                    <a:pt x="0" y="21"/>
                    <a:pt x="0" y="29"/>
                  </a:cubicBezTo>
                  <a:lnTo>
                    <a:pt x="373" y="538"/>
                  </a:lnTo>
                  <a:lnTo>
                    <a:pt x="8" y="965"/>
                  </a:lnTo>
                  <a:cubicBezTo>
                    <a:pt x="0" y="975"/>
                    <a:pt x="0" y="978"/>
                    <a:pt x="0" y="978"/>
                  </a:cubicBezTo>
                  <a:cubicBezTo>
                    <a:pt x="0" y="986"/>
                    <a:pt x="6" y="986"/>
                    <a:pt x="19" y="9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4A332307-758F-A641-98FA-DAC30C9768CB}"/>
                </a:ext>
              </a:extLst>
            </p:cNvPr>
            <p:cNvSpPr/>
            <p:nvPr/>
          </p:nvSpPr>
          <p:spPr>
            <a:xfrm>
              <a:off x="398232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20" y="0"/>
                  </a:moveTo>
                  <a:cubicBezTo>
                    <a:pt x="26" y="66"/>
                    <a:pt x="0" y="171"/>
                    <a:pt x="0" y="246"/>
                  </a:cubicBezTo>
                  <a:cubicBezTo>
                    <a:pt x="0" y="315"/>
                    <a:pt x="21" y="424"/>
                    <a:pt x="120" y="493"/>
                  </a:cubicBezTo>
                  <a:cubicBezTo>
                    <a:pt x="123" y="493"/>
                    <a:pt x="130" y="493"/>
                    <a:pt x="130" y="488"/>
                  </a:cubicBezTo>
                  <a:cubicBezTo>
                    <a:pt x="130" y="485"/>
                    <a:pt x="128" y="483"/>
                    <a:pt x="125" y="480"/>
                  </a:cubicBezTo>
                  <a:cubicBezTo>
                    <a:pt x="58" y="421"/>
                    <a:pt x="34" y="336"/>
                    <a:pt x="34" y="246"/>
                  </a:cubicBezTo>
                  <a:cubicBezTo>
                    <a:pt x="34" y="114"/>
                    <a:pt x="85" y="48"/>
                    <a:pt x="126" y="11"/>
                  </a:cubicBezTo>
                  <a:cubicBezTo>
                    <a:pt x="128" y="10"/>
                    <a:pt x="130" y="8"/>
                    <a:pt x="130" y="6"/>
                  </a:cubicBezTo>
                  <a:cubicBezTo>
                    <a:pt x="130" y="0"/>
                    <a:pt x="123" y="0"/>
                    <a:pt x="1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322FE7AA-4108-C54D-BF31-4034EC7AAD6D}"/>
                </a:ext>
              </a:extLst>
            </p:cNvPr>
            <p:cNvSpPr/>
            <p:nvPr/>
          </p:nvSpPr>
          <p:spPr>
            <a:xfrm>
              <a:off x="405324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6660233A-B36F-DF4E-A960-1B851F9C4232}"/>
                </a:ext>
              </a:extLst>
            </p:cNvPr>
            <p:cNvSpPr/>
            <p:nvPr/>
          </p:nvSpPr>
          <p:spPr>
            <a:xfrm>
              <a:off x="4155479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3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AD4FDCC0-E8A3-224E-9CE7-9D1667A86626}"/>
                </a:ext>
              </a:extLst>
            </p:cNvPr>
            <p:cNvSpPr/>
            <p:nvPr/>
          </p:nvSpPr>
          <p:spPr>
            <a:xfrm>
              <a:off x="4206960" y="6611040"/>
              <a:ext cx="907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224">
                  <a:moveTo>
                    <a:pt x="179" y="29"/>
                  </a:moveTo>
                  <a:cubicBezTo>
                    <a:pt x="168" y="13"/>
                    <a:pt x="152" y="0"/>
                    <a:pt x="128" y="0"/>
                  </a:cubicBezTo>
                  <a:cubicBezTo>
                    <a:pt x="64" y="0"/>
                    <a:pt x="0" y="70"/>
                    <a:pt x="0" y="141"/>
                  </a:cubicBezTo>
                  <a:cubicBezTo>
                    <a:pt x="0" y="189"/>
                    <a:pt x="32" y="224"/>
                    <a:pt x="75" y="224"/>
                  </a:cubicBezTo>
                  <a:cubicBezTo>
                    <a:pt x="101" y="224"/>
                    <a:pt x="125" y="208"/>
                    <a:pt x="146" y="189"/>
                  </a:cubicBezTo>
                  <a:cubicBezTo>
                    <a:pt x="155" y="219"/>
                    <a:pt x="182" y="224"/>
                    <a:pt x="197" y="224"/>
                  </a:cubicBezTo>
                  <a:cubicBezTo>
                    <a:pt x="214" y="224"/>
                    <a:pt x="226" y="213"/>
                    <a:pt x="235" y="197"/>
                  </a:cubicBezTo>
                  <a:cubicBezTo>
                    <a:pt x="246" y="178"/>
                    <a:pt x="253" y="150"/>
                    <a:pt x="253" y="147"/>
                  </a:cubicBezTo>
                  <a:cubicBezTo>
                    <a:pt x="253" y="141"/>
                    <a:pt x="246" y="141"/>
                    <a:pt x="245" y="141"/>
                  </a:cubicBezTo>
                  <a:cubicBezTo>
                    <a:pt x="238" y="141"/>
                    <a:pt x="237" y="144"/>
                    <a:pt x="234" y="157"/>
                  </a:cubicBezTo>
                  <a:cubicBezTo>
                    <a:pt x="227" y="181"/>
                    <a:pt x="218" y="210"/>
                    <a:pt x="197" y="210"/>
                  </a:cubicBezTo>
                  <a:cubicBezTo>
                    <a:pt x="184" y="210"/>
                    <a:pt x="181" y="198"/>
                    <a:pt x="181" y="186"/>
                  </a:cubicBezTo>
                  <a:cubicBezTo>
                    <a:pt x="181" y="178"/>
                    <a:pt x="186" y="158"/>
                    <a:pt x="189" y="146"/>
                  </a:cubicBezTo>
                  <a:cubicBezTo>
                    <a:pt x="192" y="133"/>
                    <a:pt x="197" y="112"/>
                    <a:pt x="200" y="101"/>
                  </a:cubicBezTo>
                  <a:lnTo>
                    <a:pt x="210" y="64"/>
                  </a:lnTo>
                  <a:cubicBezTo>
                    <a:pt x="213" y="51"/>
                    <a:pt x="218" y="27"/>
                    <a:pt x="218" y="26"/>
                  </a:cubicBezTo>
                  <a:cubicBezTo>
                    <a:pt x="218" y="14"/>
                    <a:pt x="210" y="10"/>
                    <a:pt x="202" y="10"/>
                  </a:cubicBezTo>
                  <a:cubicBezTo>
                    <a:pt x="194" y="10"/>
                    <a:pt x="182" y="16"/>
                    <a:pt x="179" y="29"/>
                  </a:cubicBezTo>
                  <a:close/>
                  <a:moveTo>
                    <a:pt x="147" y="157"/>
                  </a:moveTo>
                  <a:cubicBezTo>
                    <a:pt x="144" y="171"/>
                    <a:pt x="133" y="181"/>
                    <a:pt x="122" y="190"/>
                  </a:cubicBezTo>
                  <a:cubicBezTo>
                    <a:pt x="117" y="194"/>
                    <a:pt x="98" y="210"/>
                    <a:pt x="77" y="210"/>
                  </a:cubicBezTo>
                  <a:cubicBezTo>
                    <a:pt x="58" y="210"/>
                    <a:pt x="40" y="197"/>
                    <a:pt x="40" y="162"/>
                  </a:cubicBezTo>
                  <a:cubicBezTo>
                    <a:pt x="40" y="136"/>
                    <a:pt x="54" y="80"/>
                    <a:pt x="66" y="61"/>
                  </a:cubicBezTo>
                  <a:cubicBezTo>
                    <a:pt x="88" y="21"/>
                    <a:pt x="114" y="14"/>
                    <a:pt x="128" y="14"/>
                  </a:cubicBezTo>
                  <a:cubicBezTo>
                    <a:pt x="162" y="14"/>
                    <a:pt x="171" y="51"/>
                    <a:pt x="171" y="58"/>
                  </a:cubicBezTo>
                  <a:cubicBezTo>
                    <a:pt x="171" y="59"/>
                    <a:pt x="171" y="62"/>
                    <a:pt x="17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2B8449D1-0966-9B47-B27D-C40690902D33}"/>
                </a:ext>
              </a:extLst>
            </p:cNvPr>
            <p:cNvSpPr/>
            <p:nvPr/>
          </p:nvSpPr>
          <p:spPr>
            <a:xfrm>
              <a:off x="432504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2579FB6E-570C-3040-A7B7-1DFFAFCA91A3}"/>
                </a:ext>
              </a:extLst>
            </p:cNvPr>
            <p:cNvSpPr/>
            <p:nvPr/>
          </p:nvSpPr>
          <p:spPr>
            <a:xfrm>
              <a:off x="437724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585DF626-9CF4-4F4F-8130-D2862CFC7DEC}"/>
                </a:ext>
              </a:extLst>
            </p:cNvPr>
            <p:cNvSpPr/>
            <p:nvPr/>
          </p:nvSpPr>
          <p:spPr>
            <a:xfrm>
              <a:off x="4471920" y="6567840"/>
              <a:ext cx="35280" cy="6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184">
                  <a:moveTo>
                    <a:pt x="96" y="34"/>
                  </a:moveTo>
                  <a:cubicBezTo>
                    <a:pt x="96" y="34"/>
                    <a:pt x="99" y="26"/>
                    <a:pt x="99" y="21"/>
                  </a:cubicBezTo>
                  <a:cubicBezTo>
                    <a:pt x="99" y="8"/>
                    <a:pt x="88" y="0"/>
                    <a:pt x="77" y="0"/>
                  </a:cubicBezTo>
                  <a:cubicBezTo>
                    <a:pt x="62" y="0"/>
                    <a:pt x="58" y="11"/>
                    <a:pt x="56" y="16"/>
                  </a:cubicBezTo>
                  <a:lnTo>
                    <a:pt x="2" y="170"/>
                  </a:lnTo>
                  <a:cubicBezTo>
                    <a:pt x="0" y="174"/>
                    <a:pt x="0" y="174"/>
                    <a:pt x="0" y="176"/>
                  </a:cubicBezTo>
                  <a:cubicBezTo>
                    <a:pt x="0" y="181"/>
                    <a:pt x="14" y="184"/>
                    <a:pt x="16" y="184"/>
                  </a:cubicBezTo>
                  <a:cubicBezTo>
                    <a:pt x="19" y="184"/>
                    <a:pt x="19" y="182"/>
                    <a:pt x="21" y="1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7D545CE0-1A4B-4647-98B4-002310DD41C1}"/>
                </a:ext>
              </a:extLst>
            </p:cNvPr>
            <p:cNvSpPr/>
            <p:nvPr/>
          </p:nvSpPr>
          <p:spPr>
            <a:xfrm>
              <a:off x="454860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82FFD4BE-5C23-5D4D-8912-A334BFA634ED}"/>
                </a:ext>
              </a:extLst>
            </p:cNvPr>
            <p:cNvSpPr/>
            <p:nvPr/>
          </p:nvSpPr>
          <p:spPr>
            <a:xfrm>
              <a:off x="4596840" y="6611040"/>
              <a:ext cx="8244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24">
                  <a:moveTo>
                    <a:pt x="93" y="118"/>
                  </a:moveTo>
                  <a:cubicBezTo>
                    <a:pt x="94" y="115"/>
                    <a:pt x="106" y="70"/>
                    <a:pt x="106" y="69"/>
                  </a:cubicBezTo>
                  <a:cubicBezTo>
                    <a:pt x="107" y="64"/>
                    <a:pt x="122" y="40"/>
                    <a:pt x="138" y="27"/>
                  </a:cubicBezTo>
                  <a:cubicBezTo>
                    <a:pt x="142" y="24"/>
                    <a:pt x="157" y="14"/>
                    <a:pt x="178" y="14"/>
                  </a:cubicBezTo>
                  <a:cubicBezTo>
                    <a:pt x="182" y="14"/>
                    <a:pt x="195" y="14"/>
                    <a:pt x="205" y="21"/>
                  </a:cubicBezTo>
                  <a:cubicBezTo>
                    <a:pt x="189" y="26"/>
                    <a:pt x="182" y="38"/>
                    <a:pt x="182" y="48"/>
                  </a:cubicBezTo>
                  <a:cubicBezTo>
                    <a:pt x="182" y="59"/>
                    <a:pt x="192" y="67"/>
                    <a:pt x="203" y="67"/>
                  </a:cubicBezTo>
                  <a:cubicBezTo>
                    <a:pt x="214" y="67"/>
                    <a:pt x="230" y="58"/>
                    <a:pt x="230" y="37"/>
                  </a:cubicBezTo>
                  <a:cubicBezTo>
                    <a:pt x="230" y="11"/>
                    <a:pt x="203" y="0"/>
                    <a:pt x="178" y="0"/>
                  </a:cubicBezTo>
                  <a:cubicBezTo>
                    <a:pt x="152" y="0"/>
                    <a:pt x="130" y="11"/>
                    <a:pt x="107" y="35"/>
                  </a:cubicBezTo>
                  <a:cubicBezTo>
                    <a:pt x="99" y="5"/>
                    <a:pt x="69" y="0"/>
                    <a:pt x="58" y="0"/>
                  </a:cubicBezTo>
                  <a:cubicBezTo>
                    <a:pt x="38" y="0"/>
                    <a:pt x="26" y="11"/>
                    <a:pt x="18" y="26"/>
                  </a:cubicBezTo>
                  <a:cubicBezTo>
                    <a:pt x="6" y="45"/>
                    <a:pt x="0" y="74"/>
                    <a:pt x="0" y="75"/>
                  </a:cubicBezTo>
                  <a:cubicBezTo>
                    <a:pt x="0" y="82"/>
                    <a:pt x="6" y="82"/>
                    <a:pt x="8" y="82"/>
                  </a:cubicBezTo>
                  <a:cubicBezTo>
                    <a:pt x="16" y="82"/>
                    <a:pt x="16" y="80"/>
                    <a:pt x="19" y="67"/>
                  </a:cubicBezTo>
                  <a:cubicBezTo>
                    <a:pt x="27" y="37"/>
                    <a:pt x="37" y="14"/>
                    <a:pt x="56" y="14"/>
                  </a:cubicBezTo>
                  <a:cubicBezTo>
                    <a:pt x="69" y="14"/>
                    <a:pt x="72" y="24"/>
                    <a:pt x="72" y="38"/>
                  </a:cubicBezTo>
                  <a:cubicBezTo>
                    <a:pt x="72" y="48"/>
                    <a:pt x="67" y="66"/>
                    <a:pt x="64" y="80"/>
                  </a:cubicBezTo>
                  <a:cubicBezTo>
                    <a:pt x="61" y="93"/>
                    <a:pt x="56" y="114"/>
                    <a:pt x="53" y="123"/>
                  </a:cubicBezTo>
                  <a:lnTo>
                    <a:pt x="37" y="187"/>
                  </a:lnTo>
                  <a:cubicBezTo>
                    <a:pt x="35" y="194"/>
                    <a:pt x="32" y="206"/>
                    <a:pt x="32" y="208"/>
                  </a:cubicBezTo>
                  <a:cubicBezTo>
                    <a:pt x="32" y="219"/>
                    <a:pt x="42" y="224"/>
                    <a:pt x="50" y="224"/>
                  </a:cubicBezTo>
                  <a:cubicBezTo>
                    <a:pt x="56" y="224"/>
                    <a:pt x="67" y="219"/>
                    <a:pt x="70" y="210"/>
                  </a:cubicBezTo>
                  <a:cubicBezTo>
                    <a:pt x="72" y="206"/>
                    <a:pt x="77" y="184"/>
                    <a:pt x="80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497997FF-298D-9A49-BC05-B7A467389288}"/>
                </a:ext>
              </a:extLst>
            </p:cNvPr>
            <p:cNvSpPr/>
            <p:nvPr/>
          </p:nvSpPr>
          <p:spPr>
            <a:xfrm>
              <a:off x="469980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0" y="0"/>
                  </a:moveTo>
                  <a:cubicBezTo>
                    <a:pt x="6" y="0"/>
                    <a:pt x="0" y="0"/>
                    <a:pt x="0" y="6"/>
                  </a:cubicBezTo>
                  <a:cubicBezTo>
                    <a:pt x="0" y="8"/>
                    <a:pt x="2" y="10"/>
                    <a:pt x="5" y="13"/>
                  </a:cubicBezTo>
                  <a:cubicBezTo>
                    <a:pt x="48" y="53"/>
                    <a:pt x="94" y="118"/>
                    <a:pt x="94" y="246"/>
                  </a:cubicBezTo>
                  <a:cubicBezTo>
                    <a:pt x="94" y="349"/>
                    <a:pt x="62" y="427"/>
                    <a:pt x="10" y="475"/>
                  </a:cubicBezTo>
                  <a:cubicBezTo>
                    <a:pt x="0" y="485"/>
                    <a:pt x="0" y="485"/>
                    <a:pt x="0" y="488"/>
                  </a:cubicBezTo>
                  <a:cubicBezTo>
                    <a:pt x="0" y="490"/>
                    <a:pt x="2" y="493"/>
                    <a:pt x="6" y="493"/>
                  </a:cubicBezTo>
                  <a:cubicBezTo>
                    <a:pt x="13" y="493"/>
                    <a:pt x="59" y="461"/>
                    <a:pt x="93" y="398"/>
                  </a:cubicBezTo>
                  <a:cubicBezTo>
                    <a:pt x="115" y="358"/>
                    <a:pt x="130" y="304"/>
                    <a:pt x="130" y="246"/>
                  </a:cubicBezTo>
                  <a:cubicBezTo>
                    <a:pt x="130" y="178"/>
                    <a:pt x="109" y="6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B4037A99-A42D-FF4A-9053-1B6FBE684A01}"/>
                </a:ext>
              </a:extLst>
            </p:cNvPr>
            <p:cNvSpPr/>
            <p:nvPr/>
          </p:nvSpPr>
          <p:spPr>
            <a:xfrm>
              <a:off x="4785120" y="6586920"/>
              <a:ext cx="9828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" h="323">
                  <a:moveTo>
                    <a:pt x="254" y="173"/>
                  </a:moveTo>
                  <a:cubicBezTo>
                    <a:pt x="262" y="173"/>
                    <a:pt x="274" y="173"/>
                    <a:pt x="274" y="162"/>
                  </a:cubicBezTo>
                  <a:cubicBezTo>
                    <a:pt x="274" y="149"/>
                    <a:pt x="262" y="149"/>
                    <a:pt x="254" y="149"/>
                  </a:cubicBezTo>
                  <a:lnTo>
                    <a:pt x="24" y="149"/>
                  </a:lnTo>
                  <a:cubicBezTo>
                    <a:pt x="32" y="78"/>
                    <a:pt x="93" y="24"/>
                    <a:pt x="170" y="24"/>
                  </a:cubicBezTo>
                  <a:lnTo>
                    <a:pt x="254" y="24"/>
                  </a:lnTo>
                  <a:cubicBezTo>
                    <a:pt x="262" y="24"/>
                    <a:pt x="274" y="24"/>
                    <a:pt x="274" y="13"/>
                  </a:cubicBezTo>
                  <a:cubicBezTo>
                    <a:pt x="274" y="0"/>
                    <a:pt x="262" y="0"/>
                    <a:pt x="254" y="0"/>
                  </a:cubicBezTo>
                  <a:lnTo>
                    <a:pt x="168" y="0"/>
                  </a:lnTo>
                  <a:cubicBezTo>
                    <a:pt x="75" y="0"/>
                    <a:pt x="0" y="72"/>
                    <a:pt x="0" y="162"/>
                  </a:cubicBezTo>
                  <a:cubicBezTo>
                    <a:pt x="0" y="253"/>
                    <a:pt x="77" y="323"/>
                    <a:pt x="168" y="323"/>
                  </a:cubicBezTo>
                  <a:lnTo>
                    <a:pt x="254" y="323"/>
                  </a:lnTo>
                  <a:cubicBezTo>
                    <a:pt x="262" y="323"/>
                    <a:pt x="274" y="323"/>
                    <a:pt x="274" y="310"/>
                  </a:cubicBezTo>
                  <a:cubicBezTo>
                    <a:pt x="274" y="299"/>
                    <a:pt x="262" y="299"/>
                    <a:pt x="254" y="299"/>
                  </a:cubicBezTo>
                  <a:lnTo>
                    <a:pt x="170" y="299"/>
                  </a:lnTo>
                  <a:cubicBezTo>
                    <a:pt x="93" y="299"/>
                    <a:pt x="32" y="245"/>
                    <a:pt x="24" y="1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48859C3-D292-C94D-886D-5964E88CCB28}"/>
                </a:ext>
              </a:extLst>
            </p:cNvPr>
            <p:cNvSpPr/>
            <p:nvPr/>
          </p:nvSpPr>
          <p:spPr>
            <a:xfrm>
              <a:off x="4914720" y="6568559"/>
              <a:ext cx="135720" cy="12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8" h="338">
                  <a:moveTo>
                    <a:pt x="58" y="299"/>
                  </a:moveTo>
                  <a:cubicBezTo>
                    <a:pt x="54" y="315"/>
                    <a:pt x="53" y="320"/>
                    <a:pt x="14" y="320"/>
                  </a:cubicBezTo>
                  <a:cubicBezTo>
                    <a:pt x="6" y="320"/>
                    <a:pt x="0" y="320"/>
                    <a:pt x="0" y="330"/>
                  </a:cubicBezTo>
                  <a:cubicBezTo>
                    <a:pt x="0" y="338"/>
                    <a:pt x="6" y="338"/>
                    <a:pt x="14" y="338"/>
                  </a:cubicBezTo>
                  <a:lnTo>
                    <a:pt x="206" y="338"/>
                  </a:lnTo>
                  <a:cubicBezTo>
                    <a:pt x="290" y="338"/>
                    <a:pt x="352" y="282"/>
                    <a:pt x="352" y="232"/>
                  </a:cubicBezTo>
                  <a:cubicBezTo>
                    <a:pt x="352" y="197"/>
                    <a:pt x="320" y="166"/>
                    <a:pt x="269" y="162"/>
                  </a:cubicBezTo>
                  <a:cubicBezTo>
                    <a:pt x="328" y="150"/>
                    <a:pt x="378" y="112"/>
                    <a:pt x="378" y="70"/>
                  </a:cubicBezTo>
                  <a:cubicBezTo>
                    <a:pt x="378" y="32"/>
                    <a:pt x="339" y="0"/>
                    <a:pt x="275" y="0"/>
                  </a:cubicBezTo>
                  <a:lnTo>
                    <a:pt x="96" y="0"/>
                  </a:lnTo>
                  <a:cubicBezTo>
                    <a:pt x="86" y="0"/>
                    <a:pt x="80" y="0"/>
                    <a:pt x="80" y="11"/>
                  </a:cubicBezTo>
                  <a:cubicBezTo>
                    <a:pt x="80" y="18"/>
                    <a:pt x="86" y="18"/>
                    <a:pt x="96" y="18"/>
                  </a:cubicBezTo>
                  <a:cubicBezTo>
                    <a:pt x="96" y="18"/>
                    <a:pt x="106" y="18"/>
                    <a:pt x="115" y="19"/>
                  </a:cubicBezTo>
                  <a:cubicBezTo>
                    <a:pt x="125" y="19"/>
                    <a:pt x="126" y="21"/>
                    <a:pt x="126" y="26"/>
                  </a:cubicBezTo>
                  <a:cubicBezTo>
                    <a:pt x="126" y="27"/>
                    <a:pt x="126" y="29"/>
                    <a:pt x="123" y="37"/>
                  </a:cubicBezTo>
                  <a:close/>
                  <a:moveTo>
                    <a:pt x="138" y="155"/>
                  </a:moveTo>
                  <a:lnTo>
                    <a:pt x="168" y="35"/>
                  </a:lnTo>
                  <a:cubicBezTo>
                    <a:pt x="171" y="19"/>
                    <a:pt x="171" y="18"/>
                    <a:pt x="192" y="18"/>
                  </a:cubicBezTo>
                  <a:lnTo>
                    <a:pt x="267" y="18"/>
                  </a:lnTo>
                  <a:cubicBezTo>
                    <a:pt x="318" y="18"/>
                    <a:pt x="330" y="51"/>
                    <a:pt x="330" y="70"/>
                  </a:cubicBezTo>
                  <a:cubicBezTo>
                    <a:pt x="330" y="110"/>
                    <a:pt x="285" y="155"/>
                    <a:pt x="218" y="155"/>
                  </a:cubicBezTo>
                  <a:close/>
                  <a:moveTo>
                    <a:pt x="114" y="320"/>
                  </a:moveTo>
                  <a:cubicBezTo>
                    <a:pt x="98" y="320"/>
                    <a:pt x="98" y="320"/>
                    <a:pt x="98" y="315"/>
                  </a:cubicBezTo>
                  <a:cubicBezTo>
                    <a:pt x="98" y="315"/>
                    <a:pt x="98" y="312"/>
                    <a:pt x="99" y="304"/>
                  </a:cubicBezTo>
                  <a:lnTo>
                    <a:pt x="134" y="170"/>
                  </a:lnTo>
                  <a:lnTo>
                    <a:pt x="238" y="170"/>
                  </a:lnTo>
                  <a:cubicBezTo>
                    <a:pt x="285" y="170"/>
                    <a:pt x="302" y="200"/>
                    <a:pt x="302" y="229"/>
                  </a:cubicBezTo>
                  <a:cubicBezTo>
                    <a:pt x="302" y="277"/>
                    <a:pt x="253" y="320"/>
                    <a:pt x="194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52302A36-68F7-1F44-9B36-D8E7E4375D60}"/>
                </a:ext>
              </a:extLst>
            </p:cNvPr>
            <p:cNvSpPr/>
            <p:nvPr/>
          </p:nvSpPr>
          <p:spPr>
            <a:xfrm>
              <a:off x="5147640" y="615996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837"/>
                  </a:moveTo>
                  <a:cubicBezTo>
                    <a:pt x="186" y="835"/>
                    <a:pt x="184" y="834"/>
                    <a:pt x="182" y="830"/>
                  </a:cubicBezTo>
                  <a:cubicBezTo>
                    <a:pt x="149" y="797"/>
                    <a:pt x="101" y="739"/>
                    <a:pt x="72" y="624"/>
                  </a:cubicBezTo>
                  <a:cubicBezTo>
                    <a:pt x="56" y="560"/>
                    <a:pt x="50" y="488"/>
                    <a:pt x="50" y="422"/>
                  </a:cubicBezTo>
                  <a:cubicBezTo>
                    <a:pt x="50" y="237"/>
                    <a:pt x="93" y="107"/>
                    <a:pt x="179" y="16"/>
                  </a:cubicBezTo>
                  <a:cubicBezTo>
                    <a:pt x="186" y="10"/>
                    <a:pt x="186" y="8"/>
                    <a:pt x="186" y="6"/>
                  </a:cubicBezTo>
                  <a:cubicBezTo>
                    <a:pt x="186" y="0"/>
                    <a:pt x="179" y="0"/>
                    <a:pt x="176" y="0"/>
                  </a:cubicBezTo>
                  <a:cubicBezTo>
                    <a:pt x="166" y="0"/>
                    <a:pt x="128" y="42"/>
                    <a:pt x="118" y="53"/>
                  </a:cubicBezTo>
                  <a:cubicBezTo>
                    <a:pt x="46" y="138"/>
                    <a:pt x="0" y="266"/>
                    <a:pt x="0" y="422"/>
                  </a:cubicBezTo>
                  <a:cubicBezTo>
                    <a:pt x="0" y="522"/>
                    <a:pt x="18" y="664"/>
                    <a:pt x="110" y="782"/>
                  </a:cubicBezTo>
                  <a:cubicBezTo>
                    <a:pt x="118" y="790"/>
                    <a:pt x="163" y="845"/>
                    <a:pt x="176" y="845"/>
                  </a:cubicBezTo>
                  <a:cubicBezTo>
                    <a:pt x="179" y="845"/>
                    <a:pt x="186" y="845"/>
                    <a:pt x="186" y="8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AC992FD5-CD5C-2648-8122-25C95FF40708}"/>
                </a:ext>
              </a:extLst>
            </p:cNvPr>
            <p:cNvSpPr/>
            <p:nvPr/>
          </p:nvSpPr>
          <p:spPr>
            <a:xfrm>
              <a:off x="523116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2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2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602D30C5-207B-634E-9593-AA7F70688748}"/>
                </a:ext>
              </a:extLst>
            </p:cNvPr>
            <p:cNvSpPr/>
            <p:nvPr/>
          </p:nvSpPr>
          <p:spPr>
            <a:xfrm>
              <a:off x="532620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5352ED5E-7162-9448-B73E-3F45C7F6E7F2}"/>
                </a:ext>
              </a:extLst>
            </p:cNvPr>
            <p:cNvSpPr/>
            <p:nvPr/>
          </p:nvSpPr>
          <p:spPr>
            <a:xfrm>
              <a:off x="5456880" y="6263280"/>
              <a:ext cx="1033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20">
                  <a:moveTo>
                    <a:pt x="42" y="270"/>
                  </a:moveTo>
                  <a:cubicBezTo>
                    <a:pt x="40" y="282"/>
                    <a:pt x="35" y="298"/>
                    <a:pt x="35" y="301"/>
                  </a:cubicBezTo>
                  <a:cubicBezTo>
                    <a:pt x="35" y="314"/>
                    <a:pt x="45" y="320"/>
                    <a:pt x="56" y="320"/>
                  </a:cubicBezTo>
                  <a:cubicBezTo>
                    <a:pt x="64" y="320"/>
                    <a:pt x="77" y="314"/>
                    <a:pt x="82" y="301"/>
                  </a:cubicBezTo>
                  <a:cubicBezTo>
                    <a:pt x="83" y="298"/>
                    <a:pt x="107" y="202"/>
                    <a:pt x="110" y="189"/>
                  </a:cubicBezTo>
                  <a:cubicBezTo>
                    <a:pt x="115" y="165"/>
                    <a:pt x="128" y="115"/>
                    <a:pt x="133" y="96"/>
                  </a:cubicBezTo>
                  <a:cubicBezTo>
                    <a:pt x="136" y="88"/>
                    <a:pt x="155" y="54"/>
                    <a:pt x="173" y="38"/>
                  </a:cubicBezTo>
                  <a:cubicBezTo>
                    <a:pt x="178" y="34"/>
                    <a:pt x="198" y="16"/>
                    <a:pt x="229" y="16"/>
                  </a:cubicBezTo>
                  <a:cubicBezTo>
                    <a:pt x="248" y="16"/>
                    <a:pt x="258" y="24"/>
                    <a:pt x="259" y="24"/>
                  </a:cubicBezTo>
                  <a:cubicBezTo>
                    <a:pt x="237" y="27"/>
                    <a:pt x="222" y="45"/>
                    <a:pt x="222" y="62"/>
                  </a:cubicBezTo>
                  <a:cubicBezTo>
                    <a:pt x="222" y="74"/>
                    <a:pt x="230" y="88"/>
                    <a:pt x="250" y="88"/>
                  </a:cubicBezTo>
                  <a:cubicBezTo>
                    <a:pt x="267" y="88"/>
                    <a:pt x="288" y="72"/>
                    <a:pt x="288" y="46"/>
                  </a:cubicBezTo>
                  <a:cubicBezTo>
                    <a:pt x="288" y="21"/>
                    <a:pt x="266" y="0"/>
                    <a:pt x="229" y="0"/>
                  </a:cubicBezTo>
                  <a:cubicBezTo>
                    <a:pt x="182" y="0"/>
                    <a:pt x="152" y="35"/>
                    <a:pt x="139" y="54"/>
                  </a:cubicBezTo>
                  <a:cubicBezTo>
                    <a:pt x="133" y="22"/>
                    <a:pt x="107" y="0"/>
                    <a:pt x="74" y="0"/>
                  </a:cubicBezTo>
                  <a:cubicBezTo>
                    <a:pt x="42" y="0"/>
                    <a:pt x="29" y="27"/>
                    <a:pt x="22" y="40"/>
                  </a:cubicBezTo>
                  <a:cubicBezTo>
                    <a:pt x="10" y="64"/>
                    <a:pt x="0" y="107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21" y="99"/>
                  </a:cubicBezTo>
                  <a:cubicBezTo>
                    <a:pt x="32" y="50"/>
                    <a:pt x="46" y="16"/>
                    <a:pt x="72" y="16"/>
                  </a:cubicBezTo>
                  <a:cubicBezTo>
                    <a:pt x="85" y="16"/>
                    <a:pt x="94" y="21"/>
                    <a:pt x="94" y="48"/>
                  </a:cubicBezTo>
                  <a:cubicBezTo>
                    <a:pt x="94" y="62"/>
                    <a:pt x="91" y="70"/>
                    <a:pt x="83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911D4D5D-55C6-8046-A6B5-BF5DBA82EE6D}"/>
                </a:ext>
              </a:extLst>
            </p:cNvPr>
            <p:cNvSpPr/>
            <p:nvPr/>
          </p:nvSpPr>
          <p:spPr>
            <a:xfrm>
              <a:off x="5573880" y="6263280"/>
              <a:ext cx="11664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5" h="456">
                  <a:moveTo>
                    <a:pt x="322" y="46"/>
                  </a:moveTo>
                  <a:cubicBezTo>
                    <a:pt x="323" y="42"/>
                    <a:pt x="325" y="38"/>
                    <a:pt x="325" y="34"/>
                  </a:cubicBezTo>
                  <a:cubicBezTo>
                    <a:pt x="325" y="21"/>
                    <a:pt x="315" y="14"/>
                    <a:pt x="304" y="14"/>
                  </a:cubicBezTo>
                  <a:cubicBezTo>
                    <a:pt x="296" y="14"/>
                    <a:pt x="277" y="19"/>
                    <a:pt x="275" y="45"/>
                  </a:cubicBezTo>
                  <a:cubicBezTo>
                    <a:pt x="262" y="18"/>
                    <a:pt x="237" y="0"/>
                    <a:pt x="210" y="0"/>
                  </a:cubicBezTo>
                  <a:cubicBezTo>
                    <a:pt x="128" y="0"/>
                    <a:pt x="42" y="99"/>
                    <a:pt x="42" y="200"/>
                  </a:cubicBezTo>
                  <a:cubicBezTo>
                    <a:pt x="42" y="270"/>
                    <a:pt x="85" y="312"/>
                    <a:pt x="134" y="312"/>
                  </a:cubicBezTo>
                  <a:cubicBezTo>
                    <a:pt x="176" y="312"/>
                    <a:pt x="210" y="278"/>
                    <a:pt x="218" y="270"/>
                  </a:cubicBezTo>
                  <a:lnTo>
                    <a:pt x="218" y="272"/>
                  </a:lnTo>
                  <a:cubicBezTo>
                    <a:pt x="203" y="334"/>
                    <a:pt x="194" y="363"/>
                    <a:pt x="194" y="365"/>
                  </a:cubicBezTo>
                  <a:cubicBezTo>
                    <a:pt x="192" y="371"/>
                    <a:pt x="168" y="442"/>
                    <a:pt x="93" y="442"/>
                  </a:cubicBezTo>
                  <a:cubicBezTo>
                    <a:pt x="78" y="442"/>
                    <a:pt x="56" y="440"/>
                    <a:pt x="37" y="434"/>
                  </a:cubicBezTo>
                  <a:cubicBezTo>
                    <a:pt x="58" y="427"/>
                    <a:pt x="66" y="410"/>
                    <a:pt x="66" y="397"/>
                  </a:cubicBezTo>
                  <a:cubicBezTo>
                    <a:pt x="66" y="386"/>
                    <a:pt x="58" y="373"/>
                    <a:pt x="38" y="373"/>
                  </a:cubicBezTo>
                  <a:cubicBezTo>
                    <a:pt x="22" y="373"/>
                    <a:pt x="0" y="386"/>
                    <a:pt x="0" y="413"/>
                  </a:cubicBezTo>
                  <a:cubicBezTo>
                    <a:pt x="0" y="442"/>
                    <a:pt x="26" y="456"/>
                    <a:pt x="94" y="456"/>
                  </a:cubicBezTo>
                  <a:cubicBezTo>
                    <a:pt x="182" y="456"/>
                    <a:pt x="234" y="402"/>
                    <a:pt x="243" y="358"/>
                  </a:cubicBezTo>
                  <a:close/>
                  <a:moveTo>
                    <a:pt x="230" y="221"/>
                  </a:moveTo>
                  <a:cubicBezTo>
                    <a:pt x="226" y="240"/>
                    <a:pt x="210" y="258"/>
                    <a:pt x="194" y="270"/>
                  </a:cubicBezTo>
                  <a:cubicBezTo>
                    <a:pt x="179" y="283"/>
                    <a:pt x="157" y="296"/>
                    <a:pt x="138" y="296"/>
                  </a:cubicBezTo>
                  <a:cubicBezTo>
                    <a:pt x="102" y="296"/>
                    <a:pt x="91" y="259"/>
                    <a:pt x="91" y="232"/>
                  </a:cubicBezTo>
                  <a:cubicBezTo>
                    <a:pt x="91" y="197"/>
                    <a:pt x="112" y="114"/>
                    <a:pt x="131" y="78"/>
                  </a:cubicBezTo>
                  <a:cubicBezTo>
                    <a:pt x="150" y="43"/>
                    <a:pt x="181" y="16"/>
                    <a:pt x="210" y="16"/>
                  </a:cubicBezTo>
                  <a:cubicBezTo>
                    <a:pt x="256" y="16"/>
                    <a:pt x="266" y="72"/>
                    <a:pt x="266" y="77"/>
                  </a:cubicBezTo>
                  <a:cubicBezTo>
                    <a:pt x="266" y="80"/>
                    <a:pt x="266" y="83"/>
                    <a:pt x="264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E681F28-CCDA-C84A-AA58-46C96CB58E62}"/>
                </a:ext>
              </a:extLst>
            </p:cNvPr>
            <p:cNvSpPr/>
            <p:nvPr/>
          </p:nvSpPr>
          <p:spPr>
            <a:xfrm>
              <a:off x="5711400" y="6263280"/>
              <a:ext cx="975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2" h="320">
                  <a:moveTo>
                    <a:pt x="99" y="149"/>
                  </a:moveTo>
                  <a:cubicBezTo>
                    <a:pt x="120" y="149"/>
                    <a:pt x="173" y="147"/>
                    <a:pt x="208" y="133"/>
                  </a:cubicBezTo>
                  <a:cubicBezTo>
                    <a:pt x="258" y="112"/>
                    <a:pt x="261" y="70"/>
                    <a:pt x="261" y="61"/>
                  </a:cubicBezTo>
                  <a:cubicBezTo>
                    <a:pt x="261" y="29"/>
                    <a:pt x="234" y="0"/>
                    <a:pt x="186" y="0"/>
                  </a:cubicBezTo>
                  <a:cubicBezTo>
                    <a:pt x="107" y="0"/>
                    <a:pt x="0" y="69"/>
                    <a:pt x="0" y="192"/>
                  </a:cubicBezTo>
                  <a:cubicBezTo>
                    <a:pt x="0" y="264"/>
                    <a:pt x="42" y="320"/>
                    <a:pt x="110" y="320"/>
                  </a:cubicBezTo>
                  <a:cubicBezTo>
                    <a:pt x="213" y="320"/>
                    <a:pt x="272" y="245"/>
                    <a:pt x="272" y="237"/>
                  </a:cubicBezTo>
                  <a:cubicBezTo>
                    <a:pt x="272" y="232"/>
                    <a:pt x="267" y="227"/>
                    <a:pt x="262" y="227"/>
                  </a:cubicBezTo>
                  <a:cubicBezTo>
                    <a:pt x="259" y="227"/>
                    <a:pt x="258" y="229"/>
                    <a:pt x="254" y="235"/>
                  </a:cubicBezTo>
                  <a:cubicBezTo>
                    <a:pt x="198" y="304"/>
                    <a:pt x="122" y="304"/>
                    <a:pt x="112" y="304"/>
                  </a:cubicBezTo>
                  <a:cubicBezTo>
                    <a:pt x="58" y="304"/>
                    <a:pt x="51" y="245"/>
                    <a:pt x="51" y="222"/>
                  </a:cubicBezTo>
                  <a:cubicBezTo>
                    <a:pt x="51" y="214"/>
                    <a:pt x="51" y="192"/>
                    <a:pt x="62" y="149"/>
                  </a:cubicBezTo>
                  <a:close/>
                  <a:moveTo>
                    <a:pt x="67" y="133"/>
                  </a:moveTo>
                  <a:cubicBezTo>
                    <a:pt x="94" y="26"/>
                    <a:pt x="166" y="16"/>
                    <a:pt x="186" y="16"/>
                  </a:cubicBezTo>
                  <a:cubicBezTo>
                    <a:pt x="219" y="16"/>
                    <a:pt x="238" y="37"/>
                    <a:pt x="238" y="61"/>
                  </a:cubicBezTo>
                  <a:cubicBezTo>
                    <a:pt x="238" y="133"/>
                    <a:pt x="125" y="133"/>
                    <a:pt x="96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635BDED1-9F0C-FF41-9E10-D7661F5B1AFE}"/>
                </a:ext>
              </a:extLst>
            </p:cNvPr>
            <p:cNvSpPr/>
            <p:nvPr/>
          </p:nvSpPr>
          <p:spPr>
            <a:xfrm>
              <a:off x="582264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1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0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4C9C6373-671A-B742-B778-897E55CB6F82}"/>
                </a:ext>
              </a:extLst>
            </p:cNvPr>
            <p:cNvSpPr/>
            <p:nvPr/>
          </p:nvSpPr>
          <p:spPr>
            <a:xfrm>
              <a:off x="5933159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54E38DA3-4303-E644-AAEF-AB2851CE2FF0}"/>
                </a:ext>
              </a:extLst>
            </p:cNvPr>
            <p:cNvSpPr/>
            <p:nvPr/>
          </p:nvSpPr>
          <p:spPr>
            <a:xfrm>
              <a:off x="601884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E2DCCDE5-0B10-AA4D-94C8-D5C44B8546A6}"/>
                </a:ext>
              </a:extLst>
            </p:cNvPr>
            <p:cNvSpPr/>
            <p:nvPr/>
          </p:nvSpPr>
          <p:spPr>
            <a:xfrm>
              <a:off x="6132600" y="6171480"/>
              <a:ext cx="44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256">
                  <a:moveTo>
                    <a:pt x="120" y="43"/>
                  </a:moveTo>
                  <a:cubicBezTo>
                    <a:pt x="125" y="35"/>
                    <a:pt x="125" y="30"/>
                    <a:pt x="125" y="27"/>
                  </a:cubicBezTo>
                  <a:cubicBezTo>
                    <a:pt x="125" y="11"/>
                    <a:pt x="110" y="0"/>
                    <a:pt x="96" y="0"/>
                  </a:cubicBezTo>
                  <a:cubicBezTo>
                    <a:pt x="77" y="0"/>
                    <a:pt x="70" y="16"/>
                    <a:pt x="69" y="24"/>
                  </a:cubicBezTo>
                  <a:lnTo>
                    <a:pt x="3" y="238"/>
                  </a:lnTo>
                  <a:cubicBezTo>
                    <a:pt x="2" y="238"/>
                    <a:pt x="0" y="245"/>
                    <a:pt x="0" y="245"/>
                  </a:cubicBezTo>
                  <a:cubicBezTo>
                    <a:pt x="0" y="251"/>
                    <a:pt x="16" y="256"/>
                    <a:pt x="19" y="256"/>
                  </a:cubicBezTo>
                  <a:cubicBezTo>
                    <a:pt x="22" y="256"/>
                    <a:pt x="24" y="256"/>
                    <a:pt x="27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C74A0D2F-B98A-7440-86F2-11DFE4AA6CB7}"/>
                </a:ext>
              </a:extLst>
            </p:cNvPr>
            <p:cNvSpPr/>
            <p:nvPr/>
          </p:nvSpPr>
          <p:spPr>
            <a:xfrm>
              <a:off x="621720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F92EA61C-3AB7-B341-B8B3-FC0B0D6D0246}"/>
                </a:ext>
              </a:extLst>
            </p:cNvPr>
            <p:cNvSpPr/>
            <p:nvPr/>
          </p:nvSpPr>
          <p:spPr>
            <a:xfrm>
              <a:off x="6317279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2F88BB7-3AFF-3F47-A9A8-6F842EEBEF82}"/>
                </a:ext>
              </a:extLst>
            </p:cNvPr>
            <p:cNvSpPr/>
            <p:nvPr/>
          </p:nvSpPr>
          <p:spPr>
            <a:xfrm>
              <a:off x="6449400" y="6171480"/>
              <a:ext cx="44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256">
                  <a:moveTo>
                    <a:pt x="120" y="43"/>
                  </a:moveTo>
                  <a:cubicBezTo>
                    <a:pt x="125" y="35"/>
                    <a:pt x="125" y="30"/>
                    <a:pt x="125" y="27"/>
                  </a:cubicBezTo>
                  <a:cubicBezTo>
                    <a:pt x="125" y="11"/>
                    <a:pt x="110" y="0"/>
                    <a:pt x="96" y="0"/>
                  </a:cubicBezTo>
                  <a:cubicBezTo>
                    <a:pt x="77" y="0"/>
                    <a:pt x="70" y="16"/>
                    <a:pt x="69" y="24"/>
                  </a:cubicBezTo>
                  <a:lnTo>
                    <a:pt x="3" y="238"/>
                  </a:lnTo>
                  <a:cubicBezTo>
                    <a:pt x="2" y="238"/>
                    <a:pt x="0" y="245"/>
                    <a:pt x="0" y="245"/>
                  </a:cubicBezTo>
                  <a:cubicBezTo>
                    <a:pt x="0" y="251"/>
                    <a:pt x="16" y="256"/>
                    <a:pt x="19" y="256"/>
                  </a:cubicBezTo>
                  <a:cubicBezTo>
                    <a:pt x="22" y="256"/>
                    <a:pt x="24" y="256"/>
                    <a:pt x="27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512F63F-595A-F24F-99DF-6CA3AF60381B}"/>
                </a:ext>
              </a:extLst>
            </p:cNvPr>
            <p:cNvSpPr/>
            <p:nvPr/>
          </p:nvSpPr>
          <p:spPr>
            <a:xfrm>
              <a:off x="653328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50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6F484476-E143-0E42-BE9F-34C94EB754A2}"/>
                </a:ext>
              </a:extLst>
            </p:cNvPr>
            <p:cNvSpPr/>
            <p:nvPr/>
          </p:nvSpPr>
          <p:spPr>
            <a:xfrm>
              <a:off x="6631199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C4ACC715-C9DF-5842-A873-EA977E37ED3B}"/>
                </a:ext>
              </a:extLst>
            </p:cNvPr>
            <p:cNvSpPr/>
            <p:nvPr/>
          </p:nvSpPr>
          <p:spPr>
            <a:xfrm>
              <a:off x="6832799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7B0FB36-A8E6-1C4D-815A-26AC10E498D7}"/>
                </a:ext>
              </a:extLst>
            </p:cNvPr>
            <p:cNvSpPr/>
            <p:nvPr/>
          </p:nvSpPr>
          <p:spPr>
            <a:xfrm>
              <a:off x="693072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5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B1462CDA-F69B-F747-B088-BFF75C5B8B03}"/>
                </a:ext>
              </a:extLst>
            </p:cNvPr>
            <p:cNvSpPr/>
            <p:nvPr/>
          </p:nvSpPr>
          <p:spPr>
            <a:xfrm>
              <a:off x="7129440" y="6221519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7690DE0B-41F1-3440-80FD-4D7271EFE9E9}"/>
                </a:ext>
              </a:extLst>
            </p:cNvPr>
            <p:cNvSpPr/>
            <p:nvPr/>
          </p:nvSpPr>
          <p:spPr>
            <a:xfrm>
              <a:off x="729612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CC4D2A2-8634-644D-9686-1135EAB8C307}"/>
                </a:ext>
              </a:extLst>
            </p:cNvPr>
            <p:cNvSpPr/>
            <p:nvPr/>
          </p:nvSpPr>
          <p:spPr>
            <a:xfrm>
              <a:off x="745668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F7D5CC16-8690-5444-A976-03D75F48C0A2}"/>
                </a:ext>
              </a:extLst>
            </p:cNvPr>
            <p:cNvSpPr/>
            <p:nvPr/>
          </p:nvSpPr>
          <p:spPr>
            <a:xfrm>
              <a:off x="770040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6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6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803468C1-4069-B744-A7F2-5676B4DF1AD6}"/>
                </a:ext>
              </a:extLst>
            </p:cNvPr>
            <p:cNvSpPr/>
            <p:nvPr/>
          </p:nvSpPr>
          <p:spPr>
            <a:xfrm>
              <a:off x="7895519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8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7F383363-E90A-4846-B423-493BCE23FD5B}"/>
                </a:ext>
              </a:extLst>
            </p:cNvPr>
            <p:cNvSpPr/>
            <p:nvPr/>
          </p:nvSpPr>
          <p:spPr>
            <a:xfrm>
              <a:off x="80766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EDD2A7EF-FD17-C14B-AE26-1003A01F9F1F}"/>
                </a:ext>
              </a:extLst>
            </p:cNvPr>
            <p:cNvSpPr/>
            <p:nvPr/>
          </p:nvSpPr>
          <p:spPr>
            <a:xfrm>
              <a:off x="816228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2F22198D-2040-764E-9B1A-3281061B495F}"/>
                </a:ext>
              </a:extLst>
            </p:cNvPr>
            <p:cNvSpPr/>
            <p:nvPr/>
          </p:nvSpPr>
          <p:spPr>
            <a:xfrm>
              <a:off x="8288999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8DD8B9A2-081C-5B4E-95F2-A34B81DD2CCB}"/>
                </a:ext>
              </a:extLst>
            </p:cNvPr>
            <p:cNvSpPr/>
            <p:nvPr/>
          </p:nvSpPr>
          <p:spPr>
            <a:xfrm>
              <a:off x="838980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4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FBD0CA9D-EE04-C040-B6E3-9E023C6D6E1E}"/>
                </a:ext>
              </a:extLst>
            </p:cNvPr>
            <p:cNvSpPr/>
            <p:nvPr/>
          </p:nvSpPr>
          <p:spPr>
            <a:xfrm>
              <a:off x="852768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60534C9-183F-894A-A73B-2EB97BFAC45C}"/>
                </a:ext>
              </a:extLst>
            </p:cNvPr>
            <p:cNvSpPr/>
            <p:nvPr/>
          </p:nvSpPr>
          <p:spPr>
            <a:xfrm>
              <a:off x="8622000" y="615996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422"/>
                  </a:moveTo>
                  <a:cubicBezTo>
                    <a:pt x="186" y="323"/>
                    <a:pt x="168" y="181"/>
                    <a:pt x="75" y="62"/>
                  </a:cubicBezTo>
                  <a:cubicBezTo>
                    <a:pt x="67" y="53"/>
                    <a:pt x="21" y="0"/>
                    <a:pt x="8" y="0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0" y="10"/>
                    <a:pt x="2" y="11"/>
                    <a:pt x="5" y="14"/>
                  </a:cubicBezTo>
                  <a:cubicBezTo>
                    <a:pt x="38" y="51"/>
                    <a:pt x="85" y="107"/>
                    <a:pt x="114" y="219"/>
                  </a:cubicBezTo>
                  <a:cubicBezTo>
                    <a:pt x="130" y="283"/>
                    <a:pt x="136" y="357"/>
                    <a:pt x="136" y="422"/>
                  </a:cubicBezTo>
                  <a:cubicBezTo>
                    <a:pt x="136" y="493"/>
                    <a:pt x="130" y="565"/>
                    <a:pt x="112" y="634"/>
                  </a:cubicBezTo>
                  <a:cubicBezTo>
                    <a:pt x="85" y="733"/>
                    <a:pt x="43" y="789"/>
                    <a:pt x="6" y="829"/>
                  </a:cubicBezTo>
                  <a:cubicBezTo>
                    <a:pt x="0" y="835"/>
                    <a:pt x="0" y="835"/>
                    <a:pt x="0" y="837"/>
                  </a:cubicBezTo>
                  <a:cubicBezTo>
                    <a:pt x="0" y="843"/>
                    <a:pt x="5" y="845"/>
                    <a:pt x="8" y="845"/>
                  </a:cubicBezTo>
                  <a:cubicBezTo>
                    <a:pt x="19" y="845"/>
                    <a:pt x="58" y="802"/>
                    <a:pt x="67" y="792"/>
                  </a:cubicBezTo>
                  <a:cubicBezTo>
                    <a:pt x="139" y="706"/>
                    <a:pt x="186" y="579"/>
                    <a:pt x="186" y="4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AA6B7545-3B74-CF4F-A3E7-FBA290D7FA93}"/>
                </a:ext>
              </a:extLst>
            </p:cNvPr>
            <p:cNvSpPr/>
            <p:nvPr/>
          </p:nvSpPr>
          <p:spPr>
            <a:xfrm>
              <a:off x="879084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A9F07FCD-1D3A-564C-BA14-8F2A45E173F7}"/>
                </a:ext>
              </a:extLst>
            </p:cNvPr>
            <p:cNvSpPr/>
            <p:nvPr/>
          </p:nvSpPr>
          <p:spPr>
            <a:xfrm>
              <a:off x="8997119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B6D06EC0-479E-A943-B220-A073AA4A4821}"/>
                </a:ext>
              </a:extLst>
            </p:cNvPr>
            <p:cNvSpPr/>
            <p:nvPr/>
          </p:nvSpPr>
          <p:spPr>
            <a:xfrm>
              <a:off x="916524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55F729C1-250D-D342-9D1E-5862E36904BE}"/>
                </a:ext>
              </a:extLst>
            </p:cNvPr>
            <p:cNvSpPr/>
            <p:nvPr/>
          </p:nvSpPr>
          <p:spPr>
            <a:xfrm>
              <a:off x="936036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EB4679B-6248-FC4B-9E4A-2CA09CB3CB22}"/>
                </a:ext>
              </a:extLst>
            </p:cNvPr>
            <p:cNvSpPr/>
            <p:nvPr/>
          </p:nvSpPr>
          <p:spPr>
            <a:xfrm>
              <a:off x="954072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A3D0ACF3-7177-314D-A3FA-6E38E9A78EF8}"/>
                </a:ext>
              </a:extLst>
            </p:cNvPr>
            <p:cNvSpPr/>
            <p:nvPr/>
          </p:nvSpPr>
          <p:spPr>
            <a:xfrm>
              <a:off x="9627119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0A09AFD0-1DB1-DB46-AFB5-183C7D1672CB}"/>
                </a:ext>
              </a:extLst>
            </p:cNvPr>
            <p:cNvSpPr/>
            <p:nvPr/>
          </p:nvSpPr>
          <p:spPr>
            <a:xfrm>
              <a:off x="975384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8EECEDBA-800E-D044-A6DE-D3086FC66CD6}"/>
                </a:ext>
              </a:extLst>
            </p:cNvPr>
            <p:cNvSpPr/>
            <p:nvPr/>
          </p:nvSpPr>
          <p:spPr>
            <a:xfrm>
              <a:off x="985464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BB69FC9C-90FD-F94D-88ED-8DE412F35472}"/>
                </a:ext>
              </a:extLst>
            </p:cNvPr>
            <p:cNvSpPr/>
            <p:nvPr/>
          </p:nvSpPr>
          <p:spPr>
            <a:xfrm>
              <a:off x="99918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2" name="Group 111" descr="18§display§D \leftarrow  D \cup (s,a,s',r)§svg§600§FALSE" title="TexMaths">
            <a:extLst>
              <a:ext uri="{FF2B5EF4-FFF2-40B4-BE49-F238E27FC236}">
                <a16:creationId xmlns:a16="http://schemas.microsoft.com/office/drawing/2014/main" id="{504BA4B9-DA1C-9A44-958E-55965A22A6EE}"/>
              </a:ext>
            </a:extLst>
          </p:cNvPr>
          <p:cNvGrpSpPr/>
          <p:nvPr/>
        </p:nvGrpSpPr>
        <p:grpSpPr>
          <a:xfrm>
            <a:off x="1437840" y="3622338"/>
            <a:ext cx="2473560" cy="300240"/>
            <a:chOff x="1437840" y="3390840"/>
            <a:chExt cx="2473560" cy="300240"/>
          </a:xfrm>
        </p:grpSpPr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6C58AF6C-0D3B-5142-BE45-5C187F383E37}"/>
                </a:ext>
              </a:extLst>
            </p:cNvPr>
            <p:cNvSpPr/>
            <p:nvPr/>
          </p:nvSpPr>
          <p:spPr>
            <a:xfrm>
              <a:off x="1437840" y="3392280"/>
              <a:ext cx="2473560" cy="29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2" h="831">
                  <a:moveTo>
                    <a:pt x="3436" y="831"/>
                  </a:moveTo>
                  <a:lnTo>
                    <a:pt x="0" y="831"/>
                  </a:lnTo>
                  <a:lnTo>
                    <a:pt x="0" y="0"/>
                  </a:lnTo>
                  <a:lnTo>
                    <a:pt x="6872" y="0"/>
                  </a:lnTo>
                  <a:lnTo>
                    <a:pt x="6872" y="8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E45DC4D8-AF34-F94D-915C-1AFA85C97D82}"/>
                </a:ext>
              </a:extLst>
            </p:cNvPr>
            <p:cNvSpPr/>
            <p:nvPr/>
          </p:nvSpPr>
          <p:spPr>
            <a:xfrm>
              <a:off x="1449360" y="342576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0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1082C404-6B95-A54B-A964-2FC6A6049B92}"/>
                </a:ext>
              </a:extLst>
            </p:cNvPr>
            <p:cNvSpPr/>
            <p:nvPr/>
          </p:nvSpPr>
          <p:spPr>
            <a:xfrm>
              <a:off x="1775520" y="347436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943A6940-7E9F-F34E-B8E3-B69E9ADDFBC5}"/>
                </a:ext>
              </a:extLst>
            </p:cNvPr>
            <p:cNvSpPr/>
            <p:nvPr/>
          </p:nvSpPr>
          <p:spPr>
            <a:xfrm>
              <a:off x="2133720" y="342576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2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D080B49A-818B-6647-9BCF-5638E5C5800C}"/>
                </a:ext>
              </a:extLst>
            </p:cNvPr>
            <p:cNvSpPr/>
            <p:nvPr/>
          </p:nvSpPr>
          <p:spPr>
            <a:xfrm>
              <a:off x="2444040" y="3449880"/>
              <a:ext cx="158400" cy="176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491">
                  <a:moveTo>
                    <a:pt x="441" y="29"/>
                  </a:moveTo>
                  <a:cubicBezTo>
                    <a:pt x="441" y="14"/>
                    <a:pt x="441" y="0"/>
                    <a:pt x="425" y="0"/>
                  </a:cubicBezTo>
                  <a:cubicBezTo>
                    <a:pt x="410" y="0"/>
                    <a:pt x="410" y="14"/>
                    <a:pt x="410" y="29"/>
                  </a:cubicBezTo>
                  <a:lnTo>
                    <a:pt x="410" y="315"/>
                  </a:lnTo>
                  <a:cubicBezTo>
                    <a:pt x="410" y="435"/>
                    <a:pt x="281" y="461"/>
                    <a:pt x="221" y="461"/>
                  </a:cubicBezTo>
                  <a:cubicBezTo>
                    <a:pt x="185" y="461"/>
                    <a:pt x="135" y="453"/>
                    <a:pt x="94" y="426"/>
                  </a:cubicBezTo>
                  <a:cubicBezTo>
                    <a:pt x="32" y="387"/>
                    <a:pt x="32" y="337"/>
                    <a:pt x="32" y="315"/>
                  </a:cubicBezTo>
                  <a:lnTo>
                    <a:pt x="32" y="29"/>
                  </a:lnTo>
                  <a:cubicBezTo>
                    <a:pt x="32" y="14"/>
                    <a:pt x="32" y="0"/>
                    <a:pt x="16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319"/>
                  </a:lnTo>
                  <a:cubicBezTo>
                    <a:pt x="0" y="439"/>
                    <a:pt x="121" y="491"/>
                    <a:pt x="221" y="491"/>
                  </a:cubicBezTo>
                  <a:cubicBezTo>
                    <a:pt x="324" y="491"/>
                    <a:pt x="441" y="437"/>
                    <a:pt x="441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A0E53914-93E6-F34B-B469-1766295B274E}"/>
                </a:ext>
              </a:extLst>
            </p:cNvPr>
            <p:cNvSpPr/>
            <p:nvPr/>
          </p:nvSpPr>
          <p:spPr>
            <a:xfrm>
              <a:off x="2708639" y="340632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DDBD876F-8E7D-AA45-B117-CD2A0CB09501}"/>
                </a:ext>
              </a:extLst>
            </p:cNvPr>
            <p:cNvSpPr/>
            <p:nvPr/>
          </p:nvSpPr>
          <p:spPr>
            <a:xfrm>
              <a:off x="2805840" y="349380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F4336ED0-C23F-A14A-9D75-82099DD79BC2}"/>
                </a:ext>
              </a:extLst>
            </p:cNvPr>
            <p:cNvSpPr/>
            <p:nvPr/>
          </p:nvSpPr>
          <p:spPr>
            <a:xfrm>
              <a:off x="2948400" y="358956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19A7F26F-9B7F-F146-905B-071D334F5D28}"/>
                </a:ext>
              </a:extLst>
            </p:cNvPr>
            <p:cNvSpPr/>
            <p:nvPr/>
          </p:nvSpPr>
          <p:spPr>
            <a:xfrm>
              <a:off x="3061800" y="349380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C987144E-79B6-4144-BFF8-A99C7B940E3E}"/>
                </a:ext>
              </a:extLst>
            </p:cNvPr>
            <p:cNvSpPr/>
            <p:nvPr/>
          </p:nvSpPr>
          <p:spPr>
            <a:xfrm>
              <a:off x="3224160" y="358956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EA5B2DE-5C9D-DF44-A061-FB7DF8823780}"/>
                </a:ext>
              </a:extLst>
            </p:cNvPr>
            <p:cNvSpPr/>
            <p:nvPr/>
          </p:nvSpPr>
          <p:spPr>
            <a:xfrm>
              <a:off x="3340800" y="349380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5321FC4F-A5C3-3B41-893D-CF24D92A642D}"/>
                </a:ext>
              </a:extLst>
            </p:cNvPr>
            <p:cNvSpPr/>
            <p:nvPr/>
          </p:nvSpPr>
          <p:spPr>
            <a:xfrm>
              <a:off x="3468600" y="339084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35B4FE95-5599-7F47-9CBD-472806230312}"/>
                </a:ext>
              </a:extLst>
            </p:cNvPr>
            <p:cNvSpPr/>
            <p:nvPr/>
          </p:nvSpPr>
          <p:spPr>
            <a:xfrm>
              <a:off x="3563280" y="358956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CB7A1E7F-80E6-2A44-8617-972BE02B00EF}"/>
                </a:ext>
              </a:extLst>
            </p:cNvPr>
            <p:cNvSpPr/>
            <p:nvPr/>
          </p:nvSpPr>
          <p:spPr>
            <a:xfrm>
              <a:off x="3673439" y="349380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C2A85001-8873-BE4B-833F-BCFA528EAAED}"/>
                </a:ext>
              </a:extLst>
            </p:cNvPr>
            <p:cNvSpPr/>
            <p:nvPr/>
          </p:nvSpPr>
          <p:spPr>
            <a:xfrm>
              <a:off x="3817080" y="340632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2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28" name="Group 127" descr="18§display§s \leftarrow s'§svg§600§FALSE" title="TexMaths">
            <a:extLst>
              <a:ext uri="{FF2B5EF4-FFF2-40B4-BE49-F238E27FC236}">
                <a16:creationId xmlns:a16="http://schemas.microsoft.com/office/drawing/2014/main" id="{9BA98546-1FBD-CB44-80EB-F2DBD91924D4}"/>
              </a:ext>
            </a:extLst>
          </p:cNvPr>
          <p:cNvGrpSpPr/>
          <p:nvPr/>
        </p:nvGrpSpPr>
        <p:grpSpPr>
          <a:xfrm>
            <a:off x="1480679" y="3930858"/>
            <a:ext cx="773280" cy="232200"/>
            <a:chOff x="1480679" y="3699360"/>
            <a:chExt cx="773280" cy="232200"/>
          </a:xfrm>
        </p:grpSpPr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3CE79A0E-2BD8-F941-B038-844A5B210857}"/>
                </a:ext>
              </a:extLst>
            </p:cNvPr>
            <p:cNvSpPr/>
            <p:nvPr/>
          </p:nvSpPr>
          <p:spPr>
            <a:xfrm>
              <a:off x="1480679" y="3700800"/>
              <a:ext cx="773280" cy="22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9" h="635">
                  <a:moveTo>
                    <a:pt x="1074" y="635"/>
                  </a:moveTo>
                  <a:lnTo>
                    <a:pt x="0" y="635"/>
                  </a:lnTo>
                  <a:lnTo>
                    <a:pt x="0" y="0"/>
                  </a:lnTo>
                  <a:lnTo>
                    <a:pt x="2149" y="0"/>
                  </a:lnTo>
                  <a:lnTo>
                    <a:pt x="2149" y="6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4D1039EA-7A7C-E44D-925B-9778DF79D0C6}"/>
                </a:ext>
              </a:extLst>
            </p:cNvPr>
            <p:cNvSpPr/>
            <p:nvPr/>
          </p:nvSpPr>
          <p:spPr>
            <a:xfrm>
              <a:off x="1495439" y="380232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BD0A9FE6-6D8D-E241-A1ED-9B4813C3F0E3}"/>
                </a:ext>
              </a:extLst>
            </p:cNvPr>
            <p:cNvSpPr/>
            <p:nvPr/>
          </p:nvSpPr>
          <p:spPr>
            <a:xfrm>
              <a:off x="1708920" y="3782879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052242B9-9A90-584E-BBC7-78F5885034DB}"/>
                </a:ext>
              </a:extLst>
            </p:cNvPr>
            <p:cNvSpPr/>
            <p:nvPr/>
          </p:nvSpPr>
          <p:spPr>
            <a:xfrm>
              <a:off x="2070360" y="380232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D061D3A7-1B33-0A48-997B-5A671BDA0DC0}"/>
                </a:ext>
              </a:extLst>
            </p:cNvPr>
            <p:cNvSpPr/>
            <p:nvPr/>
          </p:nvSpPr>
          <p:spPr>
            <a:xfrm>
              <a:off x="2197800" y="369936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34" name="Group 133" descr="18§display§target(s',a';w,w^-) = r + \gamma Q_{w^-}(s', \arg\max_{a'} Q_w(s',a'))§svg§600§FALSE" title="TexMaths">
            <a:extLst>
              <a:ext uri="{FF2B5EF4-FFF2-40B4-BE49-F238E27FC236}">
                <a16:creationId xmlns:a16="http://schemas.microsoft.com/office/drawing/2014/main" id="{179A1F22-6C7F-3449-B0F7-BC1D0EE8E422}"/>
              </a:ext>
            </a:extLst>
          </p:cNvPr>
          <p:cNvGrpSpPr/>
          <p:nvPr/>
        </p:nvGrpSpPr>
        <p:grpSpPr>
          <a:xfrm>
            <a:off x="1221840" y="6858000"/>
            <a:ext cx="6807600" cy="426599"/>
            <a:chOff x="1221840" y="6858000"/>
            <a:chExt cx="6807600" cy="426599"/>
          </a:xfrm>
        </p:grpSpPr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A53B84C4-8A70-7B47-A5DC-53FEC0F30DB3}"/>
                </a:ext>
              </a:extLst>
            </p:cNvPr>
            <p:cNvSpPr/>
            <p:nvPr/>
          </p:nvSpPr>
          <p:spPr>
            <a:xfrm>
              <a:off x="1221840" y="6858000"/>
              <a:ext cx="6807600" cy="42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911" h="1179">
                  <a:moveTo>
                    <a:pt x="9456" y="1179"/>
                  </a:moveTo>
                  <a:lnTo>
                    <a:pt x="0" y="1179"/>
                  </a:lnTo>
                  <a:lnTo>
                    <a:pt x="0" y="0"/>
                  </a:lnTo>
                  <a:lnTo>
                    <a:pt x="18911" y="0"/>
                  </a:lnTo>
                  <a:lnTo>
                    <a:pt x="18911" y="1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63B180F1-6821-3944-B5AE-BFEBB7BA1A3C}"/>
                </a:ext>
              </a:extLst>
            </p:cNvPr>
            <p:cNvSpPr/>
            <p:nvPr/>
          </p:nvSpPr>
          <p:spPr>
            <a:xfrm>
              <a:off x="1228319" y="692028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60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4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4ABB34DA-77EC-3B4F-A57E-67AAA9FC363E}"/>
                </a:ext>
              </a:extLst>
            </p:cNvPr>
            <p:cNvSpPr/>
            <p:nvPr/>
          </p:nvSpPr>
          <p:spPr>
            <a:xfrm>
              <a:off x="1335960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6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6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5FCBA982-951F-0540-A1E2-333E8B4ACE87}"/>
                </a:ext>
              </a:extLst>
            </p:cNvPr>
            <p:cNvSpPr/>
            <p:nvPr/>
          </p:nvSpPr>
          <p:spPr>
            <a:xfrm>
              <a:off x="1482479" y="697284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FE023B7B-94FB-784D-934D-C1923AC30401}"/>
                </a:ext>
              </a:extLst>
            </p:cNvPr>
            <p:cNvSpPr/>
            <p:nvPr/>
          </p:nvSpPr>
          <p:spPr>
            <a:xfrm>
              <a:off x="1614600" y="6972840"/>
              <a:ext cx="131040" cy="184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513">
                  <a:moveTo>
                    <a:pt x="362" y="52"/>
                  </a:moveTo>
                  <a:cubicBezTo>
                    <a:pt x="364" y="47"/>
                    <a:pt x="365" y="43"/>
                    <a:pt x="365" y="38"/>
                  </a:cubicBezTo>
                  <a:cubicBezTo>
                    <a:pt x="365" y="23"/>
                    <a:pt x="355" y="16"/>
                    <a:pt x="342" y="16"/>
                  </a:cubicBezTo>
                  <a:cubicBezTo>
                    <a:pt x="333" y="16"/>
                    <a:pt x="313" y="22"/>
                    <a:pt x="310" y="50"/>
                  </a:cubicBezTo>
                  <a:cubicBezTo>
                    <a:pt x="295" y="20"/>
                    <a:pt x="266" y="0"/>
                    <a:pt x="236" y="0"/>
                  </a:cubicBezTo>
                  <a:cubicBezTo>
                    <a:pt x="144" y="0"/>
                    <a:pt x="47" y="112"/>
                    <a:pt x="47" y="225"/>
                  </a:cubicBezTo>
                  <a:cubicBezTo>
                    <a:pt x="47" y="304"/>
                    <a:pt x="95" y="351"/>
                    <a:pt x="151" y="351"/>
                  </a:cubicBezTo>
                  <a:cubicBezTo>
                    <a:pt x="198" y="351"/>
                    <a:pt x="236" y="313"/>
                    <a:pt x="245" y="304"/>
                  </a:cubicBezTo>
                  <a:lnTo>
                    <a:pt x="245" y="306"/>
                  </a:lnTo>
                  <a:cubicBezTo>
                    <a:pt x="229" y="376"/>
                    <a:pt x="218" y="409"/>
                    <a:pt x="218" y="410"/>
                  </a:cubicBezTo>
                  <a:cubicBezTo>
                    <a:pt x="216" y="418"/>
                    <a:pt x="189" y="497"/>
                    <a:pt x="104" y="497"/>
                  </a:cubicBezTo>
                  <a:cubicBezTo>
                    <a:pt x="88" y="497"/>
                    <a:pt x="63" y="495"/>
                    <a:pt x="41" y="488"/>
                  </a:cubicBezTo>
                  <a:cubicBezTo>
                    <a:pt x="65" y="481"/>
                    <a:pt x="74" y="461"/>
                    <a:pt x="74" y="446"/>
                  </a:cubicBezTo>
                  <a:cubicBezTo>
                    <a:pt x="74" y="434"/>
                    <a:pt x="65" y="419"/>
                    <a:pt x="43" y="419"/>
                  </a:cubicBezTo>
                  <a:cubicBezTo>
                    <a:pt x="25" y="419"/>
                    <a:pt x="0" y="434"/>
                    <a:pt x="0" y="464"/>
                  </a:cubicBezTo>
                  <a:cubicBezTo>
                    <a:pt x="0" y="497"/>
                    <a:pt x="29" y="513"/>
                    <a:pt x="106" y="513"/>
                  </a:cubicBezTo>
                  <a:cubicBezTo>
                    <a:pt x="205" y="513"/>
                    <a:pt x="263" y="452"/>
                    <a:pt x="274" y="403"/>
                  </a:cubicBezTo>
                  <a:close/>
                  <a:moveTo>
                    <a:pt x="259" y="248"/>
                  </a:moveTo>
                  <a:cubicBezTo>
                    <a:pt x="254" y="270"/>
                    <a:pt x="236" y="290"/>
                    <a:pt x="218" y="304"/>
                  </a:cubicBezTo>
                  <a:cubicBezTo>
                    <a:pt x="202" y="319"/>
                    <a:pt x="176" y="333"/>
                    <a:pt x="155" y="333"/>
                  </a:cubicBezTo>
                  <a:cubicBezTo>
                    <a:pt x="115" y="333"/>
                    <a:pt x="103" y="292"/>
                    <a:pt x="103" y="261"/>
                  </a:cubicBezTo>
                  <a:cubicBezTo>
                    <a:pt x="103" y="221"/>
                    <a:pt x="126" y="128"/>
                    <a:pt x="148" y="88"/>
                  </a:cubicBezTo>
                  <a:cubicBezTo>
                    <a:pt x="169" y="49"/>
                    <a:pt x="203" y="18"/>
                    <a:pt x="236" y="18"/>
                  </a:cubicBezTo>
                  <a:cubicBezTo>
                    <a:pt x="288" y="18"/>
                    <a:pt x="299" y="81"/>
                    <a:pt x="299" y="86"/>
                  </a:cubicBezTo>
                  <a:cubicBezTo>
                    <a:pt x="299" y="90"/>
                    <a:pt x="299" y="94"/>
                    <a:pt x="297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63F90D0C-77DC-9A4A-8C93-31103D7F88E2}"/>
                </a:ext>
              </a:extLst>
            </p:cNvPr>
            <p:cNvSpPr/>
            <p:nvPr/>
          </p:nvSpPr>
          <p:spPr>
            <a:xfrm>
              <a:off x="1768680" y="6972840"/>
              <a:ext cx="1098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6" h="360">
                  <a:moveTo>
                    <a:pt x="112" y="167"/>
                  </a:moveTo>
                  <a:cubicBezTo>
                    <a:pt x="135" y="167"/>
                    <a:pt x="194" y="166"/>
                    <a:pt x="234" y="149"/>
                  </a:cubicBezTo>
                  <a:cubicBezTo>
                    <a:pt x="290" y="126"/>
                    <a:pt x="293" y="79"/>
                    <a:pt x="293" y="68"/>
                  </a:cubicBezTo>
                  <a:cubicBezTo>
                    <a:pt x="293" y="32"/>
                    <a:pt x="263" y="0"/>
                    <a:pt x="209" y="0"/>
                  </a:cubicBezTo>
                  <a:cubicBezTo>
                    <a:pt x="121" y="0"/>
                    <a:pt x="0" y="77"/>
                    <a:pt x="0" y="216"/>
                  </a:cubicBezTo>
                  <a:cubicBezTo>
                    <a:pt x="0" y="297"/>
                    <a:pt x="47" y="360"/>
                    <a:pt x="124" y="360"/>
                  </a:cubicBezTo>
                  <a:cubicBezTo>
                    <a:pt x="239" y="360"/>
                    <a:pt x="306" y="275"/>
                    <a:pt x="306" y="266"/>
                  </a:cubicBezTo>
                  <a:cubicBezTo>
                    <a:pt x="306" y="261"/>
                    <a:pt x="301" y="256"/>
                    <a:pt x="295" y="256"/>
                  </a:cubicBezTo>
                  <a:cubicBezTo>
                    <a:pt x="292" y="256"/>
                    <a:pt x="290" y="257"/>
                    <a:pt x="286" y="265"/>
                  </a:cubicBezTo>
                  <a:cubicBezTo>
                    <a:pt x="223" y="342"/>
                    <a:pt x="137" y="342"/>
                    <a:pt x="126" y="342"/>
                  </a:cubicBezTo>
                  <a:cubicBezTo>
                    <a:pt x="65" y="342"/>
                    <a:pt x="58" y="275"/>
                    <a:pt x="58" y="250"/>
                  </a:cubicBezTo>
                  <a:cubicBezTo>
                    <a:pt x="58" y="241"/>
                    <a:pt x="58" y="216"/>
                    <a:pt x="70" y="167"/>
                  </a:cubicBezTo>
                  <a:close/>
                  <a:moveTo>
                    <a:pt x="76" y="149"/>
                  </a:moveTo>
                  <a:cubicBezTo>
                    <a:pt x="106" y="29"/>
                    <a:pt x="187" y="18"/>
                    <a:pt x="209" y="18"/>
                  </a:cubicBezTo>
                  <a:cubicBezTo>
                    <a:pt x="247" y="18"/>
                    <a:pt x="266" y="41"/>
                    <a:pt x="266" y="68"/>
                  </a:cubicBezTo>
                  <a:cubicBezTo>
                    <a:pt x="266" y="149"/>
                    <a:pt x="140" y="149"/>
                    <a:pt x="108" y="1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513F4345-1BC5-354F-A910-828DDE5BC500}"/>
                </a:ext>
              </a:extLst>
            </p:cNvPr>
            <p:cNvSpPr/>
            <p:nvPr/>
          </p:nvSpPr>
          <p:spPr>
            <a:xfrm>
              <a:off x="1894319" y="692028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58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6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2DECC45-A09C-2B42-9B67-A58120C18D11}"/>
                </a:ext>
              </a:extLst>
            </p:cNvPr>
            <p:cNvSpPr/>
            <p:nvPr/>
          </p:nvSpPr>
          <p:spPr>
            <a:xfrm>
              <a:off x="201816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B5A29725-B8FE-A547-8FB7-96DED4E13C51}"/>
                </a:ext>
              </a:extLst>
            </p:cNvPr>
            <p:cNvSpPr/>
            <p:nvPr/>
          </p:nvSpPr>
          <p:spPr>
            <a:xfrm>
              <a:off x="211536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CD179D7E-7E97-474C-B0C0-06759AF76369}"/>
                </a:ext>
              </a:extLst>
            </p:cNvPr>
            <p:cNvSpPr/>
            <p:nvPr/>
          </p:nvSpPr>
          <p:spPr>
            <a:xfrm>
              <a:off x="224316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CD2F6F3C-6E26-6346-BD05-5549B33DADB3}"/>
                </a:ext>
              </a:extLst>
            </p:cNvPr>
            <p:cNvSpPr/>
            <p:nvPr/>
          </p:nvSpPr>
          <p:spPr>
            <a:xfrm>
              <a:off x="2337840" y="70678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93A3303C-46E1-3047-823D-C9E9A7C88ACD}"/>
                </a:ext>
              </a:extLst>
            </p:cNvPr>
            <p:cNvSpPr/>
            <p:nvPr/>
          </p:nvSpPr>
          <p:spPr>
            <a:xfrm>
              <a:off x="2450520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3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74BA82C1-7ED4-0646-BC9F-87206ACC9A76}"/>
                </a:ext>
              </a:extLst>
            </p:cNvPr>
            <p:cNvSpPr/>
            <p:nvPr/>
          </p:nvSpPr>
          <p:spPr>
            <a:xfrm>
              <a:off x="259884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10B77363-DCF8-834E-A1A3-6BDB8A12E809}"/>
                </a:ext>
              </a:extLst>
            </p:cNvPr>
            <p:cNvSpPr/>
            <p:nvPr/>
          </p:nvSpPr>
          <p:spPr>
            <a:xfrm>
              <a:off x="2693520" y="697608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BEC44F93-6077-974C-AF43-4C59190974E8}"/>
                </a:ext>
              </a:extLst>
            </p:cNvPr>
            <p:cNvSpPr/>
            <p:nvPr/>
          </p:nvSpPr>
          <p:spPr>
            <a:xfrm>
              <a:off x="2803680" y="697284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50430210-760D-8948-9C3F-3C03BDFF6E79}"/>
                </a:ext>
              </a:extLst>
            </p:cNvPr>
            <p:cNvSpPr/>
            <p:nvPr/>
          </p:nvSpPr>
          <p:spPr>
            <a:xfrm>
              <a:off x="3030479" y="70678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8D4321A0-59BC-564E-B557-400F9D4A5A50}"/>
                </a:ext>
              </a:extLst>
            </p:cNvPr>
            <p:cNvSpPr/>
            <p:nvPr/>
          </p:nvSpPr>
          <p:spPr>
            <a:xfrm>
              <a:off x="3140639" y="697284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6" y="34"/>
                    <a:pt x="356" y="31"/>
                  </a:cubicBezTo>
                  <a:cubicBezTo>
                    <a:pt x="356" y="16"/>
                    <a:pt x="344" y="9"/>
                    <a:pt x="333" y="9"/>
                  </a:cubicBezTo>
                  <a:cubicBezTo>
                    <a:pt x="322" y="9"/>
                    <a:pt x="310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7318108E-3D52-0242-8F12-1E83E8165CC7}"/>
                </a:ext>
              </a:extLst>
            </p:cNvPr>
            <p:cNvSpPr/>
            <p:nvPr/>
          </p:nvSpPr>
          <p:spPr>
            <a:xfrm>
              <a:off x="3364920" y="692604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7BD759DC-02E1-5D4B-9E70-5FBE7928316C}"/>
                </a:ext>
              </a:extLst>
            </p:cNvPr>
            <p:cNvSpPr/>
            <p:nvPr/>
          </p:nvSpPr>
          <p:spPr>
            <a:xfrm>
              <a:off x="355140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953E46DD-B436-4C45-8A01-6BF592C843BC}"/>
                </a:ext>
              </a:extLst>
            </p:cNvPr>
            <p:cNvSpPr/>
            <p:nvPr/>
          </p:nvSpPr>
          <p:spPr>
            <a:xfrm>
              <a:off x="3740760" y="6994079"/>
              <a:ext cx="189360" cy="6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187">
                  <a:moveTo>
                    <a:pt x="500" y="32"/>
                  </a:moveTo>
                  <a:cubicBezTo>
                    <a:pt x="513" y="32"/>
                    <a:pt x="527" y="32"/>
                    <a:pt x="527" y="16"/>
                  </a:cubicBezTo>
                  <a:cubicBezTo>
                    <a:pt x="527" y="0"/>
                    <a:pt x="513" y="0"/>
                    <a:pt x="502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2"/>
                    <a:pt x="14" y="32"/>
                    <a:pt x="27" y="32"/>
                  </a:cubicBezTo>
                  <a:close/>
                  <a:moveTo>
                    <a:pt x="502" y="187"/>
                  </a:moveTo>
                  <a:cubicBezTo>
                    <a:pt x="513" y="187"/>
                    <a:pt x="527" y="187"/>
                    <a:pt x="527" y="171"/>
                  </a:cubicBezTo>
                  <a:cubicBezTo>
                    <a:pt x="527" y="155"/>
                    <a:pt x="513" y="155"/>
                    <a:pt x="500" y="155"/>
                  </a:cubicBezTo>
                  <a:lnTo>
                    <a:pt x="27" y="155"/>
                  </a:lnTo>
                  <a:cubicBezTo>
                    <a:pt x="14" y="155"/>
                    <a:pt x="0" y="155"/>
                    <a:pt x="0" y="171"/>
                  </a:cubicBezTo>
                  <a:cubicBezTo>
                    <a:pt x="0" y="187"/>
                    <a:pt x="14" y="187"/>
                    <a:pt x="27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7B0E0682-41C1-CC4A-8519-E975FA24DBB6}"/>
                </a:ext>
              </a:extLst>
            </p:cNvPr>
            <p:cNvSpPr/>
            <p:nvPr/>
          </p:nvSpPr>
          <p:spPr>
            <a:xfrm>
              <a:off x="4032359" y="697284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AB9971B6-E4B0-894A-93AD-13186C6644D4}"/>
                </a:ext>
              </a:extLst>
            </p:cNvPr>
            <p:cNvSpPr/>
            <p:nvPr/>
          </p:nvSpPr>
          <p:spPr>
            <a:xfrm>
              <a:off x="4239720" y="6932520"/>
              <a:ext cx="189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529">
                  <a:moveTo>
                    <a:pt x="281" y="281"/>
                  </a:moveTo>
                  <a:lnTo>
                    <a:pt x="502" y="281"/>
                  </a:lnTo>
                  <a:cubicBezTo>
                    <a:pt x="513" y="281"/>
                    <a:pt x="527" y="281"/>
                    <a:pt x="527" y="265"/>
                  </a:cubicBezTo>
                  <a:cubicBezTo>
                    <a:pt x="527" y="248"/>
                    <a:pt x="513" y="248"/>
                    <a:pt x="502" y="248"/>
                  </a:cubicBezTo>
                  <a:lnTo>
                    <a:pt x="281" y="248"/>
                  </a:lnTo>
                  <a:lnTo>
                    <a:pt x="281" y="27"/>
                  </a:lnTo>
                  <a:cubicBezTo>
                    <a:pt x="281" y="14"/>
                    <a:pt x="281" y="0"/>
                    <a:pt x="265" y="0"/>
                  </a:cubicBezTo>
                  <a:cubicBezTo>
                    <a:pt x="248" y="0"/>
                    <a:pt x="248" y="14"/>
                    <a:pt x="248" y="27"/>
                  </a:cubicBezTo>
                  <a:lnTo>
                    <a:pt x="248" y="248"/>
                  </a:lnTo>
                  <a:lnTo>
                    <a:pt x="27" y="248"/>
                  </a:lnTo>
                  <a:cubicBezTo>
                    <a:pt x="14" y="248"/>
                    <a:pt x="0" y="248"/>
                    <a:pt x="0" y="265"/>
                  </a:cubicBezTo>
                  <a:cubicBezTo>
                    <a:pt x="0" y="281"/>
                    <a:pt x="14" y="281"/>
                    <a:pt x="27" y="281"/>
                  </a:cubicBezTo>
                  <a:lnTo>
                    <a:pt x="248" y="281"/>
                  </a:lnTo>
                  <a:lnTo>
                    <a:pt x="248" y="502"/>
                  </a:lnTo>
                  <a:cubicBezTo>
                    <a:pt x="248" y="513"/>
                    <a:pt x="248" y="529"/>
                    <a:pt x="265" y="529"/>
                  </a:cubicBezTo>
                  <a:cubicBezTo>
                    <a:pt x="281" y="529"/>
                    <a:pt x="281" y="513"/>
                    <a:pt x="281" y="5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6509E090-B47A-7B44-8BA6-465D84567626}"/>
                </a:ext>
              </a:extLst>
            </p:cNvPr>
            <p:cNvSpPr/>
            <p:nvPr/>
          </p:nvSpPr>
          <p:spPr>
            <a:xfrm>
              <a:off x="4512240" y="6972840"/>
              <a:ext cx="150120" cy="18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8" h="522">
                  <a:moveTo>
                    <a:pt x="18" y="149"/>
                  </a:moveTo>
                  <a:cubicBezTo>
                    <a:pt x="49" y="58"/>
                    <a:pt x="135" y="58"/>
                    <a:pt x="144" y="58"/>
                  </a:cubicBezTo>
                  <a:cubicBezTo>
                    <a:pt x="265" y="58"/>
                    <a:pt x="274" y="196"/>
                    <a:pt x="274" y="259"/>
                  </a:cubicBezTo>
                  <a:cubicBezTo>
                    <a:pt x="274" y="308"/>
                    <a:pt x="270" y="320"/>
                    <a:pt x="265" y="337"/>
                  </a:cubicBezTo>
                  <a:cubicBezTo>
                    <a:pt x="247" y="394"/>
                    <a:pt x="223" y="486"/>
                    <a:pt x="223" y="508"/>
                  </a:cubicBezTo>
                  <a:cubicBezTo>
                    <a:pt x="223" y="517"/>
                    <a:pt x="227" y="522"/>
                    <a:pt x="232" y="522"/>
                  </a:cubicBezTo>
                  <a:cubicBezTo>
                    <a:pt x="243" y="522"/>
                    <a:pt x="250" y="504"/>
                    <a:pt x="257" y="473"/>
                  </a:cubicBezTo>
                  <a:cubicBezTo>
                    <a:pt x="277" y="407"/>
                    <a:pt x="284" y="362"/>
                    <a:pt x="288" y="337"/>
                  </a:cubicBezTo>
                  <a:cubicBezTo>
                    <a:pt x="290" y="328"/>
                    <a:pt x="290" y="317"/>
                    <a:pt x="293" y="306"/>
                  </a:cubicBezTo>
                  <a:cubicBezTo>
                    <a:pt x="319" y="229"/>
                    <a:pt x="371" y="110"/>
                    <a:pt x="401" y="47"/>
                  </a:cubicBezTo>
                  <a:cubicBezTo>
                    <a:pt x="407" y="38"/>
                    <a:pt x="418" y="20"/>
                    <a:pt x="418" y="16"/>
                  </a:cubicBezTo>
                  <a:cubicBezTo>
                    <a:pt x="418" y="9"/>
                    <a:pt x="409" y="9"/>
                    <a:pt x="407" y="9"/>
                  </a:cubicBezTo>
                  <a:cubicBezTo>
                    <a:pt x="405" y="9"/>
                    <a:pt x="400" y="9"/>
                    <a:pt x="398" y="14"/>
                  </a:cubicBezTo>
                  <a:cubicBezTo>
                    <a:pt x="356" y="90"/>
                    <a:pt x="324" y="169"/>
                    <a:pt x="293" y="248"/>
                  </a:cubicBezTo>
                  <a:cubicBezTo>
                    <a:pt x="292" y="225"/>
                    <a:pt x="292" y="164"/>
                    <a:pt x="261" y="86"/>
                  </a:cubicBezTo>
                  <a:cubicBezTo>
                    <a:pt x="241" y="40"/>
                    <a:pt x="209" y="0"/>
                    <a:pt x="155" y="0"/>
                  </a:cubicBezTo>
                  <a:cubicBezTo>
                    <a:pt x="56" y="0"/>
                    <a:pt x="0" y="121"/>
                    <a:pt x="0" y="146"/>
                  </a:cubicBezTo>
                  <a:cubicBezTo>
                    <a:pt x="0" y="153"/>
                    <a:pt x="7" y="153"/>
                    <a:pt x="14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67A82764-D422-1A49-BD71-2F5562276A0E}"/>
                </a:ext>
              </a:extLst>
            </p:cNvPr>
            <p:cNvSpPr/>
            <p:nvPr/>
          </p:nvSpPr>
          <p:spPr>
            <a:xfrm>
              <a:off x="4684320" y="6897600"/>
              <a:ext cx="197280" cy="25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9" h="713">
                  <a:moveTo>
                    <a:pt x="308" y="554"/>
                  </a:moveTo>
                  <a:cubicBezTo>
                    <a:pt x="432" y="508"/>
                    <a:pt x="549" y="365"/>
                    <a:pt x="549" y="212"/>
                  </a:cubicBezTo>
                  <a:cubicBezTo>
                    <a:pt x="549" y="86"/>
                    <a:pt x="464" y="0"/>
                    <a:pt x="346" y="0"/>
                  </a:cubicBezTo>
                  <a:cubicBezTo>
                    <a:pt x="175" y="0"/>
                    <a:pt x="0" y="180"/>
                    <a:pt x="0" y="365"/>
                  </a:cubicBezTo>
                  <a:cubicBezTo>
                    <a:pt x="0" y="497"/>
                    <a:pt x="88" y="576"/>
                    <a:pt x="203" y="576"/>
                  </a:cubicBezTo>
                  <a:cubicBezTo>
                    <a:pt x="223" y="576"/>
                    <a:pt x="250" y="572"/>
                    <a:pt x="281" y="565"/>
                  </a:cubicBezTo>
                  <a:cubicBezTo>
                    <a:pt x="277" y="614"/>
                    <a:pt x="277" y="615"/>
                    <a:pt x="277" y="626"/>
                  </a:cubicBezTo>
                  <a:cubicBezTo>
                    <a:pt x="277" y="651"/>
                    <a:pt x="277" y="713"/>
                    <a:pt x="344" y="713"/>
                  </a:cubicBezTo>
                  <a:cubicBezTo>
                    <a:pt x="437" y="713"/>
                    <a:pt x="475" y="567"/>
                    <a:pt x="475" y="560"/>
                  </a:cubicBezTo>
                  <a:cubicBezTo>
                    <a:pt x="475" y="553"/>
                    <a:pt x="470" y="551"/>
                    <a:pt x="468" y="551"/>
                  </a:cubicBezTo>
                  <a:cubicBezTo>
                    <a:pt x="461" y="551"/>
                    <a:pt x="459" y="554"/>
                    <a:pt x="457" y="560"/>
                  </a:cubicBezTo>
                  <a:cubicBezTo>
                    <a:pt x="439" y="615"/>
                    <a:pt x="392" y="635"/>
                    <a:pt x="365" y="635"/>
                  </a:cubicBezTo>
                  <a:cubicBezTo>
                    <a:pt x="328" y="635"/>
                    <a:pt x="317" y="614"/>
                    <a:pt x="308" y="554"/>
                  </a:cubicBezTo>
                  <a:close/>
                  <a:moveTo>
                    <a:pt x="158" y="547"/>
                  </a:moveTo>
                  <a:cubicBezTo>
                    <a:pt x="97" y="524"/>
                    <a:pt x="70" y="461"/>
                    <a:pt x="70" y="391"/>
                  </a:cubicBezTo>
                  <a:cubicBezTo>
                    <a:pt x="70" y="335"/>
                    <a:pt x="90" y="223"/>
                    <a:pt x="151" y="137"/>
                  </a:cubicBezTo>
                  <a:cubicBezTo>
                    <a:pt x="209" y="56"/>
                    <a:pt x="283" y="20"/>
                    <a:pt x="342" y="20"/>
                  </a:cubicBezTo>
                  <a:cubicBezTo>
                    <a:pt x="421" y="20"/>
                    <a:pt x="479" y="81"/>
                    <a:pt x="479" y="187"/>
                  </a:cubicBezTo>
                  <a:cubicBezTo>
                    <a:pt x="479" y="266"/>
                    <a:pt x="437" y="452"/>
                    <a:pt x="304" y="527"/>
                  </a:cubicBezTo>
                  <a:cubicBezTo>
                    <a:pt x="301" y="499"/>
                    <a:pt x="293" y="441"/>
                    <a:pt x="234" y="441"/>
                  </a:cubicBezTo>
                  <a:cubicBezTo>
                    <a:pt x="193" y="441"/>
                    <a:pt x="155" y="481"/>
                    <a:pt x="155" y="522"/>
                  </a:cubicBezTo>
                  <a:cubicBezTo>
                    <a:pt x="155" y="538"/>
                    <a:pt x="158" y="547"/>
                    <a:pt x="158" y="547"/>
                  </a:cubicBezTo>
                  <a:close/>
                  <a:moveTo>
                    <a:pt x="207" y="556"/>
                  </a:moveTo>
                  <a:cubicBezTo>
                    <a:pt x="196" y="556"/>
                    <a:pt x="171" y="556"/>
                    <a:pt x="171" y="522"/>
                  </a:cubicBezTo>
                  <a:cubicBezTo>
                    <a:pt x="171" y="491"/>
                    <a:pt x="202" y="459"/>
                    <a:pt x="234" y="459"/>
                  </a:cubicBezTo>
                  <a:cubicBezTo>
                    <a:pt x="268" y="459"/>
                    <a:pt x="283" y="479"/>
                    <a:pt x="283" y="526"/>
                  </a:cubicBezTo>
                  <a:cubicBezTo>
                    <a:pt x="283" y="538"/>
                    <a:pt x="283" y="538"/>
                    <a:pt x="275" y="542"/>
                  </a:cubicBezTo>
                  <a:cubicBezTo>
                    <a:pt x="254" y="551"/>
                    <a:pt x="230" y="556"/>
                    <a:pt x="207" y="5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72AEE145-48B1-8C4C-8867-9F02A17137DC}"/>
                </a:ext>
              </a:extLst>
            </p:cNvPr>
            <p:cNvSpPr/>
            <p:nvPr/>
          </p:nvSpPr>
          <p:spPr>
            <a:xfrm>
              <a:off x="4903200" y="706392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2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455A87E6-41D1-6E44-B932-97D104B4CC10}"/>
                </a:ext>
              </a:extLst>
            </p:cNvPr>
            <p:cNvSpPr/>
            <p:nvPr/>
          </p:nvSpPr>
          <p:spPr>
            <a:xfrm>
              <a:off x="5086440" y="7055640"/>
              <a:ext cx="109080" cy="7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23">
                  <a:moveTo>
                    <a:pt x="286" y="23"/>
                  </a:moveTo>
                  <a:cubicBezTo>
                    <a:pt x="293" y="23"/>
                    <a:pt x="304" y="23"/>
                    <a:pt x="304" y="13"/>
                  </a:cubicBezTo>
                  <a:cubicBezTo>
                    <a:pt x="304" y="0"/>
                    <a:pt x="293" y="0"/>
                    <a:pt x="286" y="0"/>
                  </a:cubicBezTo>
                  <a:lnTo>
                    <a:pt x="16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3"/>
                    <a:pt x="11" y="23"/>
                    <a:pt x="1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1135A266-E3FB-9447-A033-CD82211F7C92}"/>
                </a:ext>
              </a:extLst>
            </p:cNvPr>
            <p:cNvSpPr/>
            <p:nvPr/>
          </p:nvSpPr>
          <p:spPr>
            <a:xfrm>
              <a:off x="527508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E0DA231F-A28E-1F4E-A26D-D32CB69D572D}"/>
                </a:ext>
              </a:extLst>
            </p:cNvPr>
            <p:cNvSpPr/>
            <p:nvPr/>
          </p:nvSpPr>
          <p:spPr>
            <a:xfrm>
              <a:off x="537156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C48D1859-C15F-9C46-85FA-62926750383E}"/>
                </a:ext>
              </a:extLst>
            </p:cNvPr>
            <p:cNvSpPr/>
            <p:nvPr/>
          </p:nvSpPr>
          <p:spPr>
            <a:xfrm>
              <a:off x="549936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6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2D530FD5-85B5-6346-968D-7EF0EEE9403F}"/>
                </a:ext>
              </a:extLst>
            </p:cNvPr>
            <p:cNvSpPr/>
            <p:nvPr/>
          </p:nvSpPr>
          <p:spPr>
            <a:xfrm>
              <a:off x="5594759" y="70678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DA8D2385-FDFE-6447-AA3D-1853EBA6B80A}"/>
                </a:ext>
              </a:extLst>
            </p:cNvPr>
            <p:cNvSpPr/>
            <p:nvPr/>
          </p:nvSpPr>
          <p:spPr>
            <a:xfrm>
              <a:off x="5708160" y="6970680"/>
              <a:ext cx="128520" cy="131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365">
                  <a:moveTo>
                    <a:pt x="230" y="295"/>
                  </a:moveTo>
                  <a:cubicBezTo>
                    <a:pt x="234" y="328"/>
                    <a:pt x="256" y="360"/>
                    <a:pt x="293" y="360"/>
                  </a:cubicBezTo>
                  <a:cubicBezTo>
                    <a:pt x="310" y="360"/>
                    <a:pt x="358" y="349"/>
                    <a:pt x="358" y="284"/>
                  </a:cubicBezTo>
                  <a:lnTo>
                    <a:pt x="358" y="241"/>
                  </a:lnTo>
                  <a:lnTo>
                    <a:pt x="338" y="241"/>
                  </a:lnTo>
                  <a:lnTo>
                    <a:pt x="338" y="284"/>
                  </a:lnTo>
                  <a:cubicBezTo>
                    <a:pt x="338" y="331"/>
                    <a:pt x="319" y="337"/>
                    <a:pt x="310" y="337"/>
                  </a:cubicBezTo>
                  <a:cubicBezTo>
                    <a:pt x="284" y="337"/>
                    <a:pt x="281" y="301"/>
                    <a:pt x="281" y="297"/>
                  </a:cubicBezTo>
                  <a:lnTo>
                    <a:pt x="281" y="137"/>
                  </a:lnTo>
                  <a:cubicBezTo>
                    <a:pt x="281" y="104"/>
                    <a:pt x="281" y="74"/>
                    <a:pt x="252" y="43"/>
                  </a:cubicBezTo>
                  <a:cubicBezTo>
                    <a:pt x="221" y="13"/>
                    <a:pt x="182" y="0"/>
                    <a:pt x="142" y="0"/>
                  </a:cubicBezTo>
                  <a:cubicBezTo>
                    <a:pt x="77" y="0"/>
                    <a:pt x="23" y="38"/>
                    <a:pt x="23" y="90"/>
                  </a:cubicBezTo>
                  <a:cubicBezTo>
                    <a:pt x="23" y="113"/>
                    <a:pt x="40" y="128"/>
                    <a:pt x="59" y="128"/>
                  </a:cubicBezTo>
                  <a:cubicBezTo>
                    <a:pt x="81" y="128"/>
                    <a:pt x="95" y="112"/>
                    <a:pt x="95" y="90"/>
                  </a:cubicBezTo>
                  <a:cubicBezTo>
                    <a:pt x="95" y="81"/>
                    <a:pt x="92" y="54"/>
                    <a:pt x="56" y="54"/>
                  </a:cubicBezTo>
                  <a:cubicBezTo>
                    <a:pt x="77" y="27"/>
                    <a:pt x="115" y="18"/>
                    <a:pt x="142" y="18"/>
                  </a:cubicBezTo>
                  <a:cubicBezTo>
                    <a:pt x="180" y="18"/>
                    <a:pt x="225" y="49"/>
                    <a:pt x="225" y="119"/>
                  </a:cubicBezTo>
                  <a:lnTo>
                    <a:pt x="225" y="149"/>
                  </a:lnTo>
                  <a:cubicBezTo>
                    <a:pt x="185" y="151"/>
                    <a:pt x="130" y="153"/>
                    <a:pt x="79" y="176"/>
                  </a:cubicBezTo>
                  <a:cubicBezTo>
                    <a:pt x="20" y="203"/>
                    <a:pt x="0" y="245"/>
                    <a:pt x="0" y="281"/>
                  </a:cubicBezTo>
                  <a:cubicBezTo>
                    <a:pt x="0" y="346"/>
                    <a:pt x="77" y="365"/>
                    <a:pt x="128" y="365"/>
                  </a:cubicBezTo>
                  <a:cubicBezTo>
                    <a:pt x="180" y="365"/>
                    <a:pt x="216" y="333"/>
                    <a:pt x="230" y="295"/>
                  </a:cubicBezTo>
                  <a:close/>
                  <a:moveTo>
                    <a:pt x="225" y="166"/>
                  </a:moveTo>
                  <a:lnTo>
                    <a:pt x="225" y="245"/>
                  </a:lnTo>
                  <a:cubicBezTo>
                    <a:pt x="225" y="320"/>
                    <a:pt x="169" y="347"/>
                    <a:pt x="133" y="347"/>
                  </a:cubicBezTo>
                  <a:cubicBezTo>
                    <a:pt x="94" y="347"/>
                    <a:pt x="61" y="319"/>
                    <a:pt x="61" y="279"/>
                  </a:cubicBezTo>
                  <a:cubicBezTo>
                    <a:pt x="61" y="236"/>
                    <a:pt x="95" y="169"/>
                    <a:pt x="225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CAF5E019-0943-3341-9926-53135F6B45C7}"/>
                </a:ext>
              </a:extLst>
            </p:cNvPr>
            <p:cNvSpPr/>
            <p:nvPr/>
          </p:nvSpPr>
          <p:spPr>
            <a:xfrm>
              <a:off x="5846040" y="6972840"/>
              <a:ext cx="96120" cy="12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351">
                  <a:moveTo>
                    <a:pt x="110" y="88"/>
                  </a:moveTo>
                  <a:lnTo>
                    <a:pt x="110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6" y="34"/>
                    <a:pt x="61" y="40"/>
                    <a:pt x="61" y="77"/>
                  </a:cubicBezTo>
                  <a:lnTo>
                    <a:pt x="61" y="292"/>
                  </a:lnTo>
                  <a:cubicBezTo>
                    <a:pt x="61" y="326"/>
                    <a:pt x="54" y="326"/>
                    <a:pt x="0" y="326"/>
                  </a:cubicBezTo>
                  <a:lnTo>
                    <a:pt x="0" y="351"/>
                  </a:lnTo>
                  <a:cubicBezTo>
                    <a:pt x="31" y="351"/>
                    <a:pt x="68" y="349"/>
                    <a:pt x="90" y="349"/>
                  </a:cubicBezTo>
                  <a:cubicBezTo>
                    <a:pt x="122" y="349"/>
                    <a:pt x="160" y="349"/>
                    <a:pt x="193" y="351"/>
                  </a:cubicBezTo>
                  <a:lnTo>
                    <a:pt x="193" y="326"/>
                  </a:lnTo>
                  <a:lnTo>
                    <a:pt x="175" y="326"/>
                  </a:lnTo>
                  <a:cubicBezTo>
                    <a:pt x="117" y="326"/>
                    <a:pt x="115" y="319"/>
                    <a:pt x="115" y="290"/>
                  </a:cubicBezTo>
                  <a:lnTo>
                    <a:pt x="115" y="167"/>
                  </a:lnTo>
                  <a:cubicBezTo>
                    <a:pt x="115" y="88"/>
                    <a:pt x="148" y="18"/>
                    <a:pt x="209" y="18"/>
                  </a:cubicBezTo>
                  <a:cubicBezTo>
                    <a:pt x="214" y="18"/>
                    <a:pt x="216" y="18"/>
                    <a:pt x="218" y="18"/>
                  </a:cubicBezTo>
                  <a:cubicBezTo>
                    <a:pt x="214" y="20"/>
                    <a:pt x="200" y="29"/>
                    <a:pt x="200" y="49"/>
                  </a:cubicBezTo>
                  <a:cubicBezTo>
                    <a:pt x="200" y="72"/>
                    <a:pt x="216" y="83"/>
                    <a:pt x="234" y="83"/>
                  </a:cubicBezTo>
                  <a:cubicBezTo>
                    <a:pt x="248" y="83"/>
                    <a:pt x="268" y="74"/>
                    <a:pt x="268" y="49"/>
                  </a:cubicBezTo>
                  <a:cubicBezTo>
                    <a:pt x="268" y="23"/>
                    <a:pt x="243" y="0"/>
                    <a:pt x="209" y="0"/>
                  </a:cubicBezTo>
                  <a:cubicBezTo>
                    <a:pt x="151" y="0"/>
                    <a:pt x="122" y="54"/>
                    <a:pt x="110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CBF3EEBC-51EE-2240-A249-17C1F5FBC459}"/>
                </a:ext>
              </a:extLst>
            </p:cNvPr>
            <p:cNvSpPr/>
            <p:nvPr/>
          </p:nvSpPr>
          <p:spPr>
            <a:xfrm>
              <a:off x="5956920" y="6969600"/>
              <a:ext cx="130680" cy="18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524">
                  <a:moveTo>
                    <a:pt x="155" y="223"/>
                  </a:moveTo>
                  <a:cubicBezTo>
                    <a:pt x="85" y="223"/>
                    <a:pt x="85" y="144"/>
                    <a:pt x="85" y="126"/>
                  </a:cubicBezTo>
                  <a:cubicBezTo>
                    <a:pt x="85" y="104"/>
                    <a:pt x="86" y="79"/>
                    <a:pt x="97" y="59"/>
                  </a:cubicBezTo>
                  <a:cubicBezTo>
                    <a:pt x="104" y="49"/>
                    <a:pt x="122" y="27"/>
                    <a:pt x="155" y="27"/>
                  </a:cubicBezTo>
                  <a:cubicBezTo>
                    <a:pt x="223" y="27"/>
                    <a:pt x="223" y="106"/>
                    <a:pt x="223" y="124"/>
                  </a:cubicBezTo>
                  <a:cubicBezTo>
                    <a:pt x="223" y="146"/>
                    <a:pt x="223" y="171"/>
                    <a:pt x="211" y="191"/>
                  </a:cubicBezTo>
                  <a:cubicBezTo>
                    <a:pt x="203" y="202"/>
                    <a:pt x="185" y="223"/>
                    <a:pt x="155" y="223"/>
                  </a:cubicBezTo>
                  <a:close/>
                  <a:moveTo>
                    <a:pt x="61" y="254"/>
                  </a:moveTo>
                  <a:cubicBezTo>
                    <a:pt x="61" y="250"/>
                    <a:pt x="61" y="232"/>
                    <a:pt x="76" y="216"/>
                  </a:cubicBezTo>
                  <a:cubicBezTo>
                    <a:pt x="106" y="239"/>
                    <a:pt x="139" y="241"/>
                    <a:pt x="155" y="241"/>
                  </a:cubicBezTo>
                  <a:cubicBezTo>
                    <a:pt x="229" y="241"/>
                    <a:pt x="283" y="187"/>
                    <a:pt x="283" y="126"/>
                  </a:cubicBezTo>
                  <a:cubicBezTo>
                    <a:pt x="283" y="95"/>
                    <a:pt x="270" y="67"/>
                    <a:pt x="250" y="49"/>
                  </a:cubicBezTo>
                  <a:cubicBezTo>
                    <a:pt x="279" y="22"/>
                    <a:pt x="308" y="18"/>
                    <a:pt x="322" y="18"/>
                  </a:cubicBezTo>
                  <a:cubicBezTo>
                    <a:pt x="324" y="18"/>
                    <a:pt x="328" y="18"/>
                    <a:pt x="329" y="18"/>
                  </a:cubicBezTo>
                  <a:cubicBezTo>
                    <a:pt x="320" y="22"/>
                    <a:pt x="317" y="31"/>
                    <a:pt x="317" y="40"/>
                  </a:cubicBezTo>
                  <a:cubicBezTo>
                    <a:pt x="317" y="54"/>
                    <a:pt x="328" y="63"/>
                    <a:pt x="340" y="63"/>
                  </a:cubicBezTo>
                  <a:cubicBezTo>
                    <a:pt x="347" y="63"/>
                    <a:pt x="364" y="58"/>
                    <a:pt x="364" y="40"/>
                  </a:cubicBezTo>
                  <a:cubicBezTo>
                    <a:pt x="364" y="25"/>
                    <a:pt x="353" y="0"/>
                    <a:pt x="322" y="0"/>
                  </a:cubicBezTo>
                  <a:cubicBezTo>
                    <a:pt x="306" y="0"/>
                    <a:pt x="272" y="5"/>
                    <a:pt x="238" y="38"/>
                  </a:cubicBezTo>
                  <a:cubicBezTo>
                    <a:pt x="205" y="11"/>
                    <a:pt x="171" y="9"/>
                    <a:pt x="155" y="9"/>
                  </a:cubicBezTo>
                  <a:cubicBezTo>
                    <a:pt x="81" y="9"/>
                    <a:pt x="25" y="63"/>
                    <a:pt x="25" y="124"/>
                  </a:cubicBezTo>
                  <a:cubicBezTo>
                    <a:pt x="25" y="160"/>
                    <a:pt x="43" y="189"/>
                    <a:pt x="63" y="207"/>
                  </a:cubicBezTo>
                  <a:cubicBezTo>
                    <a:pt x="52" y="218"/>
                    <a:pt x="38" y="245"/>
                    <a:pt x="38" y="272"/>
                  </a:cubicBezTo>
                  <a:cubicBezTo>
                    <a:pt x="38" y="297"/>
                    <a:pt x="49" y="328"/>
                    <a:pt x="74" y="342"/>
                  </a:cubicBezTo>
                  <a:cubicBezTo>
                    <a:pt x="25" y="356"/>
                    <a:pt x="0" y="391"/>
                    <a:pt x="0" y="423"/>
                  </a:cubicBezTo>
                  <a:cubicBezTo>
                    <a:pt x="0" y="479"/>
                    <a:pt x="79" y="524"/>
                    <a:pt x="176" y="524"/>
                  </a:cubicBezTo>
                  <a:cubicBezTo>
                    <a:pt x="270" y="524"/>
                    <a:pt x="353" y="482"/>
                    <a:pt x="353" y="421"/>
                  </a:cubicBezTo>
                  <a:cubicBezTo>
                    <a:pt x="353" y="392"/>
                    <a:pt x="340" y="353"/>
                    <a:pt x="301" y="329"/>
                  </a:cubicBezTo>
                  <a:cubicBezTo>
                    <a:pt x="257" y="308"/>
                    <a:pt x="212" y="308"/>
                    <a:pt x="164" y="308"/>
                  </a:cubicBezTo>
                  <a:cubicBezTo>
                    <a:pt x="144" y="308"/>
                    <a:pt x="110" y="308"/>
                    <a:pt x="104" y="308"/>
                  </a:cubicBezTo>
                  <a:cubicBezTo>
                    <a:pt x="79" y="304"/>
                    <a:pt x="61" y="279"/>
                    <a:pt x="61" y="254"/>
                  </a:cubicBezTo>
                  <a:close/>
                  <a:moveTo>
                    <a:pt x="176" y="504"/>
                  </a:moveTo>
                  <a:cubicBezTo>
                    <a:pt x="95" y="504"/>
                    <a:pt x="41" y="464"/>
                    <a:pt x="41" y="423"/>
                  </a:cubicBezTo>
                  <a:cubicBezTo>
                    <a:pt x="41" y="385"/>
                    <a:pt x="72" y="356"/>
                    <a:pt x="106" y="355"/>
                  </a:cubicBezTo>
                  <a:lnTo>
                    <a:pt x="153" y="355"/>
                  </a:lnTo>
                  <a:cubicBezTo>
                    <a:pt x="221" y="355"/>
                    <a:pt x="311" y="355"/>
                    <a:pt x="311" y="423"/>
                  </a:cubicBezTo>
                  <a:cubicBezTo>
                    <a:pt x="311" y="464"/>
                    <a:pt x="254" y="504"/>
                    <a:pt x="17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8310E5C7-5880-EE44-AC57-6B8D699F3917}"/>
                </a:ext>
              </a:extLst>
            </p:cNvPr>
            <p:cNvSpPr/>
            <p:nvPr/>
          </p:nvSpPr>
          <p:spPr>
            <a:xfrm>
              <a:off x="6153120" y="6972840"/>
              <a:ext cx="222480" cy="12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351">
                  <a:moveTo>
                    <a:pt x="61" y="77"/>
                  </a:moveTo>
                  <a:lnTo>
                    <a:pt x="61" y="292"/>
                  </a:lnTo>
                  <a:cubicBezTo>
                    <a:pt x="61" y="326"/>
                    <a:pt x="54" y="326"/>
                    <a:pt x="0" y="326"/>
                  </a:cubicBezTo>
                  <a:lnTo>
                    <a:pt x="0" y="351"/>
                  </a:lnTo>
                  <a:cubicBezTo>
                    <a:pt x="27" y="351"/>
                    <a:pt x="68" y="349"/>
                    <a:pt x="90" y="349"/>
                  </a:cubicBezTo>
                  <a:cubicBezTo>
                    <a:pt x="110" y="349"/>
                    <a:pt x="151" y="351"/>
                    <a:pt x="178" y="351"/>
                  </a:cubicBezTo>
                  <a:lnTo>
                    <a:pt x="178" y="326"/>
                  </a:lnTo>
                  <a:cubicBezTo>
                    <a:pt x="126" y="326"/>
                    <a:pt x="117" y="326"/>
                    <a:pt x="117" y="292"/>
                  </a:cubicBezTo>
                  <a:lnTo>
                    <a:pt x="117" y="144"/>
                  </a:lnTo>
                  <a:cubicBezTo>
                    <a:pt x="117" y="61"/>
                    <a:pt x="173" y="18"/>
                    <a:pt x="223" y="18"/>
                  </a:cubicBezTo>
                  <a:cubicBezTo>
                    <a:pt x="274" y="18"/>
                    <a:pt x="283" y="61"/>
                    <a:pt x="283" y="106"/>
                  </a:cubicBezTo>
                  <a:lnTo>
                    <a:pt x="283" y="292"/>
                  </a:lnTo>
                  <a:cubicBezTo>
                    <a:pt x="283" y="326"/>
                    <a:pt x="274" y="326"/>
                    <a:pt x="221" y="326"/>
                  </a:cubicBezTo>
                  <a:lnTo>
                    <a:pt x="221" y="351"/>
                  </a:lnTo>
                  <a:cubicBezTo>
                    <a:pt x="248" y="351"/>
                    <a:pt x="288" y="349"/>
                    <a:pt x="310" y="349"/>
                  </a:cubicBezTo>
                  <a:cubicBezTo>
                    <a:pt x="331" y="349"/>
                    <a:pt x="373" y="351"/>
                    <a:pt x="400" y="351"/>
                  </a:cubicBezTo>
                  <a:lnTo>
                    <a:pt x="400" y="326"/>
                  </a:lnTo>
                  <a:cubicBezTo>
                    <a:pt x="346" y="326"/>
                    <a:pt x="337" y="326"/>
                    <a:pt x="337" y="292"/>
                  </a:cubicBezTo>
                  <a:lnTo>
                    <a:pt x="337" y="144"/>
                  </a:lnTo>
                  <a:cubicBezTo>
                    <a:pt x="337" y="61"/>
                    <a:pt x="394" y="18"/>
                    <a:pt x="445" y="18"/>
                  </a:cubicBezTo>
                  <a:cubicBezTo>
                    <a:pt x="495" y="18"/>
                    <a:pt x="502" y="61"/>
                    <a:pt x="502" y="106"/>
                  </a:cubicBezTo>
                  <a:lnTo>
                    <a:pt x="502" y="292"/>
                  </a:lnTo>
                  <a:cubicBezTo>
                    <a:pt x="502" y="326"/>
                    <a:pt x="495" y="326"/>
                    <a:pt x="441" y="326"/>
                  </a:cubicBezTo>
                  <a:lnTo>
                    <a:pt x="441" y="351"/>
                  </a:lnTo>
                  <a:cubicBezTo>
                    <a:pt x="468" y="351"/>
                    <a:pt x="509" y="349"/>
                    <a:pt x="531" y="349"/>
                  </a:cubicBezTo>
                  <a:cubicBezTo>
                    <a:pt x="551" y="349"/>
                    <a:pt x="592" y="351"/>
                    <a:pt x="619" y="351"/>
                  </a:cubicBezTo>
                  <a:lnTo>
                    <a:pt x="619" y="326"/>
                  </a:lnTo>
                  <a:cubicBezTo>
                    <a:pt x="578" y="326"/>
                    <a:pt x="558" y="326"/>
                    <a:pt x="558" y="302"/>
                  </a:cubicBezTo>
                  <a:lnTo>
                    <a:pt x="558" y="151"/>
                  </a:lnTo>
                  <a:cubicBezTo>
                    <a:pt x="558" y="83"/>
                    <a:pt x="558" y="58"/>
                    <a:pt x="533" y="29"/>
                  </a:cubicBezTo>
                  <a:cubicBezTo>
                    <a:pt x="522" y="16"/>
                    <a:pt x="495" y="0"/>
                    <a:pt x="450" y="0"/>
                  </a:cubicBezTo>
                  <a:cubicBezTo>
                    <a:pt x="383" y="0"/>
                    <a:pt x="347" y="47"/>
                    <a:pt x="335" y="77"/>
                  </a:cubicBezTo>
                  <a:cubicBezTo>
                    <a:pt x="324" y="9"/>
                    <a:pt x="265" y="0"/>
                    <a:pt x="229" y="0"/>
                  </a:cubicBezTo>
                  <a:cubicBezTo>
                    <a:pt x="171" y="0"/>
                    <a:pt x="133" y="34"/>
                    <a:pt x="112" y="83"/>
                  </a:cubicBezTo>
                  <a:lnTo>
                    <a:pt x="112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6" y="34"/>
                    <a:pt x="61" y="40"/>
                    <a:pt x="61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F1AC9360-CD1F-5949-90AF-096CE46E35C3}"/>
                </a:ext>
              </a:extLst>
            </p:cNvPr>
            <p:cNvSpPr/>
            <p:nvPr/>
          </p:nvSpPr>
          <p:spPr>
            <a:xfrm>
              <a:off x="6392160" y="6970680"/>
              <a:ext cx="128520" cy="131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365">
                  <a:moveTo>
                    <a:pt x="230" y="295"/>
                  </a:moveTo>
                  <a:cubicBezTo>
                    <a:pt x="234" y="328"/>
                    <a:pt x="256" y="360"/>
                    <a:pt x="293" y="360"/>
                  </a:cubicBezTo>
                  <a:cubicBezTo>
                    <a:pt x="310" y="360"/>
                    <a:pt x="358" y="349"/>
                    <a:pt x="358" y="284"/>
                  </a:cubicBezTo>
                  <a:lnTo>
                    <a:pt x="358" y="241"/>
                  </a:lnTo>
                  <a:lnTo>
                    <a:pt x="338" y="241"/>
                  </a:lnTo>
                  <a:lnTo>
                    <a:pt x="338" y="284"/>
                  </a:lnTo>
                  <a:cubicBezTo>
                    <a:pt x="338" y="331"/>
                    <a:pt x="319" y="337"/>
                    <a:pt x="310" y="337"/>
                  </a:cubicBezTo>
                  <a:cubicBezTo>
                    <a:pt x="284" y="337"/>
                    <a:pt x="281" y="301"/>
                    <a:pt x="281" y="297"/>
                  </a:cubicBezTo>
                  <a:lnTo>
                    <a:pt x="281" y="137"/>
                  </a:lnTo>
                  <a:cubicBezTo>
                    <a:pt x="281" y="104"/>
                    <a:pt x="281" y="74"/>
                    <a:pt x="252" y="43"/>
                  </a:cubicBezTo>
                  <a:cubicBezTo>
                    <a:pt x="221" y="13"/>
                    <a:pt x="182" y="0"/>
                    <a:pt x="144" y="0"/>
                  </a:cubicBezTo>
                  <a:cubicBezTo>
                    <a:pt x="77" y="0"/>
                    <a:pt x="23" y="38"/>
                    <a:pt x="23" y="90"/>
                  </a:cubicBezTo>
                  <a:cubicBezTo>
                    <a:pt x="23" y="113"/>
                    <a:pt x="40" y="128"/>
                    <a:pt x="59" y="128"/>
                  </a:cubicBezTo>
                  <a:cubicBezTo>
                    <a:pt x="81" y="128"/>
                    <a:pt x="95" y="112"/>
                    <a:pt x="95" y="90"/>
                  </a:cubicBezTo>
                  <a:cubicBezTo>
                    <a:pt x="95" y="81"/>
                    <a:pt x="92" y="54"/>
                    <a:pt x="56" y="54"/>
                  </a:cubicBezTo>
                  <a:cubicBezTo>
                    <a:pt x="77" y="27"/>
                    <a:pt x="115" y="18"/>
                    <a:pt x="142" y="18"/>
                  </a:cubicBezTo>
                  <a:cubicBezTo>
                    <a:pt x="180" y="18"/>
                    <a:pt x="225" y="49"/>
                    <a:pt x="225" y="119"/>
                  </a:cubicBezTo>
                  <a:lnTo>
                    <a:pt x="225" y="149"/>
                  </a:lnTo>
                  <a:cubicBezTo>
                    <a:pt x="185" y="151"/>
                    <a:pt x="130" y="153"/>
                    <a:pt x="79" y="176"/>
                  </a:cubicBezTo>
                  <a:cubicBezTo>
                    <a:pt x="20" y="203"/>
                    <a:pt x="0" y="245"/>
                    <a:pt x="0" y="281"/>
                  </a:cubicBezTo>
                  <a:cubicBezTo>
                    <a:pt x="0" y="346"/>
                    <a:pt x="77" y="365"/>
                    <a:pt x="128" y="365"/>
                  </a:cubicBezTo>
                  <a:cubicBezTo>
                    <a:pt x="180" y="365"/>
                    <a:pt x="216" y="333"/>
                    <a:pt x="230" y="295"/>
                  </a:cubicBezTo>
                  <a:close/>
                  <a:moveTo>
                    <a:pt x="225" y="166"/>
                  </a:moveTo>
                  <a:lnTo>
                    <a:pt x="225" y="245"/>
                  </a:lnTo>
                  <a:cubicBezTo>
                    <a:pt x="225" y="320"/>
                    <a:pt x="169" y="347"/>
                    <a:pt x="133" y="347"/>
                  </a:cubicBezTo>
                  <a:cubicBezTo>
                    <a:pt x="94" y="347"/>
                    <a:pt x="61" y="319"/>
                    <a:pt x="61" y="279"/>
                  </a:cubicBezTo>
                  <a:cubicBezTo>
                    <a:pt x="61" y="236"/>
                    <a:pt x="95" y="169"/>
                    <a:pt x="225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C1758989-4DDB-6149-9CEE-9FB3C6EFD83C}"/>
                </a:ext>
              </a:extLst>
            </p:cNvPr>
            <p:cNvSpPr/>
            <p:nvPr/>
          </p:nvSpPr>
          <p:spPr>
            <a:xfrm>
              <a:off x="6525000" y="6976080"/>
              <a:ext cx="143640" cy="122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342">
                  <a:moveTo>
                    <a:pt x="218" y="157"/>
                  </a:moveTo>
                  <a:cubicBezTo>
                    <a:pt x="243" y="126"/>
                    <a:pt x="272" y="86"/>
                    <a:pt x="292" y="67"/>
                  </a:cubicBezTo>
                  <a:cubicBezTo>
                    <a:pt x="317" y="38"/>
                    <a:pt x="349" y="25"/>
                    <a:pt x="385" y="25"/>
                  </a:cubicBezTo>
                  <a:lnTo>
                    <a:pt x="385" y="0"/>
                  </a:lnTo>
                  <a:cubicBezTo>
                    <a:pt x="365" y="2"/>
                    <a:pt x="342" y="2"/>
                    <a:pt x="320" y="2"/>
                  </a:cubicBezTo>
                  <a:cubicBezTo>
                    <a:pt x="297" y="2"/>
                    <a:pt x="256" y="0"/>
                    <a:pt x="245" y="0"/>
                  </a:cubicBezTo>
                  <a:lnTo>
                    <a:pt x="245" y="25"/>
                  </a:lnTo>
                  <a:cubicBezTo>
                    <a:pt x="261" y="27"/>
                    <a:pt x="268" y="36"/>
                    <a:pt x="268" y="49"/>
                  </a:cubicBezTo>
                  <a:cubicBezTo>
                    <a:pt x="268" y="61"/>
                    <a:pt x="259" y="72"/>
                    <a:pt x="256" y="77"/>
                  </a:cubicBezTo>
                  <a:lnTo>
                    <a:pt x="207" y="139"/>
                  </a:lnTo>
                  <a:lnTo>
                    <a:pt x="144" y="59"/>
                  </a:lnTo>
                  <a:cubicBezTo>
                    <a:pt x="137" y="50"/>
                    <a:pt x="137" y="49"/>
                    <a:pt x="137" y="45"/>
                  </a:cubicBezTo>
                  <a:cubicBezTo>
                    <a:pt x="137" y="32"/>
                    <a:pt x="149" y="25"/>
                    <a:pt x="166" y="25"/>
                  </a:cubicBezTo>
                  <a:lnTo>
                    <a:pt x="166" y="0"/>
                  </a:lnTo>
                  <a:cubicBezTo>
                    <a:pt x="144" y="0"/>
                    <a:pt x="92" y="2"/>
                    <a:pt x="79" y="2"/>
                  </a:cubicBezTo>
                  <a:cubicBezTo>
                    <a:pt x="63" y="2"/>
                    <a:pt x="25" y="2"/>
                    <a:pt x="4" y="0"/>
                  </a:cubicBezTo>
                  <a:lnTo>
                    <a:pt x="4" y="25"/>
                  </a:lnTo>
                  <a:cubicBezTo>
                    <a:pt x="59" y="25"/>
                    <a:pt x="61" y="25"/>
                    <a:pt x="97" y="74"/>
                  </a:cubicBezTo>
                  <a:lnTo>
                    <a:pt x="176" y="176"/>
                  </a:lnTo>
                  <a:lnTo>
                    <a:pt x="101" y="270"/>
                  </a:lnTo>
                  <a:cubicBezTo>
                    <a:pt x="63" y="317"/>
                    <a:pt x="16" y="319"/>
                    <a:pt x="0" y="319"/>
                  </a:cubicBezTo>
                  <a:lnTo>
                    <a:pt x="0" y="342"/>
                  </a:lnTo>
                  <a:cubicBezTo>
                    <a:pt x="20" y="340"/>
                    <a:pt x="45" y="340"/>
                    <a:pt x="67" y="340"/>
                  </a:cubicBezTo>
                  <a:cubicBezTo>
                    <a:pt x="88" y="340"/>
                    <a:pt x="122" y="342"/>
                    <a:pt x="142" y="342"/>
                  </a:cubicBezTo>
                  <a:lnTo>
                    <a:pt x="142" y="319"/>
                  </a:lnTo>
                  <a:cubicBezTo>
                    <a:pt x="124" y="315"/>
                    <a:pt x="119" y="306"/>
                    <a:pt x="119" y="293"/>
                  </a:cubicBezTo>
                  <a:cubicBezTo>
                    <a:pt x="119" y="275"/>
                    <a:pt x="142" y="250"/>
                    <a:pt x="189" y="193"/>
                  </a:cubicBezTo>
                  <a:lnTo>
                    <a:pt x="250" y="272"/>
                  </a:lnTo>
                  <a:cubicBezTo>
                    <a:pt x="257" y="281"/>
                    <a:pt x="266" y="293"/>
                    <a:pt x="266" y="299"/>
                  </a:cubicBezTo>
                  <a:cubicBezTo>
                    <a:pt x="266" y="306"/>
                    <a:pt x="259" y="317"/>
                    <a:pt x="238" y="319"/>
                  </a:cubicBezTo>
                  <a:lnTo>
                    <a:pt x="238" y="342"/>
                  </a:lnTo>
                  <a:cubicBezTo>
                    <a:pt x="263" y="342"/>
                    <a:pt x="306" y="340"/>
                    <a:pt x="324" y="340"/>
                  </a:cubicBezTo>
                  <a:cubicBezTo>
                    <a:pt x="346" y="340"/>
                    <a:pt x="376" y="340"/>
                    <a:pt x="400" y="342"/>
                  </a:cubicBezTo>
                  <a:lnTo>
                    <a:pt x="400" y="319"/>
                  </a:lnTo>
                  <a:cubicBezTo>
                    <a:pt x="358" y="319"/>
                    <a:pt x="344" y="317"/>
                    <a:pt x="326" y="2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B0839CCB-F3E2-5448-9956-874304D6F4A3}"/>
                </a:ext>
              </a:extLst>
            </p:cNvPr>
            <p:cNvSpPr/>
            <p:nvPr/>
          </p:nvSpPr>
          <p:spPr>
            <a:xfrm>
              <a:off x="6320520" y="7194239"/>
              <a:ext cx="10188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252">
                  <a:moveTo>
                    <a:pt x="202" y="32"/>
                  </a:moveTo>
                  <a:cubicBezTo>
                    <a:pt x="189" y="14"/>
                    <a:pt x="171" y="0"/>
                    <a:pt x="144" y="0"/>
                  </a:cubicBezTo>
                  <a:cubicBezTo>
                    <a:pt x="72" y="0"/>
                    <a:pt x="0" y="79"/>
                    <a:pt x="0" y="158"/>
                  </a:cubicBezTo>
                  <a:cubicBezTo>
                    <a:pt x="0" y="212"/>
                    <a:pt x="36" y="252"/>
                    <a:pt x="85" y="252"/>
                  </a:cubicBezTo>
                  <a:cubicBezTo>
                    <a:pt x="113" y="252"/>
                    <a:pt x="140" y="234"/>
                    <a:pt x="164" y="212"/>
                  </a:cubicBezTo>
                  <a:cubicBezTo>
                    <a:pt x="175" y="247"/>
                    <a:pt x="205" y="252"/>
                    <a:pt x="221" y="252"/>
                  </a:cubicBezTo>
                  <a:cubicBezTo>
                    <a:pt x="241" y="252"/>
                    <a:pt x="254" y="239"/>
                    <a:pt x="265" y="221"/>
                  </a:cubicBezTo>
                  <a:cubicBezTo>
                    <a:pt x="277" y="200"/>
                    <a:pt x="284" y="169"/>
                    <a:pt x="284" y="166"/>
                  </a:cubicBezTo>
                  <a:cubicBezTo>
                    <a:pt x="284" y="158"/>
                    <a:pt x="277" y="158"/>
                    <a:pt x="275" y="158"/>
                  </a:cubicBezTo>
                  <a:cubicBezTo>
                    <a:pt x="268" y="158"/>
                    <a:pt x="266" y="162"/>
                    <a:pt x="263" y="176"/>
                  </a:cubicBezTo>
                  <a:cubicBezTo>
                    <a:pt x="256" y="203"/>
                    <a:pt x="245" y="236"/>
                    <a:pt x="221" y="236"/>
                  </a:cubicBezTo>
                  <a:cubicBezTo>
                    <a:pt x="207" y="236"/>
                    <a:pt x="203" y="223"/>
                    <a:pt x="203" y="209"/>
                  </a:cubicBezTo>
                  <a:cubicBezTo>
                    <a:pt x="203" y="200"/>
                    <a:pt x="209" y="178"/>
                    <a:pt x="212" y="164"/>
                  </a:cubicBezTo>
                  <a:cubicBezTo>
                    <a:pt x="216" y="149"/>
                    <a:pt x="221" y="126"/>
                    <a:pt x="225" y="113"/>
                  </a:cubicBezTo>
                  <a:lnTo>
                    <a:pt x="236" y="72"/>
                  </a:lnTo>
                  <a:cubicBezTo>
                    <a:pt x="239" y="58"/>
                    <a:pt x="245" y="31"/>
                    <a:pt x="245" y="29"/>
                  </a:cubicBezTo>
                  <a:cubicBezTo>
                    <a:pt x="245" y="16"/>
                    <a:pt x="236" y="11"/>
                    <a:pt x="227" y="11"/>
                  </a:cubicBezTo>
                  <a:cubicBezTo>
                    <a:pt x="218" y="11"/>
                    <a:pt x="205" y="18"/>
                    <a:pt x="202" y="32"/>
                  </a:cubicBezTo>
                  <a:close/>
                  <a:moveTo>
                    <a:pt x="166" y="176"/>
                  </a:moveTo>
                  <a:cubicBezTo>
                    <a:pt x="162" y="193"/>
                    <a:pt x="149" y="203"/>
                    <a:pt x="137" y="214"/>
                  </a:cubicBezTo>
                  <a:cubicBezTo>
                    <a:pt x="131" y="218"/>
                    <a:pt x="110" y="236"/>
                    <a:pt x="86" y="236"/>
                  </a:cubicBezTo>
                  <a:cubicBezTo>
                    <a:pt x="65" y="236"/>
                    <a:pt x="45" y="221"/>
                    <a:pt x="45" y="182"/>
                  </a:cubicBezTo>
                  <a:cubicBezTo>
                    <a:pt x="45" y="153"/>
                    <a:pt x="61" y="90"/>
                    <a:pt x="74" y="68"/>
                  </a:cubicBezTo>
                  <a:cubicBezTo>
                    <a:pt x="99" y="23"/>
                    <a:pt x="128" y="16"/>
                    <a:pt x="144" y="16"/>
                  </a:cubicBezTo>
                  <a:cubicBezTo>
                    <a:pt x="182" y="16"/>
                    <a:pt x="193" y="58"/>
                    <a:pt x="193" y="65"/>
                  </a:cubicBezTo>
                  <a:cubicBezTo>
                    <a:pt x="193" y="67"/>
                    <a:pt x="193" y="70"/>
                    <a:pt x="191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9812DCF4-9DC1-7148-9810-C58429D68E3C}"/>
                </a:ext>
              </a:extLst>
            </p:cNvPr>
            <p:cNvSpPr/>
            <p:nvPr/>
          </p:nvSpPr>
          <p:spPr>
            <a:xfrm>
              <a:off x="6444719" y="7145640"/>
              <a:ext cx="39960" cy="7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" h="207">
                  <a:moveTo>
                    <a:pt x="108" y="38"/>
                  </a:moveTo>
                  <a:cubicBezTo>
                    <a:pt x="108" y="38"/>
                    <a:pt x="112" y="29"/>
                    <a:pt x="112" y="23"/>
                  </a:cubicBezTo>
                  <a:cubicBezTo>
                    <a:pt x="112" y="9"/>
                    <a:pt x="99" y="0"/>
                    <a:pt x="86" y="0"/>
                  </a:cubicBezTo>
                  <a:cubicBezTo>
                    <a:pt x="70" y="0"/>
                    <a:pt x="65" y="13"/>
                    <a:pt x="63" y="18"/>
                  </a:cubicBezTo>
                  <a:lnTo>
                    <a:pt x="2" y="191"/>
                  </a:lnTo>
                  <a:cubicBezTo>
                    <a:pt x="0" y="196"/>
                    <a:pt x="0" y="196"/>
                    <a:pt x="0" y="198"/>
                  </a:cubicBezTo>
                  <a:cubicBezTo>
                    <a:pt x="0" y="203"/>
                    <a:pt x="16" y="207"/>
                    <a:pt x="18" y="207"/>
                  </a:cubicBezTo>
                  <a:cubicBezTo>
                    <a:pt x="22" y="207"/>
                    <a:pt x="22" y="205"/>
                    <a:pt x="23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A20EE65-DC3C-CB49-8A70-5888E592850B}"/>
                </a:ext>
              </a:extLst>
            </p:cNvPr>
            <p:cNvSpPr/>
            <p:nvPr/>
          </p:nvSpPr>
          <p:spPr>
            <a:xfrm>
              <a:off x="6735240" y="6897600"/>
              <a:ext cx="197280" cy="25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9" h="713">
                  <a:moveTo>
                    <a:pt x="308" y="554"/>
                  </a:moveTo>
                  <a:cubicBezTo>
                    <a:pt x="432" y="508"/>
                    <a:pt x="549" y="365"/>
                    <a:pt x="549" y="212"/>
                  </a:cubicBezTo>
                  <a:cubicBezTo>
                    <a:pt x="549" y="86"/>
                    <a:pt x="464" y="0"/>
                    <a:pt x="346" y="0"/>
                  </a:cubicBezTo>
                  <a:cubicBezTo>
                    <a:pt x="175" y="0"/>
                    <a:pt x="0" y="180"/>
                    <a:pt x="0" y="365"/>
                  </a:cubicBezTo>
                  <a:cubicBezTo>
                    <a:pt x="0" y="497"/>
                    <a:pt x="88" y="576"/>
                    <a:pt x="203" y="576"/>
                  </a:cubicBezTo>
                  <a:cubicBezTo>
                    <a:pt x="223" y="576"/>
                    <a:pt x="250" y="572"/>
                    <a:pt x="281" y="565"/>
                  </a:cubicBezTo>
                  <a:cubicBezTo>
                    <a:pt x="277" y="614"/>
                    <a:pt x="277" y="615"/>
                    <a:pt x="277" y="626"/>
                  </a:cubicBezTo>
                  <a:cubicBezTo>
                    <a:pt x="277" y="651"/>
                    <a:pt x="277" y="713"/>
                    <a:pt x="344" y="713"/>
                  </a:cubicBezTo>
                  <a:cubicBezTo>
                    <a:pt x="437" y="713"/>
                    <a:pt x="475" y="567"/>
                    <a:pt x="475" y="560"/>
                  </a:cubicBezTo>
                  <a:cubicBezTo>
                    <a:pt x="475" y="553"/>
                    <a:pt x="470" y="551"/>
                    <a:pt x="468" y="551"/>
                  </a:cubicBezTo>
                  <a:cubicBezTo>
                    <a:pt x="461" y="551"/>
                    <a:pt x="459" y="554"/>
                    <a:pt x="457" y="560"/>
                  </a:cubicBezTo>
                  <a:cubicBezTo>
                    <a:pt x="439" y="615"/>
                    <a:pt x="392" y="635"/>
                    <a:pt x="365" y="635"/>
                  </a:cubicBezTo>
                  <a:cubicBezTo>
                    <a:pt x="328" y="635"/>
                    <a:pt x="317" y="614"/>
                    <a:pt x="308" y="554"/>
                  </a:cubicBezTo>
                  <a:close/>
                  <a:moveTo>
                    <a:pt x="158" y="547"/>
                  </a:moveTo>
                  <a:cubicBezTo>
                    <a:pt x="97" y="524"/>
                    <a:pt x="70" y="461"/>
                    <a:pt x="70" y="391"/>
                  </a:cubicBezTo>
                  <a:cubicBezTo>
                    <a:pt x="70" y="335"/>
                    <a:pt x="90" y="223"/>
                    <a:pt x="151" y="137"/>
                  </a:cubicBezTo>
                  <a:cubicBezTo>
                    <a:pt x="209" y="56"/>
                    <a:pt x="283" y="20"/>
                    <a:pt x="342" y="20"/>
                  </a:cubicBezTo>
                  <a:cubicBezTo>
                    <a:pt x="421" y="20"/>
                    <a:pt x="479" y="81"/>
                    <a:pt x="479" y="187"/>
                  </a:cubicBezTo>
                  <a:cubicBezTo>
                    <a:pt x="479" y="266"/>
                    <a:pt x="437" y="452"/>
                    <a:pt x="304" y="527"/>
                  </a:cubicBezTo>
                  <a:cubicBezTo>
                    <a:pt x="301" y="499"/>
                    <a:pt x="293" y="441"/>
                    <a:pt x="234" y="441"/>
                  </a:cubicBezTo>
                  <a:cubicBezTo>
                    <a:pt x="193" y="441"/>
                    <a:pt x="155" y="481"/>
                    <a:pt x="155" y="522"/>
                  </a:cubicBezTo>
                  <a:cubicBezTo>
                    <a:pt x="155" y="538"/>
                    <a:pt x="158" y="547"/>
                    <a:pt x="158" y="547"/>
                  </a:cubicBezTo>
                  <a:close/>
                  <a:moveTo>
                    <a:pt x="207" y="556"/>
                  </a:moveTo>
                  <a:cubicBezTo>
                    <a:pt x="196" y="556"/>
                    <a:pt x="171" y="556"/>
                    <a:pt x="171" y="522"/>
                  </a:cubicBezTo>
                  <a:cubicBezTo>
                    <a:pt x="171" y="491"/>
                    <a:pt x="202" y="459"/>
                    <a:pt x="234" y="459"/>
                  </a:cubicBezTo>
                  <a:cubicBezTo>
                    <a:pt x="268" y="459"/>
                    <a:pt x="283" y="479"/>
                    <a:pt x="283" y="526"/>
                  </a:cubicBezTo>
                  <a:cubicBezTo>
                    <a:pt x="283" y="538"/>
                    <a:pt x="283" y="538"/>
                    <a:pt x="275" y="542"/>
                  </a:cubicBezTo>
                  <a:cubicBezTo>
                    <a:pt x="254" y="551"/>
                    <a:pt x="230" y="556"/>
                    <a:pt x="207" y="5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17137F22-DD11-1B49-912E-46A313F5034A}"/>
                </a:ext>
              </a:extLst>
            </p:cNvPr>
            <p:cNvSpPr/>
            <p:nvPr/>
          </p:nvSpPr>
          <p:spPr>
            <a:xfrm>
              <a:off x="6954840" y="705312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2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0C0491E4-8CDD-B24B-9D7F-F9A3F7F4E8EE}"/>
                </a:ext>
              </a:extLst>
            </p:cNvPr>
            <p:cNvSpPr/>
            <p:nvPr/>
          </p:nvSpPr>
          <p:spPr>
            <a:xfrm>
              <a:off x="7157519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8EA76334-2FD0-A44F-A768-501B202D490E}"/>
                </a:ext>
              </a:extLst>
            </p:cNvPr>
            <p:cNvSpPr/>
            <p:nvPr/>
          </p:nvSpPr>
          <p:spPr>
            <a:xfrm>
              <a:off x="725472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AA6A2EA6-10F9-AE48-B582-1D88341E0AE4}"/>
                </a:ext>
              </a:extLst>
            </p:cNvPr>
            <p:cNvSpPr/>
            <p:nvPr/>
          </p:nvSpPr>
          <p:spPr>
            <a:xfrm>
              <a:off x="738252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BF8A1B8F-1E24-8F46-B7B5-A2DD21D3758C}"/>
                </a:ext>
              </a:extLst>
            </p:cNvPr>
            <p:cNvSpPr/>
            <p:nvPr/>
          </p:nvSpPr>
          <p:spPr>
            <a:xfrm>
              <a:off x="7477200" y="70678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9C41E24A-70BC-1F4A-B838-1AEC5D7F1E2F}"/>
                </a:ext>
              </a:extLst>
            </p:cNvPr>
            <p:cNvSpPr/>
            <p:nvPr/>
          </p:nvSpPr>
          <p:spPr>
            <a:xfrm>
              <a:off x="7590599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14AF80C4-25BC-C146-B69E-0D1DC32FACCB}"/>
                </a:ext>
              </a:extLst>
            </p:cNvPr>
            <p:cNvSpPr/>
            <p:nvPr/>
          </p:nvSpPr>
          <p:spPr>
            <a:xfrm>
              <a:off x="7738199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8D7E2292-8719-BF47-8ADA-3F6DB4F0B10E}"/>
                </a:ext>
              </a:extLst>
            </p:cNvPr>
            <p:cNvSpPr/>
            <p:nvPr/>
          </p:nvSpPr>
          <p:spPr>
            <a:xfrm>
              <a:off x="782496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9609930B-DA10-D240-9DEE-3B8C68121BD8}"/>
                </a:ext>
              </a:extLst>
            </p:cNvPr>
            <p:cNvSpPr/>
            <p:nvPr/>
          </p:nvSpPr>
          <p:spPr>
            <a:xfrm>
              <a:off x="7935119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83" name="Title 182">
            <a:extLst>
              <a:ext uri="{FF2B5EF4-FFF2-40B4-BE49-F238E27FC236}">
                <a16:creationId xmlns:a16="http://schemas.microsoft.com/office/drawing/2014/main" id="{20C63E87-0143-454A-BA3C-E3EC543AE0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66218"/>
            <a:ext cx="8694539" cy="1200796"/>
          </a:xfrm>
        </p:spPr>
        <p:txBody>
          <a:bodyPr/>
          <a:lstStyle/>
          <a:p>
            <a:r>
              <a:rPr lang="en-US" dirty="0"/>
              <a:t>Double DQN</a:t>
            </a: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C95BE0-C142-4A41-BFCA-00F6D3C80D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DQN vs Double DQN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E16D337-2646-4A41-A0F4-90BA0C2E94B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043" y="1942964"/>
            <a:ext cx="8694539" cy="4796544"/>
          </a:xfrm>
        </p:spPr>
        <p:txBody>
          <a:bodyPr/>
          <a:lstStyle/>
          <a:p>
            <a:r>
              <a:rPr lang="en-US" dirty="0"/>
              <a:t>Update for both</a:t>
            </a:r>
          </a:p>
          <a:p>
            <a:endParaRPr lang="en-US" dirty="0"/>
          </a:p>
          <a:p>
            <a:r>
              <a:rPr lang="en-US" dirty="0"/>
              <a:t>DQN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Double DQN</a:t>
            </a:r>
          </a:p>
          <a:p>
            <a:endParaRPr lang="en-US" dirty="0"/>
          </a:p>
        </p:txBody>
      </p:sp>
      <p:grpSp>
        <p:nvGrpSpPr>
          <p:cNvPr id="104" name="Group 103" descr="18§display§w \leftarrow w - \alpha \nabla_w L(B;w,w^-)§svg§600§FALSE" title="TexMaths">
            <a:extLst>
              <a:ext uri="{FF2B5EF4-FFF2-40B4-BE49-F238E27FC236}">
                <a16:creationId xmlns:a16="http://schemas.microsoft.com/office/drawing/2014/main" id="{DFAB0C9B-FAC9-9343-BDC5-05AF4934A663}"/>
              </a:ext>
            </a:extLst>
          </p:cNvPr>
          <p:cNvGrpSpPr/>
          <p:nvPr/>
        </p:nvGrpSpPr>
        <p:grpSpPr>
          <a:xfrm>
            <a:off x="1934099" y="2626575"/>
            <a:ext cx="3322439" cy="312120"/>
            <a:chOff x="1900080" y="4605840"/>
            <a:chExt cx="3322439" cy="312120"/>
          </a:xfrm>
        </p:grpSpPr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45B4D49A-A184-C644-A98A-C0FBB4E0A60D}"/>
                </a:ext>
              </a:extLst>
            </p:cNvPr>
            <p:cNvSpPr/>
            <p:nvPr/>
          </p:nvSpPr>
          <p:spPr>
            <a:xfrm>
              <a:off x="1900080" y="4605840"/>
              <a:ext cx="3322439" cy="31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30" h="866">
                  <a:moveTo>
                    <a:pt x="4615" y="866"/>
                  </a:moveTo>
                  <a:lnTo>
                    <a:pt x="0" y="866"/>
                  </a:lnTo>
                  <a:lnTo>
                    <a:pt x="0" y="0"/>
                  </a:lnTo>
                  <a:lnTo>
                    <a:pt x="9230" y="0"/>
                  </a:lnTo>
                  <a:lnTo>
                    <a:pt x="9230" y="8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009EE75C-E05F-C444-A762-6426F600839C}"/>
                </a:ext>
              </a:extLst>
            </p:cNvPr>
            <p:cNvSpPr/>
            <p:nvPr/>
          </p:nvSpPr>
          <p:spPr>
            <a:xfrm>
              <a:off x="1908360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E4C89D1-D90C-3848-B330-31F446BFC9F5}"/>
                </a:ext>
              </a:extLst>
            </p:cNvPr>
            <p:cNvSpPr/>
            <p:nvPr/>
          </p:nvSpPr>
          <p:spPr>
            <a:xfrm>
              <a:off x="2206079" y="470124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9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2BFF419F-3F1D-AD46-91C9-DC72E7435A29}"/>
                </a:ext>
              </a:extLst>
            </p:cNvPr>
            <p:cNvSpPr/>
            <p:nvPr/>
          </p:nvSpPr>
          <p:spPr>
            <a:xfrm>
              <a:off x="2561039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6D4343F9-0D22-4B45-8565-3F79CBB828CF}"/>
                </a:ext>
              </a:extLst>
            </p:cNvPr>
            <p:cNvSpPr/>
            <p:nvPr/>
          </p:nvSpPr>
          <p:spPr>
            <a:xfrm>
              <a:off x="2850120" y="4769279"/>
              <a:ext cx="173880" cy="1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34">
                  <a:moveTo>
                    <a:pt x="457" y="34"/>
                  </a:moveTo>
                  <a:cubicBezTo>
                    <a:pt x="470" y="34"/>
                    <a:pt x="484" y="34"/>
                    <a:pt x="484" y="16"/>
                  </a:cubicBezTo>
                  <a:cubicBezTo>
                    <a:pt x="484" y="0"/>
                    <a:pt x="470" y="0"/>
                    <a:pt x="457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4"/>
                    <a:pt x="14" y="34"/>
                    <a:pt x="27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090562BA-B870-2349-839F-C0C99A147E82}"/>
                </a:ext>
              </a:extLst>
            </p:cNvPr>
            <p:cNvSpPr/>
            <p:nvPr/>
          </p:nvSpPr>
          <p:spPr>
            <a:xfrm>
              <a:off x="3122280" y="4720680"/>
              <a:ext cx="15984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5" h="360">
                  <a:moveTo>
                    <a:pt x="346" y="164"/>
                  </a:moveTo>
                  <a:cubicBezTo>
                    <a:pt x="346" y="40"/>
                    <a:pt x="272" y="0"/>
                    <a:pt x="214" y="0"/>
                  </a:cubicBezTo>
                  <a:cubicBezTo>
                    <a:pt x="104" y="0"/>
                    <a:pt x="0" y="113"/>
                    <a:pt x="0" y="225"/>
                  </a:cubicBezTo>
                  <a:cubicBezTo>
                    <a:pt x="0" y="299"/>
                    <a:pt x="47" y="360"/>
                    <a:pt x="128" y="360"/>
                  </a:cubicBezTo>
                  <a:cubicBezTo>
                    <a:pt x="178" y="360"/>
                    <a:pt x="236" y="342"/>
                    <a:pt x="297" y="294"/>
                  </a:cubicBezTo>
                  <a:cubicBezTo>
                    <a:pt x="306" y="335"/>
                    <a:pt x="333" y="360"/>
                    <a:pt x="369" y="360"/>
                  </a:cubicBezTo>
                  <a:cubicBezTo>
                    <a:pt x="410" y="360"/>
                    <a:pt x="436" y="317"/>
                    <a:pt x="436" y="304"/>
                  </a:cubicBezTo>
                  <a:cubicBezTo>
                    <a:pt x="436" y="299"/>
                    <a:pt x="430" y="295"/>
                    <a:pt x="425" y="295"/>
                  </a:cubicBezTo>
                  <a:cubicBezTo>
                    <a:pt x="419" y="295"/>
                    <a:pt x="418" y="299"/>
                    <a:pt x="416" y="304"/>
                  </a:cubicBezTo>
                  <a:cubicBezTo>
                    <a:pt x="401" y="342"/>
                    <a:pt x="373" y="342"/>
                    <a:pt x="371" y="342"/>
                  </a:cubicBezTo>
                  <a:cubicBezTo>
                    <a:pt x="346" y="342"/>
                    <a:pt x="346" y="281"/>
                    <a:pt x="346" y="261"/>
                  </a:cubicBezTo>
                  <a:cubicBezTo>
                    <a:pt x="346" y="245"/>
                    <a:pt x="346" y="243"/>
                    <a:pt x="355" y="234"/>
                  </a:cubicBezTo>
                  <a:cubicBezTo>
                    <a:pt x="428" y="140"/>
                    <a:pt x="445" y="47"/>
                    <a:pt x="445" y="47"/>
                  </a:cubicBezTo>
                  <a:cubicBezTo>
                    <a:pt x="445" y="45"/>
                    <a:pt x="445" y="40"/>
                    <a:pt x="436" y="40"/>
                  </a:cubicBezTo>
                  <a:cubicBezTo>
                    <a:pt x="428" y="40"/>
                    <a:pt x="428" y="41"/>
                    <a:pt x="425" y="56"/>
                  </a:cubicBezTo>
                  <a:cubicBezTo>
                    <a:pt x="410" y="106"/>
                    <a:pt x="383" y="166"/>
                    <a:pt x="346" y="212"/>
                  </a:cubicBezTo>
                  <a:close/>
                  <a:moveTo>
                    <a:pt x="293" y="272"/>
                  </a:moveTo>
                  <a:cubicBezTo>
                    <a:pt x="223" y="333"/>
                    <a:pt x="162" y="342"/>
                    <a:pt x="130" y="342"/>
                  </a:cubicBezTo>
                  <a:cubicBezTo>
                    <a:pt x="83" y="342"/>
                    <a:pt x="59" y="306"/>
                    <a:pt x="59" y="256"/>
                  </a:cubicBezTo>
                  <a:cubicBezTo>
                    <a:pt x="59" y="218"/>
                    <a:pt x="79" y="131"/>
                    <a:pt x="104" y="90"/>
                  </a:cubicBezTo>
                  <a:cubicBezTo>
                    <a:pt x="142" y="32"/>
                    <a:pt x="185" y="18"/>
                    <a:pt x="212" y="18"/>
                  </a:cubicBezTo>
                  <a:cubicBezTo>
                    <a:pt x="292" y="18"/>
                    <a:pt x="292" y="122"/>
                    <a:pt x="292" y="184"/>
                  </a:cubicBezTo>
                  <a:cubicBezTo>
                    <a:pt x="292" y="212"/>
                    <a:pt x="292" y="259"/>
                    <a:pt x="293" y="2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26A1FEFF-7EA3-3C4E-A451-21A613520684}"/>
                </a:ext>
              </a:extLst>
            </p:cNvPr>
            <p:cNvSpPr/>
            <p:nvPr/>
          </p:nvSpPr>
          <p:spPr>
            <a:xfrm>
              <a:off x="3306239" y="4651920"/>
              <a:ext cx="2102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569">
                  <a:moveTo>
                    <a:pt x="581" y="18"/>
                  </a:moveTo>
                  <a:cubicBezTo>
                    <a:pt x="583" y="14"/>
                    <a:pt x="585" y="9"/>
                    <a:pt x="585" y="7"/>
                  </a:cubicBezTo>
                  <a:cubicBezTo>
                    <a:pt x="585" y="0"/>
                    <a:pt x="585" y="0"/>
                    <a:pt x="567" y="0"/>
                  </a:cubicBezTo>
                  <a:lnTo>
                    <a:pt x="20" y="0"/>
                  </a:lnTo>
                  <a:cubicBezTo>
                    <a:pt x="0" y="0"/>
                    <a:pt x="0" y="0"/>
                    <a:pt x="0" y="7"/>
                  </a:cubicBezTo>
                  <a:cubicBezTo>
                    <a:pt x="0" y="9"/>
                    <a:pt x="2" y="14"/>
                    <a:pt x="4" y="18"/>
                  </a:cubicBezTo>
                  <a:lnTo>
                    <a:pt x="272" y="553"/>
                  </a:lnTo>
                  <a:cubicBezTo>
                    <a:pt x="277" y="564"/>
                    <a:pt x="279" y="569"/>
                    <a:pt x="293" y="569"/>
                  </a:cubicBezTo>
                  <a:cubicBezTo>
                    <a:pt x="306" y="569"/>
                    <a:pt x="308" y="564"/>
                    <a:pt x="315" y="553"/>
                  </a:cubicBezTo>
                  <a:close/>
                  <a:moveTo>
                    <a:pt x="99" y="58"/>
                  </a:moveTo>
                  <a:lnTo>
                    <a:pt x="535" y="58"/>
                  </a:lnTo>
                  <a:lnTo>
                    <a:pt x="317" y="4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17F63845-696B-284E-8681-43BA92C87101}"/>
                </a:ext>
              </a:extLst>
            </p:cNvPr>
            <p:cNvSpPr/>
            <p:nvPr/>
          </p:nvSpPr>
          <p:spPr>
            <a:xfrm>
              <a:off x="3538800" y="480096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0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40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DAF4C147-7A09-9946-8779-DE6D5887842B}"/>
                </a:ext>
              </a:extLst>
            </p:cNvPr>
            <p:cNvSpPr/>
            <p:nvPr/>
          </p:nvSpPr>
          <p:spPr>
            <a:xfrm>
              <a:off x="3724920" y="4651920"/>
              <a:ext cx="17208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9" h="542">
                  <a:moveTo>
                    <a:pt x="266" y="61"/>
                  </a:moveTo>
                  <a:cubicBezTo>
                    <a:pt x="274" y="34"/>
                    <a:pt x="275" y="25"/>
                    <a:pt x="349" y="25"/>
                  </a:cubicBezTo>
                  <a:cubicBezTo>
                    <a:pt x="374" y="25"/>
                    <a:pt x="380" y="25"/>
                    <a:pt x="380" y="9"/>
                  </a:cubicBezTo>
                  <a:cubicBezTo>
                    <a:pt x="380" y="0"/>
                    <a:pt x="371" y="0"/>
                    <a:pt x="367" y="0"/>
                  </a:cubicBezTo>
                  <a:cubicBezTo>
                    <a:pt x="342" y="0"/>
                    <a:pt x="275" y="2"/>
                    <a:pt x="250" y="2"/>
                  </a:cubicBezTo>
                  <a:cubicBezTo>
                    <a:pt x="227" y="2"/>
                    <a:pt x="167" y="0"/>
                    <a:pt x="144" y="0"/>
                  </a:cubicBezTo>
                  <a:cubicBezTo>
                    <a:pt x="139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lnTo>
                    <a:pt x="94" y="481"/>
                  </a:ln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89" y="542"/>
                  </a:lnTo>
                  <a:cubicBezTo>
                    <a:pt x="409" y="542"/>
                    <a:pt x="409" y="542"/>
                    <a:pt x="414" y="529"/>
                  </a:cubicBezTo>
                  <a:lnTo>
                    <a:pt x="477" y="357"/>
                  </a:lnTo>
                  <a:cubicBezTo>
                    <a:pt x="479" y="349"/>
                    <a:pt x="479" y="348"/>
                    <a:pt x="479" y="346"/>
                  </a:cubicBezTo>
                  <a:cubicBezTo>
                    <a:pt x="479" y="342"/>
                    <a:pt x="477" y="337"/>
                    <a:pt x="470" y="337"/>
                  </a:cubicBezTo>
                  <a:cubicBezTo>
                    <a:pt x="463" y="337"/>
                    <a:pt x="463" y="342"/>
                    <a:pt x="457" y="355"/>
                  </a:cubicBezTo>
                  <a:cubicBezTo>
                    <a:pt x="430" y="427"/>
                    <a:pt x="394" y="517"/>
                    <a:pt x="257" y="517"/>
                  </a:cubicBezTo>
                  <a:lnTo>
                    <a:pt x="182" y="517"/>
                  </a:lnTo>
                  <a:cubicBezTo>
                    <a:pt x="171" y="517"/>
                    <a:pt x="169" y="517"/>
                    <a:pt x="166" y="517"/>
                  </a:cubicBezTo>
                  <a:cubicBezTo>
                    <a:pt x="157" y="517"/>
                    <a:pt x="155" y="515"/>
                    <a:pt x="155" y="510"/>
                  </a:cubicBezTo>
                  <a:cubicBezTo>
                    <a:pt x="155" y="506"/>
                    <a:pt x="155" y="504"/>
                    <a:pt x="158" y="4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EDFB8885-D02C-594A-93C6-18D7984A8F61}"/>
                </a:ext>
              </a:extLst>
            </p:cNvPr>
            <p:cNvSpPr/>
            <p:nvPr/>
          </p:nvSpPr>
          <p:spPr>
            <a:xfrm>
              <a:off x="3934800" y="463320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2"/>
                    <a:pt x="171" y="767"/>
                  </a:cubicBezTo>
                  <a:cubicBezTo>
                    <a:pt x="72" y="668"/>
                    <a:pt x="47" y="519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30"/>
                    <a:pt x="0" y="396"/>
                  </a:cubicBezTo>
                  <a:cubicBezTo>
                    <a:pt x="0" y="459"/>
                    <a:pt x="9" y="555"/>
                    <a:pt x="52" y="645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1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97865326-4295-F843-B78B-56E26D467879}"/>
                </a:ext>
              </a:extLst>
            </p:cNvPr>
            <p:cNvSpPr/>
            <p:nvPr/>
          </p:nvSpPr>
          <p:spPr>
            <a:xfrm>
              <a:off x="4028759" y="4651920"/>
              <a:ext cx="2037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7" h="542">
                  <a:moveTo>
                    <a:pt x="94" y="481"/>
                  </a:move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04" y="542"/>
                  </a:lnTo>
                  <a:cubicBezTo>
                    <a:pt x="430" y="542"/>
                    <a:pt x="524" y="448"/>
                    <a:pt x="524" y="371"/>
                  </a:cubicBezTo>
                  <a:cubicBezTo>
                    <a:pt x="524" y="313"/>
                    <a:pt x="477" y="268"/>
                    <a:pt x="401" y="259"/>
                  </a:cubicBezTo>
                  <a:cubicBezTo>
                    <a:pt x="482" y="243"/>
                    <a:pt x="567" y="185"/>
                    <a:pt x="567" y="110"/>
                  </a:cubicBezTo>
                  <a:cubicBezTo>
                    <a:pt x="567" y="50"/>
                    <a:pt x="515" y="0"/>
                    <a:pt x="419" y="0"/>
                  </a:cubicBezTo>
                  <a:lnTo>
                    <a:pt x="153" y="0"/>
                  </a:lnTo>
                  <a:cubicBezTo>
                    <a:pt x="137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close/>
                  <a:moveTo>
                    <a:pt x="214" y="252"/>
                  </a:moveTo>
                  <a:lnTo>
                    <a:pt x="263" y="54"/>
                  </a:lnTo>
                  <a:cubicBezTo>
                    <a:pt x="270" y="27"/>
                    <a:pt x="272" y="25"/>
                    <a:pt x="306" y="25"/>
                  </a:cubicBezTo>
                  <a:lnTo>
                    <a:pt x="409" y="25"/>
                  </a:lnTo>
                  <a:cubicBezTo>
                    <a:pt x="477" y="25"/>
                    <a:pt x="495" y="72"/>
                    <a:pt x="495" y="106"/>
                  </a:cubicBezTo>
                  <a:cubicBezTo>
                    <a:pt x="495" y="176"/>
                    <a:pt x="427" y="252"/>
                    <a:pt x="329" y="252"/>
                  </a:cubicBezTo>
                  <a:close/>
                  <a:moveTo>
                    <a:pt x="178" y="517"/>
                  </a:moveTo>
                  <a:cubicBezTo>
                    <a:pt x="167" y="517"/>
                    <a:pt x="166" y="517"/>
                    <a:pt x="160" y="517"/>
                  </a:cubicBezTo>
                  <a:cubicBezTo>
                    <a:pt x="153" y="517"/>
                    <a:pt x="149" y="515"/>
                    <a:pt x="149" y="510"/>
                  </a:cubicBezTo>
                  <a:cubicBezTo>
                    <a:pt x="149" y="506"/>
                    <a:pt x="149" y="504"/>
                    <a:pt x="155" y="490"/>
                  </a:cubicBezTo>
                  <a:lnTo>
                    <a:pt x="209" y="268"/>
                  </a:lnTo>
                  <a:lnTo>
                    <a:pt x="358" y="268"/>
                  </a:lnTo>
                  <a:cubicBezTo>
                    <a:pt x="436" y="268"/>
                    <a:pt x="450" y="328"/>
                    <a:pt x="450" y="362"/>
                  </a:cubicBezTo>
                  <a:cubicBezTo>
                    <a:pt x="450" y="441"/>
                    <a:pt x="380" y="517"/>
                    <a:pt x="286" y="5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FAA1BCCA-9377-D242-BBB8-6EF0DC940064}"/>
                </a:ext>
              </a:extLst>
            </p:cNvPr>
            <p:cNvSpPr/>
            <p:nvPr/>
          </p:nvSpPr>
          <p:spPr>
            <a:xfrm>
              <a:off x="4270320" y="472392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7"/>
                    <a:pt x="70" y="418"/>
                    <a:pt x="18" y="477"/>
                  </a:cubicBezTo>
                  <a:cubicBezTo>
                    <a:pt x="13" y="483"/>
                    <a:pt x="13" y="484"/>
                    <a:pt x="13" y="486"/>
                  </a:cubicBezTo>
                  <a:cubicBezTo>
                    <a:pt x="13" y="492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8"/>
                    <a:pt x="43" y="258"/>
                  </a:cubicBezTo>
                  <a:cubicBezTo>
                    <a:pt x="14" y="258"/>
                    <a:pt x="0" y="279"/>
                    <a:pt x="0" y="301"/>
                  </a:cubicBezTo>
                  <a:cubicBezTo>
                    <a:pt x="0" y="321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9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FDDE51CC-D3ED-F048-8C3F-E4820BDD7145}"/>
                </a:ext>
              </a:extLst>
            </p:cNvPr>
            <p:cNvSpPr/>
            <p:nvPr/>
          </p:nvSpPr>
          <p:spPr>
            <a:xfrm>
              <a:off x="4380480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3843C701-C6E1-B44B-966B-B7368F57BF9D}"/>
                </a:ext>
              </a:extLst>
            </p:cNvPr>
            <p:cNvSpPr/>
            <p:nvPr/>
          </p:nvSpPr>
          <p:spPr>
            <a:xfrm>
              <a:off x="4607279" y="481572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3F210A54-4E18-2C40-8AF6-C60ED041673B}"/>
                </a:ext>
              </a:extLst>
            </p:cNvPr>
            <p:cNvSpPr/>
            <p:nvPr/>
          </p:nvSpPr>
          <p:spPr>
            <a:xfrm>
              <a:off x="4717440" y="472068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10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6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5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1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3E5737E2-7861-D74F-AAB2-C6324EF2F6FB}"/>
                </a:ext>
              </a:extLst>
            </p:cNvPr>
            <p:cNvSpPr/>
            <p:nvPr/>
          </p:nvSpPr>
          <p:spPr>
            <a:xfrm>
              <a:off x="4941719" y="467388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50220CC1-3B20-4344-B7EB-F6FE4BB9EFD5}"/>
                </a:ext>
              </a:extLst>
            </p:cNvPr>
            <p:cNvSpPr/>
            <p:nvPr/>
          </p:nvSpPr>
          <p:spPr>
            <a:xfrm>
              <a:off x="5128200" y="463320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40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1"/>
                    <a:pt x="139" y="396"/>
                  </a:cubicBezTo>
                  <a:cubicBezTo>
                    <a:pt x="139" y="531"/>
                    <a:pt x="110" y="672"/>
                    <a:pt x="11" y="771"/>
                  </a:cubicBezTo>
                  <a:cubicBezTo>
                    <a:pt x="0" y="782"/>
                    <a:pt x="0" y="783"/>
                    <a:pt x="0" y="785"/>
                  </a:cubicBezTo>
                  <a:cubicBezTo>
                    <a:pt x="0" y="791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22" name="TextBox 121">
            <a:extLst>
              <a:ext uri="{FF2B5EF4-FFF2-40B4-BE49-F238E27FC236}">
                <a16:creationId xmlns:a16="http://schemas.microsoft.com/office/drawing/2014/main" id="{7586103B-434C-8348-B63A-B8A1F5857BF7}"/>
              </a:ext>
            </a:extLst>
          </p:cNvPr>
          <p:cNvSpPr txBox="1"/>
          <p:nvPr/>
        </p:nvSpPr>
        <p:spPr>
          <a:xfrm>
            <a:off x="538377" y="3859702"/>
            <a:ext cx="9169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Where:</a:t>
            </a:r>
          </a:p>
        </p:txBody>
      </p:sp>
      <p:grpSp>
        <p:nvGrpSpPr>
          <p:cNvPr id="123" name="Group 122" descr="16§display§\nabla_w L(B;w,w^-) \approx - \frac{1}{|B|} \sum_{(s,a,s',r) \in B} \left(&#10;target(s';w^-) - Q_w(s,a)&#10;\right) \nabla_w Q_w(s,a)§svg§600§FALSE" title="TexMaths">
            <a:extLst>
              <a:ext uri="{FF2B5EF4-FFF2-40B4-BE49-F238E27FC236}">
                <a16:creationId xmlns:a16="http://schemas.microsoft.com/office/drawing/2014/main" id="{2031FE22-4B55-9A49-BAA4-FD0E0FD899BE}"/>
              </a:ext>
            </a:extLst>
          </p:cNvPr>
          <p:cNvGrpSpPr/>
          <p:nvPr/>
        </p:nvGrpSpPr>
        <p:grpSpPr>
          <a:xfrm>
            <a:off x="1532337" y="3779837"/>
            <a:ext cx="8192160" cy="698400"/>
            <a:chOff x="1266120" y="6035040"/>
            <a:chExt cx="8192160" cy="698400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0F874C41-92F0-A94F-8D1E-5BB997E0C6C8}"/>
                </a:ext>
              </a:extLst>
            </p:cNvPr>
            <p:cNvSpPr/>
            <p:nvPr/>
          </p:nvSpPr>
          <p:spPr>
            <a:xfrm>
              <a:off x="1266120" y="6041519"/>
              <a:ext cx="8192160" cy="69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57" h="1923">
                  <a:moveTo>
                    <a:pt x="11379" y="1923"/>
                  </a:moveTo>
                  <a:lnTo>
                    <a:pt x="0" y="1923"/>
                  </a:lnTo>
                  <a:lnTo>
                    <a:pt x="0" y="0"/>
                  </a:lnTo>
                  <a:lnTo>
                    <a:pt x="22757" y="0"/>
                  </a:lnTo>
                  <a:lnTo>
                    <a:pt x="22757" y="19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84320D6-5184-0B4D-B0E2-A0C7F48D8A2F}"/>
                </a:ext>
              </a:extLst>
            </p:cNvPr>
            <p:cNvSpPr/>
            <p:nvPr/>
          </p:nvSpPr>
          <p:spPr>
            <a:xfrm>
              <a:off x="127836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40E45605-3539-6C4D-875C-FDDF031B20C0}"/>
                </a:ext>
              </a:extLst>
            </p:cNvPr>
            <p:cNvSpPr/>
            <p:nvPr/>
          </p:nvSpPr>
          <p:spPr>
            <a:xfrm>
              <a:off x="1484279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4E026FA7-AA64-7242-816B-EBC5CFEC03A3}"/>
                </a:ext>
              </a:extLst>
            </p:cNvPr>
            <p:cNvSpPr/>
            <p:nvPr/>
          </p:nvSpPr>
          <p:spPr>
            <a:xfrm>
              <a:off x="1649880" y="6202079"/>
              <a:ext cx="15300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6" h="482">
                  <a:moveTo>
                    <a:pt x="237" y="54"/>
                  </a:moveTo>
                  <a:cubicBezTo>
                    <a:pt x="243" y="30"/>
                    <a:pt x="245" y="22"/>
                    <a:pt x="310" y="22"/>
                  </a:cubicBezTo>
                  <a:cubicBezTo>
                    <a:pt x="333" y="22"/>
                    <a:pt x="338" y="22"/>
                    <a:pt x="338" y="8"/>
                  </a:cubicBezTo>
                  <a:cubicBezTo>
                    <a:pt x="338" y="0"/>
                    <a:pt x="330" y="0"/>
                    <a:pt x="326" y="0"/>
                  </a:cubicBezTo>
                  <a:cubicBezTo>
                    <a:pt x="304" y="0"/>
                    <a:pt x="245" y="2"/>
                    <a:pt x="222" y="2"/>
                  </a:cubicBezTo>
                  <a:cubicBezTo>
                    <a:pt x="202" y="2"/>
                    <a:pt x="149" y="0"/>
                    <a:pt x="128" y="0"/>
                  </a:cubicBezTo>
                  <a:cubicBezTo>
                    <a:pt x="123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lnTo>
                    <a:pt x="83" y="427"/>
                  </a:ln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346" y="482"/>
                  </a:lnTo>
                  <a:cubicBezTo>
                    <a:pt x="363" y="482"/>
                    <a:pt x="363" y="482"/>
                    <a:pt x="368" y="470"/>
                  </a:cubicBezTo>
                  <a:lnTo>
                    <a:pt x="424" y="317"/>
                  </a:lnTo>
                  <a:cubicBezTo>
                    <a:pt x="426" y="310"/>
                    <a:pt x="426" y="309"/>
                    <a:pt x="426" y="307"/>
                  </a:cubicBezTo>
                  <a:cubicBezTo>
                    <a:pt x="426" y="304"/>
                    <a:pt x="424" y="299"/>
                    <a:pt x="418" y="299"/>
                  </a:cubicBezTo>
                  <a:cubicBezTo>
                    <a:pt x="411" y="299"/>
                    <a:pt x="411" y="304"/>
                    <a:pt x="406" y="315"/>
                  </a:cubicBezTo>
                  <a:cubicBezTo>
                    <a:pt x="382" y="379"/>
                    <a:pt x="350" y="459"/>
                    <a:pt x="229" y="459"/>
                  </a:cubicBezTo>
                  <a:lnTo>
                    <a:pt x="162" y="459"/>
                  </a:lnTo>
                  <a:cubicBezTo>
                    <a:pt x="152" y="459"/>
                    <a:pt x="150" y="459"/>
                    <a:pt x="147" y="459"/>
                  </a:cubicBezTo>
                  <a:cubicBezTo>
                    <a:pt x="139" y="459"/>
                    <a:pt x="138" y="458"/>
                    <a:pt x="138" y="453"/>
                  </a:cubicBezTo>
                  <a:cubicBezTo>
                    <a:pt x="138" y="450"/>
                    <a:pt x="138" y="448"/>
                    <a:pt x="141" y="4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120272A-8AD9-554E-BB48-A0C72D967561}"/>
                </a:ext>
              </a:extLst>
            </p:cNvPr>
            <p:cNvSpPr/>
            <p:nvPr/>
          </p:nvSpPr>
          <p:spPr>
            <a:xfrm>
              <a:off x="1836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8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8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0CF0C793-7345-8144-A58F-B1A6B0F12AD8}"/>
                </a:ext>
              </a:extLst>
            </p:cNvPr>
            <p:cNvSpPr/>
            <p:nvPr/>
          </p:nvSpPr>
          <p:spPr>
            <a:xfrm>
              <a:off x="1920600" y="6202079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6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56501207-E2E3-2044-8290-B082869F9DDA}"/>
                </a:ext>
              </a:extLst>
            </p:cNvPr>
            <p:cNvSpPr/>
            <p:nvPr/>
          </p:nvSpPr>
          <p:spPr>
            <a:xfrm>
              <a:off x="213516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48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6F82594B-26BE-4D4A-AF2B-F2E5B16B89FA}"/>
                </a:ext>
              </a:extLst>
            </p:cNvPr>
            <p:cNvSpPr/>
            <p:nvPr/>
          </p:nvSpPr>
          <p:spPr>
            <a:xfrm>
              <a:off x="223308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5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13872F55-4D7A-8941-831A-C7BB09EA4997}"/>
                </a:ext>
              </a:extLst>
            </p:cNvPr>
            <p:cNvSpPr/>
            <p:nvPr/>
          </p:nvSpPr>
          <p:spPr>
            <a:xfrm>
              <a:off x="243468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5EC5326C-DCD0-E445-A581-A8A1F3A572AA}"/>
                </a:ext>
              </a:extLst>
            </p:cNvPr>
            <p:cNvSpPr/>
            <p:nvPr/>
          </p:nvSpPr>
          <p:spPr>
            <a:xfrm>
              <a:off x="253260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7" y="283"/>
                    <a:pt x="267" y="243"/>
                  </a:cubicBezTo>
                  <a:cubicBezTo>
                    <a:pt x="267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AA723943-5423-D244-8B8E-DA775457A39F}"/>
                </a:ext>
              </a:extLst>
            </p:cNvPr>
            <p:cNvSpPr/>
            <p:nvPr/>
          </p:nvSpPr>
          <p:spPr>
            <a:xfrm>
              <a:off x="2731320" y="6221519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310C0003-A8B8-374F-AF72-29DD413B8151}"/>
                </a:ext>
              </a:extLst>
            </p:cNvPr>
            <p:cNvSpPr/>
            <p:nvPr/>
          </p:nvSpPr>
          <p:spPr>
            <a:xfrm>
              <a:off x="28980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75F15FD9-281E-4A42-8B83-571DD71D76F1}"/>
                </a:ext>
              </a:extLst>
            </p:cNvPr>
            <p:cNvSpPr/>
            <p:nvPr/>
          </p:nvSpPr>
          <p:spPr>
            <a:xfrm>
              <a:off x="3065400" y="6252840"/>
              <a:ext cx="168840" cy="108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302">
                  <a:moveTo>
                    <a:pt x="470" y="22"/>
                  </a:moveTo>
                  <a:cubicBezTo>
                    <a:pt x="470" y="6"/>
                    <a:pt x="466" y="0"/>
                    <a:pt x="461" y="0"/>
                  </a:cubicBezTo>
                  <a:cubicBezTo>
                    <a:pt x="458" y="0"/>
                    <a:pt x="451" y="3"/>
                    <a:pt x="451" y="19"/>
                  </a:cubicBezTo>
                  <a:cubicBezTo>
                    <a:pt x="448" y="69"/>
                    <a:pt x="398" y="98"/>
                    <a:pt x="352" y="98"/>
                  </a:cubicBezTo>
                  <a:cubicBezTo>
                    <a:pt x="312" y="98"/>
                    <a:pt x="277" y="75"/>
                    <a:pt x="240" y="51"/>
                  </a:cubicBezTo>
                  <a:cubicBezTo>
                    <a:pt x="202" y="26"/>
                    <a:pt x="163" y="0"/>
                    <a:pt x="118" y="0"/>
                  </a:cubicBezTo>
                  <a:cubicBezTo>
                    <a:pt x="53" y="0"/>
                    <a:pt x="0" y="50"/>
                    <a:pt x="0" y="115"/>
                  </a:cubicBezTo>
                  <a:cubicBezTo>
                    <a:pt x="0" y="131"/>
                    <a:pt x="6" y="136"/>
                    <a:pt x="10" y="136"/>
                  </a:cubicBezTo>
                  <a:cubicBezTo>
                    <a:pt x="18" y="136"/>
                    <a:pt x="19" y="123"/>
                    <a:pt x="19" y="120"/>
                  </a:cubicBezTo>
                  <a:cubicBezTo>
                    <a:pt x="24" y="61"/>
                    <a:pt x="82" y="40"/>
                    <a:pt x="118" y="40"/>
                  </a:cubicBezTo>
                  <a:cubicBezTo>
                    <a:pt x="158" y="40"/>
                    <a:pt x="194" y="61"/>
                    <a:pt x="230" y="86"/>
                  </a:cubicBezTo>
                  <a:cubicBezTo>
                    <a:pt x="269" y="112"/>
                    <a:pt x="307" y="138"/>
                    <a:pt x="352" y="138"/>
                  </a:cubicBezTo>
                  <a:cubicBezTo>
                    <a:pt x="418" y="138"/>
                    <a:pt x="470" y="86"/>
                    <a:pt x="470" y="22"/>
                  </a:cubicBezTo>
                  <a:close/>
                  <a:moveTo>
                    <a:pt x="470" y="187"/>
                  </a:moveTo>
                  <a:cubicBezTo>
                    <a:pt x="470" y="166"/>
                    <a:pt x="462" y="165"/>
                    <a:pt x="461" y="165"/>
                  </a:cubicBezTo>
                  <a:cubicBezTo>
                    <a:pt x="458" y="165"/>
                    <a:pt x="451" y="170"/>
                    <a:pt x="451" y="184"/>
                  </a:cubicBezTo>
                  <a:cubicBezTo>
                    <a:pt x="448" y="234"/>
                    <a:pt x="398" y="262"/>
                    <a:pt x="352" y="262"/>
                  </a:cubicBezTo>
                  <a:cubicBezTo>
                    <a:pt x="312" y="262"/>
                    <a:pt x="277" y="240"/>
                    <a:pt x="240" y="216"/>
                  </a:cubicBezTo>
                  <a:cubicBezTo>
                    <a:pt x="202" y="190"/>
                    <a:pt x="163" y="165"/>
                    <a:pt x="118" y="165"/>
                  </a:cubicBezTo>
                  <a:cubicBezTo>
                    <a:pt x="53" y="165"/>
                    <a:pt x="0" y="214"/>
                    <a:pt x="0" y="280"/>
                  </a:cubicBezTo>
                  <a:cubicBezTo>
                    <a:pt x="0" y="296"/>
                    <a:pt x="6" y="301"/>
                    <a:pt x="10" y="301"/>
                  </a:cubicBezTo>
                  <a:cubicBezTo>
                    <a:pt x="18" y="301"/>
                    <a:pt x="19" y="288"/>
                    <a:pt x="19" y="285"/>
                  </a:cubicBezTo>
                  <a:cubicBezTo>
                    <a:pt x="24" y="226"/>
                    <a:pt x="82" y="205"/>
                    <a:pt x="118" y="205"/>
                  </a:cubicBezTo>
                  <a:cubicBezTo>
                    <a:pt x="158" y="205"/>
                    <a:pt x="194" y="226"/>
                    <a:pt x="230" y="251"/>
                  </a:cubicBezTo>
                  <a:cubicBezTo>
                    <a:pt x="269" y="277"/>
                    <a:pt x="307" y="302"/>
                    <a:pt x="352" y="302"/>
                  </a:cubicBezTo>
                  <a:cubicBezTo>
                    <a:pt x="419" y="302"/>
                    <a:pt x="470" y="250"/>
                    <a:pt x="470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7942254F-E003-B347-95C6-1AC9C25DFFDC}"/>
                </a:ext>
              </a:extLst>
            </p:cNvPr>
            <p:cNvSpPr/>
            <p:nvPr/>
          </p:nvSpPr>
          <p:spPr>
            <a:xfrm>
              <a:off x="333900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89205339-5774-C04C-8FAD-99896314B562}"/>
                </a:ext>
              </a:extLst>
            </p:cNvPr>
            <p:cNvSpPr/>
            <p:nvPr/>
          </p:nvSpPr>
          <p:spPr>
            <a:xfrm>
              <a:off x="3676679" y="6035040"/>
              <a:ext cx="83880" cy="16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470">
                  <a:moveTo>
                    <a:pt x="146" y="18"/>
                  </a:moveTo>
                  <a:cubicBezTo>
                    <a:pt x="146" y="2"/>
                    <a:pt x="146" y="0"/>
                    <a:pt x="128" y="0"/>
                  </a:cubicBezTo>
                  <a:cubicBezTo>
                    <a:pt x="85" y="45"/>
                    <a:pt x="22" y="45"/>
                    <a:pt x="0" y="45"/>
                  </a:cubicBezTo>
                  <a:lnTo>
                    <a:pt x="0" y="67"/>
                  </a:lnTo>
                  <a:cubicBezTo>
                    <a:pt x="14" y="67"/>
                    <a:pt x="56" y="67"/>
                    <a:pt x="93" y="48"/>
                  </a:cubicBezTo>
                  <a:lnTo>
                    <a:pt x="93" y="414"/>
                  </a:lnTo>
                  <a:cubicBezTo>
                    <a:pt x="93" y="440"/>
                    <a:pt x="91" y="448"/>
                    <a:pt x="27" y="448"/>
                  </a:cubicBezTo>
                  <a:lnTo>
                    <a:pt x="5" y="448"/>
                  </a:lnTo>
                  <a:lnTo>
                    <a:pt x="5" y="470"/>
                  </a:lnTo>
                  <a:cubicBezTo>
                    <a:pt x="29" y="467"/>
                    <a:pt x="91" y="467"/>
                    <a:pt x="118" y="467"/>
                  </a:cubicBezTo>
                  <a:cubicBezTo>
                    <a:pt x="147" y="467"/>
                    <a:pt x="208" y="467"/>
                    <a:pt x="234" y="470"/>
                  </a:cubicBezTo>
                  <a:lnTo>
                    <a:pt x="234" y="448"/>
                  </a:lnTo>
                  <a:lnTo>
                    <a:pt x="211" y="448"/>
                  </a:lnTo>
                  <a:cubicBezTo>
                    <a:pt x="147" y="448"/>
                    <a:pt x="146" y="440"/>
                    <a:pt x="14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0E011287-834F-D74B-B6DF-017FF405CCA5}"/>
                </a:ext>
              </a:extLst>
            </p:cNvPr>
            <p:cNvSpPr/>
            <p:nvPr/>
          </p:nvSpPr>
          <p:spPr>
            <a:xfrm>
              <a:off x="3544920" y="6306840"/>
              <a:ext cx="3452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0" h="30">
                  <a:moveTo>
                    <a:pt x="480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960" y="0"/>
                  </a:lnTo>
                  <a:lnTo>
                    <a:pt x="96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405A269E-F7BD-5140-AFBA-27B9EF0DCCA2}"/>
                </a:ext>
              </a:extLst>
            </p:cNvPr>
            <p:cNvSpPr/>
            <p:nvPr/>
          </p:nvSpPr>
          <p:spPr>
            <a:xfrm>
              <a:off x="357480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23F55F1C-6BDD-9A4A-9052-87B276270879}"/>
                </a:ext>
              </a:extLst>
            </p:cNvPr>
            <p:cNvSpPr/>
            <p:nvPr/>
          </p:nvSpPr>
          <p:spPr>
            <a:xfrm>
              <a:off x="3625560" y="6375960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7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2006A0E1-2ECA-8C46-9527-CE8C07A850D7}"/>
                </a:ext>
              </a:extLst>
            </p:cNvPr>
            <p:cNvSpPr/>
            <p:nvPr/>
          </p:nvSpPr>
          <p:spPr>
            <a:xfrm>
              <a:off x="384840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F9D82A3A-5DC6-E145-B04D-4A7C1BADF795}"/>
                </a:ext>
              </a:extLst>
            </p:cNvPr>
            <p:cNvSpPr/>
            <p:nvPr/>
          </p:nvSpPr>
          <p:spPr>
            <a:xfrm>
              <a:off x="4345920" y="6134760"/>
              <a:ext cx="337320" cy="35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8" h="986">
                  <a:moveTo>
                    <a:pt x="851" y="986"/>
                  </a:moveTo>
                  <a:lnTo>
                    <a:pt x="938" y="760"/>
                  </a:lnTo>
                  <a:lnTo>
                    <a:pt x="920" y="760"/>
                  </a:lnTo>
                  <a:cubicBezTo>
                    <a:pt x="893" y="834"/>
                    <a:pt x="818" y="882"/>
                    <a:pt x="736" y="902"/>
                  </a:cubicBezTo>
                  <a:cubicBezTo>
                    <a:pt x="722" y="906"/>
                    <a:pt x="653" y="925"/>
                    <a:pt x="517" y="925"/>
                  </a:cubicBezTo>
                  <a:lnTo>
                    <a:pt x="93" y="925"/>
                  </a:lnTo>
                  <a:lnTo>
                    <a:pt x="451" y="504"/>
                  </a:lnTo>
                  <a:cubicBezTo>
                    <a:pt x="456" y="499"/>
                    <a:pt x="458" y="496"/>
                    <a:pt x="458" y="493"/>
                  </a:cubicBezTo>
                  <a:cubicBezTo>
                    <a:pt x="458" y="491"/>
                    <a:pt x="458" y="490"/>
                    <a:pt x="453" y="482"/>
                  </a:cubicBezTo>
                  <a:lnTo>
                    <a:pt x="125" y="34"/>
                  </a:lnTo>
                  <a:lnTo>
                    <a:pt x="510" y="34"/>
                  </a:lnTo>
                  <a:cubicBezTo>
                    <a:pt x="605" y="34"/>
                    <a:pt x="669" y="43"/>
                    <a:pt x="675" y="45"/>
                  </a:cubicBezTo>
                  <a:cubicBezTo>
                    <a:pt x="714" y="51"/>
                    <a:pt x="774" y="62"/>
                    <a:pt x="830" y="98"/>
                  </a:cubicBezTo>
                  <a:cubicBezTo>
                    <a:pt x="848" y="109"/>
                    <a:pt x="896" y="141"/>
                    <a:pt x="920" y="198"/>
                  </a:cubicBezTo>
                  <a:lnTo>
                    <a:pt x="938" y="198"/>
                  </a:lnTo>
                  <a:lnTo>
                    <a:pt x="851" y="0"/>
                  </a:lnTo>
                  <a:lnTo>
                    <a:pt x="19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6"/>
                    <a:pt x="0" y="21"/>
                    <a:pt x="0" y="29"/>
                  </a:cubicBezTo>
                  <a:lnTo>
                    <a:pt x="373" y="538"/>
                  </a:lnTo>
                  <a:lnTo>
                    <a:pt x="8" y="965"/>
                  </a:lnTo>
                  <a:cubicBezTo>
                    <a:pt x="0" y="975"/>
                    <a:pt x="0" y="978"/>
                    <a:pt x="0" y="978"/>
                  </a:cubicBezTo>
                  <a:cubicBezTo>
                    <a:pt x="0" y="986"/>
                    <a:pt x="6" y="986"/>
                    <a:pt x="19" y="9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462B8B70-3B87-2C46-B511-90B871C9CB86}"/>
                </a:ext>
              </a:extLst>
            </p:cNvPr>
            <p:cNvSpPr/>
            <p:nvPr/>
          </p:nvSpPr>
          <p:spPr>
            <a:xfrm>
              <a:off x="398268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20" y="0"/>
                  </a:moveTo>
                  <a:cubicBezTo>
                    <a:pt x="26" y="66"/>
                    <a:pt x="0" y="171"/>
                    <a:pt x="0" y="246"/>
                  </a:cubicBezTo>
                  <a:cubicBezTo>
                    <a:pt x="0" y="315"/>
                    <a:pt x="21" y="424"/>
                    <a:pt x="120" y="493"/>
                  </a:cubicBezTo>
                  <a:cubicBezTo>
                    <a:pt x="123" y="493"/>
                    <a:pt x="130" y="493"/>
                    <a:pt x="130" y="488"/>
                  </a:cubicBezTo>
                  <a:cubicBezTo>
                    <a:pt x="130" y="485"/>
                    <a:pt x="128" y="483"/>
                    <a:pt x="125" y="480"/>
                  </a:cubicBezTo>
                  <a:cubicBezTo>
                    <a:pt x="58" y="421"/>
                    <a:pt x="34" y="336"/>
                    <a:pt x="34" y="246"/>
                  </a:cubicBezTo>
                  <a:cubicBezTo>
                    <a:pt x="34" y="114"/>
                    <a:pt x="85" y="48"/>
                    <a:pt x="126" y="11"/>
                  </a:cubicBezTo>
                  <a:cubicBezTo>
                    <a:pt x="128" y="10"/>
                    <a:pt x="130" y="8"/>
                    <a:pt x="130" y="6"/>
                  </a:cubicBezTo>
                  <a:cubicBezTo>
                    <a:pt x="130" y="0"/>
                    <a:pt x="123" y="0"/>
                    <a:pt x="1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0478467D-1002-AF42-92E7-45D0E1A31221}"/>
                </a:ext>
              </a:extLst>
            </p:cNvPr>
            <p:cNvSpPr/>
            <p:nvPr/>
          </p:nvSpPr>
          <p:spPr>
            <a:xfrm>
              <a:off x="405324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1618F926-2F8D-A248-957C-74AA860D20C3}"/>
                </a:ext>
              </a:extLst>
            </p:cNvPr>
            <p:cNvSpPr/>
            <p:nvPr/>
          </p:nvSpPr>
          <p:spPr>
            <a:xfrm>
              <a:off x="4155839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3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F4EBB549-E4DE-7C48-A554-F40FFF59D110}"/>
                </a:ext>
              </a:extLst>
            </p:cNvPr>
            <p:cNvSpPr/>
            <p:nvPr/>
          </p:nvSpPr>
          <p:spPr>
            <a:xfrm>
              <a:off x="4207320" y="6611040"/>
              <a:ext cx="907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224">
                  <a:moveTo>
                    <a:pt x="179" y="29"/>
                  </a:moveTo>
                  <a:cubicBezTo>
                    <a:pt x="168" y="13"/>
                    <a:pt x="152" y="0"/>
                    <a:pt x="128" y="0"/>
                  </a:cubicBezTo>
                  <a:cubicBezTo>
                    <a:pt x="64" y="0"/>
                    <a:pt x="0" y="70"/>
                    <a:pt x="0" y="141"/>
                  </a:cubicBezTo>
                  <a:cubicBezTo>
                    <a:pt x="0" y="189"/>
                    <a:pt x="32" y="224"/>
                    <a:pt x="75" y="224"/>
                  </a:cubicBezTo>
                  <a:cubicBezTo>
                    <a:pt x="101" y="224"/>
                    <a:pt x="125" y="208"/>
                    <a:pt x="146" y="189"/>
                  </a:cubicBezTo>
                  <a:cubicBezTo>
                    <a:pt x="155" y="219"/>
                    <a:pt x="182" y="224"/>
                    <a:pt x="197" y="224"/>
                  </a:cubicBezTo>
                  <a:cubicBezTo>
                    <a:pt x="214" y="224"/>
                    <a:pt x="226" y="213"/>
                    <a:pt x="235" y="197"/>
                  </a:cubicBezTo>
                  <a:cubicBezTo>
                    <a:pt x="246" y="178"/>
                    <a:pt x="253" y="150"/>
                    <a:pt x="253" y="147"/>
                  </a:cubicBezTo>
                  <a:cubicBezTo>
                    <a:pt x="253" y="141"/>
                    <a:pt x="246" y="141"/>
                    <a:pt x="245" y="141"/>
                  </a:cubicBezTo>
                  <a:cubicBezTo>
                    <a:pt x="238" y="141"/>
                    <a:pt x="237" y="144"/>
                    <a:pt x="234" y="157"/>
                  </a:cubicBezTo>
                  <a:cubicBezTo>
                    <a:pt x="227" y="181"/>
                    <a:pt x="218" y="210"/>
                    <a:pt x="197" y="210"/>
                  </a:cubicBezTo>
                  <a:cubicBezTo>
                    <a:pt x="184" y="210"/>
                    <a:pt x="181" y="198"/>
                    <a:pt x="181" y="186"/>
                  </a:cubicBezTo>
                  <a:cubicBezTo>
                    <a:pt x="181" y="178"/>
                    <a:pt x="186" y="158"/>
                    <a:pt x="189" y="146"/>
                  </a:cubicBezTo>
                  <a:cubicBezTo>
                    <a:pt x="192" y="133"/>
                    <a:pt x="197" y="112"/>
                    <a:pt x="200" y="101"/>
                  </a:cubicBezTo>
                  <a:lnTo>
                    <a:pt x="210" y="64"/>
                  </a:lnTo>
                  <a:cubicBezTo>
                    <a:pt x="213" y="51"/>
                    <a:pt x="218" y="27"/>
                    <a:pt x="218" y="26"/>
                  </a:cubicBezTo>
                  <a:cubicBezTo>
                    <a:pt x="218" y="14"/>
                    <a:pt x="210" y="10"/>
                    <a:pt x="202" y="10"/>
                  </a:cubicBezTo>
                  <a:cubicBezTo>
                    <a:pt x="194" y="10"/>
                    <a:pt x="182" y="16"/>
                    <a:pt x="179" y="29"/>
                  </a:cubicBezTo>
                  <a:close/>
                  <a:moveTo>
                    <a:pt x="147" y="157"/>
                  </a:moveTo>
                  <a:cubicBezTo>
                    <a:pt x="144" y="171"/>
                    <a:pt x="133" y="181"/>
                    <a:pt x="122" y="190"/>
                  </a:cubicBezTo>
                  <a:cubicBezTo>
                    <a:pt x="117" y="194"/>
                    <a:pt x="98" y="210"/>
                    <a:pt x="77" y="210"/>
                  </a:cubicBezTo>
                  <a:cubicBezTo>
                    <a:pt x="58" y="210"/>
                    <a:pt x="40" y="197"/>
                    <a:pt x="40" y="162"/>
                  </a:cubicBezTo>
                  <a:cubicBezTo>
                    <a:pt x="40" y="136"/>
                    <a:pt x="54" y="80"/>
                    <a:pt x="66" y="61"/>
                  </a:cubicBezTo>
                  <a:cubicBezTo>
                    <a:pt x="88" y="21"/>
                    <a:pt x="114" y="14"/>
                    <a:pt x="128" y="14"/>
                  </a:cubicBezTo>
                  <a:cubicBezTo>
                    <a:pt x="162" y="14"/>
                    <a:pt x="171" y="51"/>
                    <a:pt x="171" y="58"/>
                  </a:cubicBezTo>
                  <a:cubicBezTo>
                    <a:pt x="171" y="59"/>
                    <a:pt x="171" y="62"/>
                    <a:pt x="17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EA386839-697B-7543-9153-69A6A8829079}"/>
                </a:ext>
              </a:extLst>
            </p:cNvPr>
            <p:cNvSpPr/>
            <p:nvPr/>
          </p:nvSpPr>
          <p:spPr>
            <a:xfrm>
              <a:off x="432540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8D5CBFDA-F50C-8C41-B623-FF46463926FC}"/>
                </a:ext>
              </a:extLst>
            </p:cNvPr>
            <p:cNvSpPr/>
            <p:nvPr/>
          </p:nvSpPr>
          <p:spPr>
            <a:xfrm>
              <a:off x="437760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0CDF8299-192F-D74E-A360-E76B6F21B174}"/>
                </a:ext>
              </a:extLst>
            </p:cNvPr>
            <p:cNvSpPr/>
            <p:nvPr/>
          </p:nvSpPr>
          <p:spPr>
            <a:xfrm>
              <a:off x="4472280" y="6567840"/>
              <a:ext cx="35280" cy="6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184">
                  <a:moveTo>
                    <a:pt x="96" y="34"/>
                  </a:moveTo>
                  <a:cubicBezTo>
                    <a:pt x="96" y="34"/>
                    <a:pt x="99" y="26"/>
                    <a:pt x="99" y="21"/>
                  </a:cubicBezTo>
                  <a:cubicBezTo>
                    <a:pt x="99" y="8"/>
                    <a:pt x="88" y="0"/>
                    <a:pt x="77" y="0"/>
                  </a:cubicBezTo>
                  <a:cubicBezTo>
                    <a:pt x="62" y="0"/>
                    <a:pt x="58" y="11"/>
                    <a:pt x="56" y="16"/>
                  </a:cubicBezTo>
                  <a:lnTo>
                    <a:pt x="2" y="170"/>
                  </a:lnTo>
                  <a:cubicBezTo>
                    <a:pt x="0" y="174"/>
                    <a:pt x="0" y="174"/>
                    <a:pt x="0" y="176"/>
                  </a:cubicBezTo>
                  <a:cubicBezTo>
                    <a:pt x="0" y="181"/>
                    <a:pt x="14" y="184"/>
                    <a:pt x="16" y="184"/>
                  </a:cubicBezTo>
                  <a:cubicBezTo>
                    <a:pt x="19" y="184"/>
                    <a:pt x="19" y="182"/>
                    <a:pt x="21" y="1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9B2D3444-54B5-B846-A15B-5651341DE4C4}"/>
                </a:ext>
              </a:extLst>
            </p:cNvPr>
            <p:cNvSpPr/>
            <p:nvPr/>
          </p:nvSpPr>
          <p:spPr>
            <a:xfrm>
              <a:off x="454860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79DA9C4A-23B3-AC46-B98B-D1F3F8ED05D9}"/>
                </a:ext>
              </a:extLst>
            </p:cNvPr>
            <p:cNvSpPr/>
            <p:nvPr/>
          </p:nvSpPr>
          <p:spPr>
            <a:xfrm>
              <a:off x="4597200" y="6611040"/>
              <a:ext cx="8244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24">
                  <a:moveTo>
                    <a:pt x="93" y="118"/>
                  </a:moveTo>
                  <a:cubicBezTo>
                    <a:pt x="94" y="115"/>
                    <a:pt x="106" y="70"/>
                    <a:pt x="106" y="69"/>
                  </a:cubicBezTo>
                  <a:cubicBezTo>
                    <a:pt x="107" y="64"/>
                    <a:pt x="122" y="40"/>
                    <a:pt x="138" y="27"/>
                  </a:cubicBezTo>
                  <a:cubicBezTo>
                    <a:pt x="142" y="24"/>
                    <a:pt x="157" y="14"/>
                    <a:pt x="178" y="14"/>
                  </a:cubicBezTo>
                  <a:cubicBezTo>
                    <a:pt x="182" y="14"/>
                    <a:pt x="195" y="14"/>
                    <a:pt x="205" y="21"/>
                  </a:cubicBezTo>
                  <a:cubicBezTo>
                    <a:pt x="189" y="26"/>
                    <a:pt x="182" y="38"/>
                    <a:pt x="182" y="48"/>
                  </a:cubicBezTo>
                  <a:cubicBezTo>
                    <a:pt x="182" y="59"/>
                    <a:pt x="192" y="67"/>
                    <a:pt x="203" y="67"/>
                  </a:cubicBezTo>
                  <a:cubicBezTo>
                    <a:pt x="214" y="67"/>
                    <a:pt x="230" y="58"/>
                    <a:pt x="230" y="37"/>
                  </a:cubicBezTo>
                  <a:cubicBezTo>
                    <a:pt x="230" y="11"/>
                    <a:pt x="203" y="0"/>
                    <a:pt x="178" y="0"/>
                  </a:cubicBezTo>
                  <a:cubicBezTo>
                    <a:pt x="152" y="0"/>
                    <a:pt x="130" y="11"/>
                    <a:pt x="107" y="35"/>
                  </a:cubicBezTo>
                  <a:cubicBezTo>
                    <a:pt x="99" y="5"/>
                    <a:pt x="69" y="0"/>
                    <a:pt x="58" y="0"/>
                  </a:cubicBezTo>
                  <a:cubicBezTo>
                    <a:pt x="38" y="0"/>
                    <a:pt x="26" y="11"/>
                    <a:pt x="18" y="26"/>
                  </a:cubicBezTo>
                  <a:cubicBezTo>
                    <a:pt x="6" y="45"/>
                    <a:pt x="0" y="74"/>
                    <a:pt x="0" y="75"/>
                  </a:cubicBezTo>
                  <a:cubicBezTo>
                    <a:pt x="0" y="82"/>
                    <a:pt x="6" y="82"/>
                    <a:pt x="8" y="82"/>
                  </a:cubicBezTo>
                  <a:cubicBezTo>
                    <a:pt x="16" y="82"/>
                    <a:pt x="16" y="80"/>
                    <a:pt x="19" y="67"/>
                  </a:cubicBezTo>
                  <a:cubicBezTo>
                    <a:pt x="27" y="37"/>
                    <a:pt x="37" y="14"/>
                    <a:pt x="56" y="14"/>
                  </a:cubicBezTo>
                  <a:cubicBezTo>
                    <a:pt x="69" y="14"/>
                    <a:pt x="72" y="24"/>
                    <a:pt x="72" y="38"/>
                  </a:cubicBezTo>
                  <a:cubicBezTo>
                    <a:pt x="72" y="48"/>
                    <a:pt x="67" y="66"/>
                    <a:pt x="64" y="80"/>
                  </a:cubicBezTo>
                  <a:cubicBezTo>
                    <a:pt x="61" y="93"/>
                    <a:pt x="56" y="114"/>
                    <a:pt x="53" y="123"/>
                  </a:cubicBezTo>
                  <a:lnTo>
                    <a:pt x="37" y="187"/>
                  </a:lnTo>
                  <a:cubicBezTo>
                    <a:pt x="35" y="194"/>
                    <a:pt x="32" y="206"/>
                    <a:pt x="32" y="208"/>
                  </a:cubicBezTo>
                  <a:cubicBezTo>
                    <a:pt x="32" y="219"/>
                    <a:pt x="42" y="224"/>
                    <a:pt x="50" y="224"/>
                  </a:cubicBezTo>
                  <a:cubicBezTo>
                    <a:pt x="56" y="224"/>
                    <a:pt x="67" y="219"/>
                    <a:pt x="70" y="210"/>
                  </a:cubicBezTo>
                  <a:cubicBezTo>
                    <a:pt x="72" y="206"/>
                    <a:pt x="77" y="184"/>
                    <a:pt x="80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4AB80584-C9EE-3E4D-A508-FD1BD9594219}"/>
                </a:ext>
              </a:extLst>
            </p:cNvPr>
            <p:cNvSpPr/>
            <p:nvPr/>
          </p:nvSpPr>
          <p:spPr>
            <a:xfrm>
              <a:off x="470016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0" y="0"/>
                  </a:moveTo>
                  <a:cubicBezTo>
                    <a:pt x="6" y="0"/>
                    <a:pt x="0" y="0"/>
                    <a:pt x="0" y="6"/>
                  </a:cubicBezTo>
                  <a:cubicBezTo>
                    <a:pt x="0" y="8"/>
                    <a:pt x="2" y="10"/>
                    <a:pt x="5" y="13"/>
                  </a:cubicBezTo>
                  <a:cubicBezTo>
                    <a:pt x="48" y="53"/>
                    <a:pt x="94" y="118"/>
                    <a:pt x="94" y="246"/>
                  </a:cubicBezTo>
                  <a:cubicBezTo>
                    <a:pt x="94" y="349"/>
                    <a:pt x="62" y="427"/>
                    <a:pt x="10" y="475"/>
                  </a:cubicBezTo>
                  <a:cubicBezTo>
                    <a:pt x="0" y="485"/>
                    <a:pt x="0" y="485"/>
                    <a:pt x="0" y="488"/>
                  </a:cubicBezTo>
                  <a:cubicBezTo>
                    <a:pt x="0" y="490"/>
                    <a:pt x="2" y="493"/>
                    <a:pt x="6" y="493"/>
                  </a:cubicBezTo>
                  <a:cubicBezTo>
                    <a:pt x="13" y="493"/>
                    <a:pt x="59" y="461"/>
                    <a:pt x="93" y="398"/>
                  </a:cubicBezTo>
                  <a:cubicBezTo>
                    <a:pt x="115" y="358"/>
                    <a:pt x="130" y="304"/>
                    <a:pt x="130" y="246"/>
                  </a:cubicBezTo>
                  <a:cubicBezTo>
                    <a:pt x="130" y="178"/>
                    <a:pt x="109" y="6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62AB31D1-D793-2C40-81DD-04B506532822}"/>
                </a:ext>
              </a:extLst>
            </p:cNvPr>
            <p:cNvSpPr/>
            <p:nvPr/>
          </p:nvSpPr>
          <p:spPr>
            <a:xfrm>
              <a:off x="4785480" y="6586920"/>
              <a:ext cx="9828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" h="323">
                  <a:moveTo>
                    <a:pt x="254" y="173"/>
                  </a:moveTo>
                  <a:cubicBezTo>
                    <a:pt x="262" y="173"/>
                    <a:pt x="274" y="173"/>
                    <a:pt x="274" y="162"/>
                  </a:cubicBezTo>
                  <a:cubicBezTo>
                    <a:pt x="274" y="149"/>
                    <a:pt x="262" y="149"/>
                    <a:pt x="254" y="149"/>
                  </a:cubicBezTo>
                  <a:lnTo>
                    <a:pt x="24" y="149"/>
                  </a:lnTo>
                  <a:cubicBezTo>
                    <a:pt x="32" y="78"/>
                    <a:pt x="93" y="24"/>
                    <a:pt x="170" y="24"/>
                  </a:cubicBezTo>
                  <a:lnTo>
                    <a:pt x="254" y="24"/>
                  </a:lnTo>
                  <a:cubicBezTo>
                    <a:pt x="262" y="24"/>
                    <a:pt x="274" y="24"/>
                    <a:pt x="274" y="13"/>
                  </a:cubicBezTo>
                  <a:cubicBezTo>
                    <a:pt x="274" y="0"/>
                    <a:pt x="262" y="0"/>
                    <a:pt x="254" y="0"/>
                  </a:cubicBezTo>
                  <a:lnTo>
                    <a:pt x="168" y="0"/>
                  </a:lnTo>
                  <a:cubicBezTo>
                    <a:pt x="75" y="0"/>
                    <a:pt x="0" y="72"/>
                    <a:pt x="0" y="162"/>
                  </a:cubicBezTo>
                  <a:cubicBezTo>
                    <a:pt x="0" y="253"/>
                    <a:pt x="77" y="323"/>
                    <a:pt x="168" y="323"/>
                  </a:cubicBezTo>
                  <a:lnTo>
                    <a:pt x="254" y="323"/>
                  </a:lnTo>
                  <a:cubicBezTo>
                    <a:pt x="262" y="323"/>
                    <a:pt x="274" y="323"/>
                    <a:pt x="274" y="310"/>
                  </a:cubicBezTo>
                  <a:cubicBezTo>
                    <a:pt x="274" y="299"/>
                    <a:pt x="262" y="299"/>
                    <a:pt x="254" y="299"/>
                  </a:cubicBezTo>
                  <a:lnTo>
                    <a:pt x="170" y="299"/>
                  </a:lnTo>
                  <a:cubicBezTo>
                    <a:pt x="93" y="299"/>
                    <a:pt x="32" y="245"/>
                    <a:pt x="24" y="1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3F32A5F8-0E69-6747-8C27-F7F9D7A81B16}"/>
                </a:ext>
              </a:extLst>
            </p:cNvPr>
            <p:cNvSpPr/>
            <p:nvPr/>
          </p:nvSpPr>
          <p:spPr>
            <a:xfrm>
              <a:off x="4915080" y="6568559"/>
              <a:ext cx="135720" cy="12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8" h="338">
                  <a:moveTo>
                    <a:pt x="58" y="299"/>
                  </a:moveTo>
                  <a:cubicBezTo>
                    <a:pt x="54" y="315"/>
                    <a:pt x="53" y="320"/>
                    <a:pt x="14" y="320"/>
                  </a:cubicBezTo>
                  <a:cubicBezTo>
                    <a:pt x="6" y="320"/>
                    <a:pt x="0" y="320"/>
                    <a:pt x="0" y="330"/>
                  </a:cubicBezTo>
                  <a:cubicBezTo>
                    <a:pt x="0" y="338"/>
                    <a:pt x="6" y="338"/>
                    <a:pt x="14" y="338"/>
                  </a:cubicBezTo>
                  <a:lnTo>
                    <a:pt x="206" y="338"/>
                  </a:lnTo>
                  <a:cubicBezTo>
                    <a:pt x="290" y="338"/>
                    <a:pt x="352" y="282"/>
                    <a:pt x="352" y="232"/>
                  </a:cubicBezTo>
                  <a:cubicBezTo>
                    <a:pt x="352" y="197"/>
                    <a:pt x="320" y="166"/>
                    <a:pt x="269" y="162"/>
                  </a:cubicBezTo>
                  <a:cubicBezTo>
                    <a:pt x="328" y="150"/>
                    <a:pt x="378" y="112"/>
                    <a:pt x="378" y="70"/>
                  </a:cubicBezTo>
                  <a:cubicBezTo>
                    <a:pt x="378" y="32"/>
                    <a:pt x="339" y="0"/>
                    <a:pt x="275" y="0"/>
                  </a:cubicBezTo>
                  <a:lnTo>
                    <a:pt x="96" y="0"/>
                  </a:lnTo>
                  <a:cubicBezTo>
                    <a:pt x="86" y="0"/>
                    <a:pt x="80" y="0"/>
                    <a:pt x="80" y="11"/>
                  </a:cubicBezTo>
                  <a:cubicBezTo>
                    <a:pt x="80" y="18"/>
                    <a:pt x="86" y="18"/>
                    <a:pt x="96" y="18"/>
                  </a:cubicBezTo>
                  <a:cubicBezTo>
                    <a:pt x="96" y="18"/>
                    <a:pt x="106" y="18"/>
                    <a:pt x="115" y="19"/>
                  </a:cubicBezTo>
                  <a:cubicBezTo>
                    <a:pt x="125" y="19"/>
                    <a:pt x="126" y="21"/>
                    <a:pt x="126" y="26"/>
                  </a:cubicBezTo>
                  <a:cubicBezTo>
                    <a:pt x="126" y="27"/>
                    <a:pt x="126" y="29"/>
                    <a:pt x="123" y="37"/>
                  </a:cubicBezTo>
                  <a:close/>
                  <a:moveTo>
                    <a:pt x="138" y="155"/>
                  </a:moveTo>
                  <a:lnTo>
                    <a:pt x="168" y="35"/>
                  </a:lnTo>
                  <a:cubicBezTo>
                    <a:pt x="171" y="19"/>
                    <a:pt x="171" y="18"/>
                    <a:pt x="192" y="18"/>
                  </a:cubicBezTo>
                  <a:lnTo>
                    <a:pt x="267" y="18"/>
                  </a:lnTo>
                  <a:cubicBezTo>
                    <a:pt x="318" y="18"/>
                    <a:pt x="330" y="51"/>
                    <a:pt x="330" y="70"/>
                  </a:cubicBezTo>
                  <a:cubicBezTo>
                    <a:pt x="330" y="110"/>
                    <a:pt x="285" y="155"/>
                    <a:pt x="218" y="155"/>
                  </a:cubicBezTo>
                  <a:close/>
                  <a:moveTo>
                    <a:pt x="114" y="320"/>
                  </a:moveTo>
                  <a:cubicBezTo>
                    <a:pt x="98" y="320"/>
                    <a:pt x="98" y="320"/>
                    <a:pt x="98" y="315"/>
                  </a:cubicBezTo>
                  <a:cubicBezTo>
                    <a:pt x="98" y="315"/>
                    <a:pt x="98" y="312"/>
                    <a:pt x="99" y="304"/>
                  </a:cubicBezTo>
                  <a:lnTo>
                    <a:pt x="134" y="170"/>
                  </a:lnTo>
                  <a:lnTo>
                    <a:pt x="238" y="170"/>
                  </a:lnTo>
                  <a:cubicBezTo>
                    <a:pt x="285" y="170"/>
                    <a:pt x="302" y="200"/>
                    <a:pt x="302" y="229"/>
                  </a:cubicBezTo>
                  <a:cubicBezTo>
                    <a:pt x="302" y="277"/>
                    <a:pt x="253" y="320"/>
                    <a:pt x="194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86EAB9E-68F0-234C-980C-E84E6C31A8D2}"/>
                </a:ext>
              </a:extLst>
            </p:cNvPr>
            <p:cNvSpPr/>
            <p:nvPr/>
          </p:nvSpPr>
          <p:spPr>
            <a:xfrm>
              <a:off x="5147640" y="615996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837"/>
                  </a:moveTo>
                  <a:cubicBezTo>
                    <a:pt x="186" y="835"/>
                    <a:pt x="184" y="834"/>
                    <a:pt x="182" y="830"/>
                  </a:cubicBezTo>
                  <a:cubicBezTo>
                    <a:pt x="149" y="797"/>
                    <a:pt x="101" y="739"/>
                    <a:pt x="72" y="624"/>
                  </a:cubicBezTo>
                  <a:cubicBezTo>
                    <a:pt x="56" y="560"/>
                    <a:pt x="50" y="488"/>
                    <a:pt x="50" y="422"/>
                  </a:cubicBezTo>
                  <a:cubicBezTo>
                    <a:pt x="50" y="237"/>
                    <a:pt x="93" y="107"/>
                    <a:pt x="179" y="16"/>
                  </a:cubicBezTo>
                  <a:cubicBezTo>
                    <a:pt x="186" y="10"/>
                    <a:pt x="186" y="8"/>
                    <a:pt x="186" y="6"/>
                  </a:cubicBezTo>
                  <a:cubicBezTo>
                    <a:pt x="186" y="0"/>
                    <a:pt x="179" y="0"/>
                    <a:pt x="176" y="0"/>
                  </a:cubicBezTo>
                  <a:cubicBezTo>
                    <a:pt x="166" y="0"/>
                    <a:pt x="128" y="42"/>
                    <a:pt x="118" y="53"/>
                  </a:cubicBezTo>
                  <a:cubicBezTo>
                    <a:pt x="46" y="138"/>
                    <a:pt x="0" y="266"/>
                    <a:pt x="0" y="422"/>
                  </a:cubicBezTo>
                  <a:cubicBezTo>
                    <a:pt x="0" y="522"/>
                    <a:pt x="18" y="664"/>
                    <a:pt x="110" y="782"/>
                  </a:cubicBezTo>
                  <a:cubicBezTo>
                    <a:pt x="118" y="790"/>
                    <a:pt x="163" y="845"/>
                    <a:pt x="176" y="845"/>
                  </a:cubicBezTo>
                  <a:cubicBezTo>
                    <a:pt x="179" y="845"/>
                    <a:pt x="186" y="845"/>
                    <a:pt x="186" y="8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3170C992-7D56-7F41-AF55-81E2790240CA}"/>
                </a:ext>
              </a:extLst>
            </p:cNvPr>
            <p:cNvSpPr/>
            <p:nvPr/>
          </p:nvSpPr>
          <p:spPr>
            <a:xfrm>
              <a:off x="523116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2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2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EACB2C32-56CE-8D4F-B7D0-7F29EBFC309D}"/>
                </a:ext>
              </a:extLst>
            </p:cNvPr>
            <p:cNvSpPr/>
            <p:nvPr/>
          </p:nvSpPr>
          <p:spPr>
            <a:xfrm>
              <a:off x="532620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7B488EA2-E086-124F-A7C7-A8FBA47A9043}"/>
                </a:ext>
              </a:extLst>
            </p:cNvPr>
            <p:cNvSpPr/>
            <p:nvPr/>
          </p:nvSpPr>
          <p:spPr>
            <a:xfrm>
              <a:off x="5457240" y="6263280"/>
              <a:ext cx="1033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20">
                  <a:moveTo>
                    <a:pt x="42" y="270"/>
                  </a:moveTo>
                  <a:cubicBezTo>
                    <a:pt x="40" y="282"/>
                    <a:pt x="35" y="298"/>
                    <a:pt x="35" y="301"/>
                  </a:cubicBezTo>
                  <a:cubicBezTo>
                    <a:pt x="35" y="314"/>
                    <a:pt x="45" y="320"/>
                    <a:pt x="56" y="320"/>
                  </a:cubicBezTo>
                  <a:cubicBezTo>
                    <a:pt x="64" y="320"/>
                    <a:pt x="77" y="314"/>
                    <a:pt x="82" y="301"/>
                  </a:cubicBezTo>
                  <a:cubicBezTo>
                    <a:pt x="83" y="298"/>
                    <a:pt x="107" y="202"/>
                    <a:pt x="110" y="189"/>
                  </a:cubicBezTo>
                  <a:cubicBezTo>
                    <a:pt x="115" y="165"/>
                    <a:pt x="128" y="115"/>
                    <a:pt x="133" y="96"/>
                  </a:cubicBezTo>
                  <a:cubicBezTo>
                    <a:pt x="136" y="88"/>
                    <a:pt x="155" y="54"/>
                    <a:pt x="173" y="38"/>
                  </a:cubicBezTo>
                  <a:cubicBezTo>
                    <a:pt x="178" y="34"/>
                    <a:pt x="198" y="16"/>
                    <a:pt x="229" y="16"/>
                  </a:cubicBezTo>
                  <a:cubicBezTo>
                    <a:pt x="248" y="16"/>
                    <a:pt x="258" y="24"/>
                    <a:pt x="259" y="24"/>
                  </a:cubicBezTo>
                  <a:cubicBezTo>
                    <a:pt x="237" y="27"/>
                    <a:pt x="222" y="45"/>
                    <a:pt x="222" y="62"/>
                  </a:cubicBezTo>
                  <a:cubicBezTo>
                    <a:pt x="222" y="74"/>
                    <a:pt x="230" y="88"/>
                    <a:pt x="250" y="88"/>
                  </a:cubicBezTo>
                  <a:cubicBezTo>
                    <a:pt x="267" y="88"/>
                    <a:pt x="288" y="72"/>
                    <a:pt x="288" y="46"/>
                  </a:cubicBezTo>
                  <a:cubicBezTo>
                    <a:pt x="288" y="21"/>
                    <a:pt x="266" y="0"/>
                    <a:pt x="229" y="0"/>
                  </a:cubicBezTo>
                  <a:cubicBezTo>
                    <a:pt x="182" y="0"/>
                    <a:pt x="152" y="35"/>
                    <a:pt x="139" y="54"/>
                  </a:cubicBezTo>
                  <a:cubicBezTo>
                    <a:pt x="133" y="22"/>
                    <a:pt x="107" y="0"/>
                    <a:pt x="74" y="0"/>
                  </a:cubicBezTo>
                  <a:cubicBezTo>
                    <a:pt x="42" y="0"/>
                    <a:pt x="29" y="27"/>
                    <a:pt x="22" y="40"/>
                  </a:cubicBezTo>
                  <a:cubicBezTo>
                    <a:pt x="10" y="64"/>
                    <a:pt x="0" y="107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21" y="99"/>
                  </a:cubicBezTo>
                  <a:cubicBezTo>
                    <a:pt x="32" y="50"/>
                    <a:pt x="46" y="16"/>
                    <a:pt x="72" y="16"/>
                  </a:cubicBezTo>
                  <a:cubicBezTo>
                    <a:pt x="85" y="16"/>
                    <a:pt x="94" y="21"/>
                    <a:pt x="94" y="48"/>
                  </a:cubicBezTo>
                  <a:cubicBezTo>
                    <a:pt x="94" y="62"/>
                    <a:pt x="91" y="70"/>
                    <a:pt x="83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7CE9126F-A8F0-6749-A1BF-DA9ED47D9A33}"/>
                </a:ext>
              </a:extLst>
            </p:cNvPr>
            <p:cNvSpPr/>
            <p:nvPr/>
          </p:nvSpPr>
          <p:spPr>
            <a:xfrm>
              <a:off x="5574240" y="6263280"/>
              <a:ext cx="11664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5" h="456">
                  <a:moveTo>
                    <a:pt x="322" y="46"/>
                  </a:moveTo>
                  <a:cubicBezTo>
                    <a:pt x="323" y="42"/>
                    <a:pt x="325" y="38"/>
                    <a:pt x="325" y="34"/>
                  </a:cubicBezTo>
                  <a:cubicBezTo>
                    <a:pt x="325" y="21"/>
                    <a:pt x="315" y="14"/>
                    <a:pt x="304" y="14"/>
                  </a:cubicBezTo>
                  <a:cubicBezTo>
                    <a:pt x="296" y="14"/>
                    <a:pt x="277" y="19"/>
                    <a:pt x="275" y="45"/>
                  </a:cubicBezTo>
                  <a:cubicBezTo>
                    <a:pt x="262" y="18"/>
                    <a:pt x="237" y="0"/>
                    <a:pt x="210" y="0"/>
                  </a:cubicBezTo>
                  <a:cubicBezTo>
                    <a:pt x="128" y="0"/>
                    <a:pt x="42" y="99"/>
                    <a:pt x="42" y="200"/>
                  </a:cubicBezTo>
                  <a:cubicBezTo>
                    <a:pt x="42" y="270"/>
                    <a:pt x="85" y="312"/>
                    <a:pt x="134" y="312"/>
                  </a:cubicBezTo>
                  <a:cubicBezTo>
                    <a:pt x="176" y="312"/>
                    <a:pt x="210" y="278"/>
                    <a:pt x="218" y="270"/>
                  </a:cubicBezTo>
                  <a:lnTo>
                    <a:pt x="218" y="272"/>
                  </a:lnTo>
                  <a:cubicBezTo>
                    <a:pt x="203" y="334"/>
                    <a:pt x="194" y="363"/>
                    <a:pt x="194" y="365"/>
                  </a:cubicBezTo>
                  <a:cubicBezTo>
                    <a:pt x="192" y="371"/>
                    <a:pt x="168" y="442"/>
                    <a:pt x="93" y="442"/>
                  </a:cubicBezTo>
                  <a:cubicBezTo>
                    <a:pt x="78" y="442"/>
                    <a:pt x="56" y="440"/>
                    <a:pt x="37" y="434"/>
                  </a:cubicBezTo>
                  <a:cubicBezTo>
                    <a:pt x="58" y="427"/>
                    <a:pt x="66" y="410"/>
                    <a:pt x="66" y="397"/>
                  </a:cubicBezTo>
                  <a:cubicBezTo>
                    <a:pt x="66" y="386"/>
                    <a:pt x="58" y="373"/>
                    <a:pt x="38" y="373"/>
                  </a:cubicBezTo>
                  <a:cubicBezTo>
                    <a:pt x="22" y="373"/>
                    <a:pt x="0" y="386"/>
                    <a:pt x="0" y="413"/>
                  </a:cubicBezTo>
                  <a:cubicBezTo>
                    <a:pt x="0" y="442"/>
                    <a:pt x="26" y="456"/>
                    <a:pt x="94" y="456"/>
                  </a:cubicBezTo>
                  <a:cubicBezTo>
                    <a:pt x="182" y="456"/>
                    <a:pt x="234" y="402"/>
                    <a:pt x="243" y="358"/>
                  </a:cubicBezTo>
                  <a:close/>
                  <a:moveTo>
                    <a:pt x="230" y="221"/>
                  </a:moveTo>
                  <a:cubicBezTo>
                    <a:pt x="226" y="240"/>
                    <a:pt x="210" y="258"/>
                    <a:pt x="194" y="270"/>
                  </a:cubicBezTo>
                  <a:cubicBezTo>
                    <a:pt x="179" y="283"/>
                    <a:pt x="157" y="296"/>
                    <a:pt x="138" y="296"/>
                  </a:cubicBezTo>
                  <a:cubicBezTo>
                    <a:pt x="102" y="296"/>
                    <a:pt x="91" y="259"/>
                    <a:pt x="91" y="232"/>
                  </a:cubicBezTo>
                  <a:cubicBezTo>
                    <a:pt x="91" y="197"/>
                    <a:pt x="112" y="114"/>
                    <a:pt x="131" y="78"/>
                  </a:cubicBezTo>
                  <a:cubicBezTo>
                    <a:pt x="150" y="43"/>
                    <a:pt x="181" y="16"/>
                    <a:pt x="210" y="16"/>
                  </a:cubicBezTo>
                  <a:cubicBezTo>
                    <a:pt x="256" y="16"/>
                    <a:pt x="266" y="72"/>
                    <a:pt x="266" y="77"/>
                  </a:cubicBezTo>
                  <a:cubicBezTo>
                    <a:pt x="266" y="80"/>
                    <a:pt x="266" y="83"/>
                    <a:pt x="264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7F243038-4AA7-8C40-9044-995A3333C6F8}"/>
                </a:ext>
              </a:extLst>
            </p:cNvPr>
            <p:cNvSpPr/>
            <p:nvPr/>
          </p:nvSpPr>
          <p:spPr>
            <a:xfrm>
              <a:off x="5711760" y="6263280"/>
              <a:ext cx="975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2" h="320">
                  <a:moveTo>
                    <a:pt x="99" y="149"/>
                  </a:moveTo>
                  <a:cubicBezTo>
                    <a:pt x="120" y="149"/>
                    <a:pt x="173" y="147"/>
                    <a:pt x="208" y="133"/>
                  </a:cubicBezTo>
                  <a:cubicBezTo>
                    <a:pt x="258" y="112"/>
                    <a:pt x="261" y="70"/>
                    <a:pt x="261" y="61"/>
                  </a:cubicBezTo>
                  <a:cubicBezTo>
                    <a:pt x="261" y="29"/>
                    <a:pt x="234" y="0"/>
                    <a:pt x="186" y="0"/>
                  </a:cubicBezTo>
                  <a:cubicBezTo>
                    <a:pt x="107" y="0"/>
                    <a:pt x="0" y="69"/>
                    <a:pt x="0" y="192"/>
                  </a:cubicBezTo>
                  <a:cubicBezTo>
                    <a:pt x="0" y="264"/>
                    <a:pt x="42" y="320"/>
                    <a:pt x="110" y="320"/>
                  </a:cubicBezTo>
                  <a:cubicBezTo>
                    <a:pt x="213" y="320"/>
                    <a:pt x="272" y="245"/>
                    <a:pt x="272" y="237"/>
                  </a:cubicBezTo>
                  <a:cubicBezTo>
                    <a:pt x="272" y="232"/>
                    <a:pt x="267" y="227"/>
                    <a:pt x="262" y="227"/>
                  </a:cubicBezTo>
                  <a:cubicBezTo>
                    <a:pt x="259" y="227"/>
                    <a:pt x="258" y="229"/>
                    <a:pt x="254" y="235"/>
                  </a:cubicBezTo>
                  <a:cubicBezTo>
                    <a:pt x="198" y="304"/>
                    <a:pt x="122" y="304"/>
                    <a:pt x="112" y="304"/>
                  </a:cubicBezTo>
                  <a:cubicBezTo>
                    <a:pt x="58" y="304"/>
                    <a:pt x="51" y="245"/>
                    <a:pt x="51" y="222"/>
                  </a:cubicBezTo>
                  <a:cubicBezTo>
                    <a:pt x="51" y="214"/>
                    <a:pt x="51" y="192"/>
                    <a:pt x="62" y="149"/>
                  </a:cubicBezTo>
                  <a:close/>
                  <a:moveTo>
                    <a:pt x="67" y="133"/>
                  </a:moveTo>
                  <a:cubicBezTo>
                    <a:pt x="94" y="26"/>
                    <a:pt x="166" y="16"/>
                    <a:pt x="186" y="16"/>
                  </a:cubicBezTo>
                  <a:cubicBezTo>
                    <a:pt x="219" y="16"/>
                    <a:pt x="238" y="37"/>
                    <a:pt x="238" y="61"/>
                  </a:cubicBezTo>
                  <a:cubicBezTo>
                    <a:pt x="238" y="133"/>
                    <a:pt x="125" y="133"/>
                    <a:pt x="96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9E1557D0-DFD2-7E4A-BC39-BFFF0D3735DD}"/>
                </a:ext>
              </a:extLst>
            </p:cNvPr>
            <p:cNvSpPr/>
            <p:nvPr/>
          </p:nvSpPr>
          <p:spPr>
            <a:xfrm>
              <a:off x="582300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1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0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B108A735-98FD-0D47-BCDF-781F41A4C8BC}"/>
                </a:ext>
              </a:extLst>
            </p:cNvPr>
            <p:cNvSpPr/>
            <p:nvPr/>
          </p:nvSpPr>
          <p:spPr>
            <a:xfrm>
              <a:off x="5933519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D6770971-D2F2-D046-95D5-F8866C751182}"/>
                </a:ext>
              </a:extLst>
            </p:cNvPr>
            <p:cNvSpPr/>
            <p:nvPr/>
          </p:nvSpPr>
          <p:spPr>
            <a:xfrm>
              <a:off x="601920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91A6B38F-277A-854E-A6FB-0EDA5C5AC12A}"/>
                </a:ext>
              </a:extLst>
            </p:cNvPr>
            <p:cNvSpPr/>
            <p:nvPr/>
          </p:nvSpPr>
          <p:spPr>
            <a:xfrm>
              <a:off x="6132960" y="6171480"/>
              <a:ext cx="44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256">
                  <a:moveTo>
                    <a:pt x="120" y="43"/>
                  </a:moveTo>
                  <a:cubicBezTo>
                    <a:pt x="125" y="35"/>
                    <a:pt x="125" y="30"/>
                    <a:pt x="125" y="27"/>
                  </a:cubicBezTo>
                  <a:cubicBezTo>
                    <a:pt x="125" y="11"/>
                    <a:pt x="110" y="0"/>
                    <a:pt x="96" y="0"/>
                  </a:cubicBezTo>
                  <a:cubicBezTo>
                    <a:pt x="77" y="0"/>
                    <a:pt x="70" y="16"/>
                    <a:pt x="69" y="24"/>
                  </a:cubicBezTo>
                  <a:lnTo>
                    <a:pt x="3" y="238"/>
                  </a:lnTo>
                  <a:cubicBezTo>
                    <a:pt x="2" y="238"/>
                    <a:pt x="0" y="245"/>
                    <a:pt x="0" y="245"/>
                  </a:cubicBezTo>
                  <a:cubicBezTo>
                    <a:pt x="0" y="251"/>
                    <a:pt x="16" y="256"/>
                    <a:pt x="19" y="256"/>
                  </a:cubicBezTo>
                  <a:cubicBezTo>
                    <a:pt x="22" y="256"/>
                    <a:pt x="24" y="256"/>
                    <a:pt x="27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510C6BFF-D6D1-4247-AA77-FF0FD0E7B5C7}"/>
                </a:ext>
              </a:extLst>
            </p:cNvPr>
            <p:cNvSpPr/>
            <p:nvPr/>
          </p:nvSpPr>
          <p:spPr>
            <a:xfrm>
              <a:off x="621756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50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CB399CB4-A247-5F43-AB4A-F18BCEEBD35F}"/>
                </a:ext>
              </a:extLst>
            </p:cNvPr>
            <p:cNvSpPr/>
            <p:nvPr/>
          </p:nvSpPr>
          <p:spPr>
            <a:xfrm>
              <a:off x="631476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A35D04D7-C918-F648-85D5-7F0FC67D13D2}"/>
                </a:ext>
              </a:extLst>
            </p:cNvPr>
            <p:cNvSpPr/>
            <p:nvPr/>
          </p:nvSpPr>
          <p:spPr>
            <a:xfrm>
              <a:off x="6514200" y="6221519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5E3E7D7B-A755-5B40-AE0D-54070E7D8B7D}"/>
                </a:ext>
              </a:extLst>
            </p:cNvPr>
            <p:cNvSpPr/>
            <p:nvPr/>
          </p:nvSpPr>
          <p:spPr>
            <a:xfrm>
              <a:off x="66801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3F498FDA-A21D-CE47-805D-1C0038C22AAE}"/>
                </a:ext>
              </a:extLst>
            </p:cNvPr>
            <p:cNvSpPr/>
            <p:nvPr/>
          </p:nvSpPr>
          <p:spPr>
            <a:xfrm>
              <a:off x="684144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81DFB363-8FBF-3C4C-BAAA-2B6A14068AC0}"/>
                </a:ext>
              </a:extLst>
            </p:cNvPr>
            <p:cNvSpPr/>
            <p:nvPr/>
          </p:nvSpPr>
          <p:spPr>
            <a:xfrm>
              <a:off x="708480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73A1E74F-E3A8-9C43-93B8-3E5E039D0008}"/>
                </a:ext>
              </a:extLst>
            </p:cNvPr>
            <p:cNvSpPr/>
            <p:nvPr/>
          </p:nvSpPr>
          <p:spPr>
            <a:xfrm>
              <a:off x="728028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E46C372E-E837-7B4A-B821-86B5139D9327}"/>
                </a:ext>
              </a:extLst>
            </p:cNvPr>
            <p:cNvSpPr/>
            <p:nvPr/>
          </p:nvSpPr>
          <p:spPr>
            <a:xfrm>
              <a:off x="746064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9B427DFD-CEE5-2040-9F0B-3FDEE3AC30D6}"/>
                </a:ext>
              </a:extLst>
            </p:cNvPr>
            <p:cNvSpPr/>
            <p:nvPr/>
          </p:nvSpPr>
          <p:spPr>
            <a:xfrm>
              <a:off x="7547039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46683324-F37F-6647-85BC-A67B81D71774}"/>
                </a:ext>
              </a:extLst>
            </p:cNvPr>
            <p:cNvSpPr/>
            <p:nvPr/>
          </p:nvSpPr>
          <p:spPr>
            <a:xfrm>
              <a:off x="767376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685AD481-744D-9F4C-80B3-4BC16E226306}"/>
                </a:ext>
              </a:extLst>
            </p:cNvPr>
            <p:cNvSpPr/>
            <p:nvPr/>
          </p:nvSpPr>
          <p:spPr>
            <a:xfrm>
              <a:off x="777384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C63F718C-8090-6D42-A532-67F91CE04698}"/>
                </a:ext>
              </a:extLst>
            </p:cNvPr>
            <p:cNvSpPr/>
            <p:nvPr/>
          </p:nvSpPr>
          <p:spPr>
            <a:xfrm>
              <a:off x="791136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59CE4D26-0DFA-0147-AB57-B92203B6D844}"/>
                </a:ext>
              </a:extLst>
            </p:cNvPr>
            <p:cNvSpPr/>
            <p:nvPr/>
          </p:nvSpPr>
          <p:spPr>
            <a:xfrm>
              <a:off x="8006399" y="615996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422"/>
                  </a:moveTo>
                  <a:cubicBezTo>
                    <a:pt x="186" y="323"/>
                    <a:pt x="168" y="181"/>
                    <a:pt x="75" y="62"/>
                  </a:cubicBezTo>
                  <a:cubicBezTo>
                    <a:pt x="67" y="53"/>
                    <a:pt x="21" y="0"/>
                    <a:pt x="8" y="0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0" y="10"/>
                    <a:pt x="2" y="11"/>
                    <a:pt x="5" y="14"/>
                  </a:cubicBezTo>
                  <a:cubicBezTo>
                    <a:pt x="38" y="51"/>
                    <a:pt x="85" y="107"/>
                    <a:pt x="114" y="219"/>
                  </a:cubicBezTo>
                  <a:cubicBezTo>
                    <a:pt x="130" y="283"/>
                    <a:pt x="136" y="357"/>
                    <a:pt x="136" y="422"/>
                  </a:cubicBezTo>
                  <a:cubicBezTo>
                    <a:pt x="136" y="493"/>
                    <a:pt x="130" y="565"/>
                    <a:pt x="112" y="634"/>
                  </a:cubicBezTo>
                  <a:cubicBezTo>
                    <a:pt x="85" y="733"/>
                    <a:pt x="43" y="789"/>
                    <a:pt x="6" y="829"/>
                  </a:cubicBezTo>
                  <a:cubicBezTo>
                    <a:pt x="0" y="835"/>
                    <a:pt x="0" y="835"/>
                    <a:pt x="0" y="837"/>
                  </a:cubicBezTo>
                  <a:cubicBezTo>
                    <a:pt x="0" y="843"/>
                    <a:pt x="5" y="845"/>
                    <a:pt x="8" y="845"/>
                  </a:cubicBezTo>
                  <a:cubicBezTo>
                    <a:pt x="19" y="845"/>
                    <a:pt x="58" y="802"/>
                    <a:pt x="67" y="792"/>
                  </a:cubicBezTo>
                  <a:cubicBezTo>
                    <a:pt x="139" y="706"/>
                    <a:pt x="186" y="579"/>
                    <a:pt x="186" y="4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793DD811-5F0D-5A49-AA7C-0FBF68F28C2A}"/>
                </a:ext>
              </a:extLst>
            </p:cNvPr>
            <p:cNvSpPr/>
            <p:nvPr/>
          </p:nvSpPr>
          <p:spPr>
            <a:xfrm>
              <a:off x="817344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468E345-AA1C-8347-A5FB-0333D35C1D33}"/>
                </a:ext>
              </a:extLst>
            </p:cNvPr>
            <p:cNvSpPr/>
            <p:nvPr/>
          </p:nvSpPr>
          <p:spPr>
            <a:xfrm>
              <a:off x="837972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2CEA902C-2B15-674C-AF10-3AEE5FF82694}"/>
                </a:ext>
              </a:extLst>
            </p:cNvPr>
            <p:cNvSpPr/>
            <p:nvPr/>
          </p:nvSpPr>
          <p:spPr>
            <a:xfrm>
              <a:off x="854784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6" y="427"/>
                    <a:pt x="136" y="464"/>
                  </a:cubicBezTo>
                  <a:cubicBezTo>
                    <a:pt x="136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E1746B1-C371-CF4B-B538-7E599D9F5171}"/>
                </a:ext>
              </a:extLst>
            </p:cNvPr>
            <p:cNvSpPr/>
            <p:nvPr/>
          </p:nvSpPr>
          <p:spPr>
            <a:xfrm>
              <a:off x="874332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8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06954732-37C4-AF4F-A5CA-931CEF7E624E}"/>
                </a:ext>
              </a:extLst>
            </p:cNvPr>
            <p:cNvSpPr/>
            <p:nvPr/>
          </p:nvSpPr>
          <p:spPr>
            <a:xfrm>
              <a:off x="8923679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578D03F4-CA29-4445-BBC2-6F9BC4D4A8B4}"/>
                </a:ext>
              </a:extLst>
            </p:cNvPr>
            <p:cNvSpPr/>
            <p:nvPr/>
          </p:nvSpPr>
          <p:spPr>
            <a:xfrm>
              <a:off x="901008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21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3096FD00-057D-B54B-86E4-3E67BC7850D1}"/>
                </a:ext>
              </a:extLst>
            </p:cNvPr>
            <p:cNvSpPr/>
            <p:nvPr/>
          </p:nvSpPr>
          <p:spPr>
            <a:xfrm>
              <a:off x="913680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5F19D648-7541-B84C-8CB1-A9D6E50E18D6}"/>
                </a:ext>
              </a:extLst>
            </p:cNvPr>
            <p:cNvSpPr/>
            <p:nvPr/>
          </p:nvSpPr>
          <p:spPr>
            <a:xfrm>
              <a:off x="923688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7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FF176D69-B80E-4847-AED6-1438A30EC4A6}"/>
                </a:ext>
              </a:extLst>
            </p:cNvPr>
            <p:cNvSpPr/>
            <p:nvPr/>
          </p:nvSpPr>
          <p:spPr>
            <a:xfrm>
              <a:off x="93744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88" name="Group 187" descr="18§display§target(s';w^-) = r + \gamma \max_{a'} Q_{w^-}(s', a')§svg§600§FALSE" title="TexMaths">
            <a:extLst>
              <a:ext uri="{FF2B5EF4-FFF2-40B4-BE49-F238E27FC236}">
                <a16:creationId xmlns:a16="http://schemas.microsoft.com/office/drawing/2014/main" id="{DA85A9EA-6229-DD41-A203-791830A2547E}"/>
              </a:ext>
            </a:extLst>
          </p:cNvPr>
          <p:cNvGrpSpPr/>
          <p:nvPr/>
        </p:nvGrpSpPr>
        <p:grpSpPr>
          <a:xfrm>
            <a:off x="1488416" y="4602797"/>
            <a:ext cx="4746240" cy="426599"/>
            <a:chOff x="1222199" y="6858000"/>
            <a:chExt cx="4746240" cy="426599"/>
          </a:xfrm>
        </p:grpSpPr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D7A26677-7918-BF4E-96BF-983F9907F26B}"/>
                </a:ext>
              </a:extLst>
            </p:cNvPr>
            <p:cNvSpPr/>
            <p:nvPr/>
          </p:nvSpPr>
          <p:spPr>
            <a:xfrm>
              <a:off x="1222199" y="6858000"/>
              <a:ext cx="4746240" cy="42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85" h="1179">
                  <a:moveTo>
                    <a:pt x="6593" y="1179"/>
                  </a:moveTo>
                  <a:lnTo>
                    <a:pt x="0" y="1179"/>
                  </a:lnTo>
                  <a:lnTo>
                    <a:pt x="0" y="0"/>
                  </a:lnTo>
                  <a:lnTo>
                    <a:pt x="13185" y="0"/>
                  </a:lnTo>
                  <a:lnTo>
                    <a:pt x="13185" y="1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5F1DE40A-7122-E342-AA8A-12B46973316E}"/>
                </a:ext>
              </a:extLst>
            </p:cNvPr>
            <p:cNvSpPr/>
            <p:nvPr/>
          </p:nvSpPr>
          <p:spPr>
            <a:xfrm>
              <a:off x="1228680" y="692028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60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4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49277417-7201-3A44-8C63-246D509AFA68}"/>
                </a:ext>
              </a:extLst>
            </p:cNvPr>
            <p:cNvSpPr/>
            <p:nvPr/>
          </p:nvSpPr>
          <p:spPr>
            <a:xfrm>
              <a:off x="1336320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6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6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06609695-9FFB-1F45-927B-2F6A708B13B4}"/>
                </a:ext>
              </a:extLst>
            </p:cNvPr>
            <p:cNvSpPr/>
            <p:nvPr/>
          </p:nvSpPr>
          <p:spPr>
            <a:xfrm>
              <a:off x="1482840" y="697284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18CB0C03-2F63-314A-91EC-88D74221D753}"/>
                </a:ext>
              </a:extLst>
            </p:cNvPr>
            <p:cNvSpPr/>
            <p:nvPr/>
          </p:nvSpPr>
          <p:spPr>
            <a:xfrm>
              <a:off x="1614960" y="6972840"/>
              <a:ext cx="131040" cy="184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513">
                  <a:moveTo>
                    <a:pt x="362" y="52"/>
                  </a:moveTo>
                  <a:cubicBezTo>
                    <a:pt x="364" y="47"/>
                    <a:pt x="365" y="43"/>
                    <a:pt x="365" y="38"/>
                  </a:cubicBezTo>
                  <a:cubicBezTo>
                    <a:pt x="365" y="23"/>
                    <a:pt x="355" y="16"/>
                    <a:pt x="342" y="16"/>
                  </a:cubicBezTo>
                  <a:cubicBezTo>
                    <a:pt x="333" y="16"/>
                    <a:pt x="313" y="22"/>
                    <a:pt x="310" y="50"/>
                  </a:cubicBezTo>
                  <a:cubicBezTo>
                    <a:pt x="295" y="20"/>
                    <a:pt x="266" y="0"/>
                    <a:pt x="236" y="0"/>
                  </a:cubicBezTo>
                  <a:cubicBezTo>
                    <a:pt x="144" y="0"/>
                    <a:pt x="47" y="112"/>
                    <a:pt x="47" y="225"/>
                  </a:cubicBezTo>
                  <a:cubicBezTo>
                    <a:pt x="47" y="304"/>
                    <a:pt x="95" y="351"/>
                    <a:pt x="151" y="351"/>
                  </a:cubicBezTo>
                  <a:cubicBezTo>
                    <a:pt x="198" y="351"/>
                    <a:pt x="236" y="313"/>
                    <a:pt x="245" y="304"/>
                  </a:cubicBezTo>
                  <a:lnTo>
                    <a:pt x="245" y="306"/>
                  </a:lnTo>
                  <a:cubicBezTo>
                    <a:pt x="229" y="376"/>
                    <a:pt x="218" y="409"/>
                    <a:pt x="218" y="410"/>
                  </a:cubicBezTo>
                  <a:cubicBezTo>
                    <a:pt x="216" y="418"/>
                    <a:pt x="189" y="497"/>
                    <a:pt x="104" y="497"/>
                  </a:cubicBezTo>
                  <a:cubicBezTo>
                    <a:pt x="88" y="497"/>
                    <a:pt x="63" y="495"/>
                    <a:pt x="41" y="488"/>
                  </a:cubicBezTo>
                  <a:cubicBezTo>
                    <a:pt x="65" y="481"/>
                    <a:pt x="74" y="461"/>
                    <a:pt x="74" y="446"/>
                  </a:cubicBezTo>
                  <a:cubicBezTo>
                    <a:pt x="74" y="434"/>
                    <a:pt x="65" y="419"/>
                    <a:pt x="43" y="419"/>
                  </a:cubicBezTo>
                  <a:cubicBezTo>
                    <a:pt x="25" y="419"/>
                    <a:pt x="0" y="434"/>
                    <a:pt x="0" y="464"/>
                  </a:cubicBezTo>
                  <a:cubicBezTo>
                    <a:pt x="0" y="497"/>
                    <a:pt x="29" y="513"/>
                    <a:pt x="106" y="513"/>
                  </a:cubicBezTo>
                  <a:cubicBezTo>
                    <a:pt x="205" y="513"/>
                    <a:pt x="263" y="452"/>
                    <a:pt x="274" y="403"/>
                  </a:cubicBezTo>
                  <a:close/>
                  <a:moveTo>
                    <a:pt x="259" y="248"/>
                  </a:moveTo>
                  <a:cubicBezTo>
                    <a:pt x="254" y="270"/>
                    <a:pt x="236" y="290"/>
                    <a:pt x="218" y="304"/>
                  </a:cubicBezTo>
                  <a:cubicBezTo>
                    <a:pt x="202" y="319"/>
                    <a:pt x="176" y="333"/>
                    <a:pt x="155" y="333"/>
                  </a:cubicBezTo>
                  <a:cubicBezTo>
                    <a:pt x="115" y="333"/>
                    <a:pt x="103" y="292"/>
                    <a:pt x="103" y="261"/>
                  </a:cubicBezTo>
                  <a:cubicBezTo>
                    <a:pt x="103" y="221"/>
                    <a:pt x="126" y="128"/>
                    <a:pt x="148" y="88"/>
                  </a:cubicBezTo>
                  <a:cubicBezTo>
                    <a:pt x="169" y="49"/>
                    <a:pt x="203" y="18"/>
                    <a:pt x="236" y="18"/>
                  </a:cubicBezTo>
                  <a:cubicBezTo>
                    <a:pt x="288" y="18"/>
                    <a:pt x="299" y="81"/>
                    <a:pt x="299" y="86"/>
                  </a:cubicBezTo>
                  <a:cubicBezTo>
                    <a:pt x="299" y="90"/>
                    <a:pt x="299" y="94"/>
                    <a:pt x="297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C1021E8A-057F-A34D-AE3A-50C444FC9FA7}"/>
                </a:ext>
              </a:extLst>
            </p:cNvPr>
            <p:cNvSpPr/>
            <p:nvPr/>
          </p:nvSpPr>
          <p:spPr>
            <a:xfrm>
              <a:off x="1769040" y="6972840"/>
              <a:ext cx="1098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6" h="360">
                  <a:moveTo>
                    <a:pt x="112" y="167"/>
                  </a:moveTo>
                  <a:cubicBezTo>
                    <a:pt x="135" y="167"/>
                    <a:pt x="194" y="166"/>
                    <a:pt x="234" y="149"/>
                  </a:cubicBezTo>
                  <a:cubicBezTo>
                    <a:pt x="290" y="126"/>
                    <a:pt x="293" y="79"/>
                    <a:pt x="293" y="68"/>
                  </a:cubicBezTo>
                  <a:cubicBezTo>
                    <a:pt x="293" y="32"/>
                    <a:pt x="263" y="0"/>
                    <a:pt x="209" y="0"/>
                  </a:cubicBezTo>
                  <a:cubicBezTo>
                    <a:pt x="121" y="0"/>
                    <a:pt x="0" y="77"/>
                    <a:pt x="0" y="216"/>
                  </a:cubicBezTo>
                  <a:cubicBezTo>
                    <a:pt x="0" y="297"/>
                    <a:pt x="47" y="360"/>
                    <a:pt x="124" y="360"/>
                  </a:cubicBezTo>
                  <a:cubicBezTo>
                    <a:pt x="239" y="360"/>
                    <a:pt x="306" y="275"/>
                    <a:pt x="306" y="266"/>
                  </a:cubicBezTo>
                  <a:cubicBezTo>
                    <a:pt x="306" y="261"/>
                    <a:pt x="301" y="256"/>
                    <a:pt x="295" y="256"/>
                  </a:cubicBezTo>
                  <a:cubicBezTo>
                    <a:pt x="292" y="256"/>
                    <a:pt x="290" y="257"/>
                    <a:pt x="286" y="265"/>
                  </a:cubicBezTo>
                  <a:cubicBezTo>
                    <a:pt x="223" y="342"/>
                    <a:pt x="137" y="342"/>
                    <a:pt x="126" y="342"/>
                  </a:cubicBezTo>
                  <a:cubicBezTo>
                    <a:pt x="65" y="342"/>
                    <a:pt x="58" y="275"/>
                    <a:pt x="58" y="250"/>
                  </a:cubicBezTo>
                  <a:cubicBezTo>
                    <a:pt x="58" y="241"/>
                    <a:pt x="58" y="216"/>
                    <a:pt x="70" y="167"/>
                  </a:cubicBezTo>
                  <a:close/>
                  <a:moveTo>
                    <a:pt x="76" y="149"/>
                  </a:moveTo>
                  <a:cubicBezTo>
                    <a:pt x="106" y="29"/>
                    <a:pt x="187" y="18"/>
                    <a:pt x="209" y="18"/>
                  </a:cubicBezTo>
                  <a:cubicBezTo>
                    <a:pt x="247" y="18"/>
                    <a:pt x="266" y="41"/>
                    <a:pt x="266" y="68"/>
                  </a:cubicBezTo>
                  <a:cubicBezTo>
                    <a:pt x="266" y="149"/>
                    <a:pt x="140" y="149"/>
                    <a:pt x="108" y="1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17E23189-7819-1E4F-81C7-53FE8F6F65B5}"/>
                </a:ext>
              </a:extLst>
            </p:cNvPr>
            <p:cNvSpPr/>
            <p:nvPr/>
          </p:nvSpPr>
          <p:spPr>
            <a:xfrm>
              <a:off x="1894680" y="692028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58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6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6B13BF00-4CFA-5443-A3C0-ABAF26D2DB56}"/>
                </a:ext>
              </a:extLst>
            </p:cNvPr>
            <p:cNvSpPr/>
            <p:nvPr/>
          </p:nvSpPr>
          <p:spPr>
            <a:xfrm>
              <a:off x="2018519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076CA6F0-C625-074A-A9B9-B1EF7678FD38}"/>
                </a:ext>
              </a:extLst>
            </p:cNvPr>
            <p:cNvSpPr/>
            <p:nvPr/>
          </p:nvSpPr>
          <p:spPr>
            <a:xfrm>
              <a:off x="211572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D63C3AD0-9DF1-E44B-A1FE-DD3751ACA48C}"/>
                </a:ext>
              </a:extLst>
            </p:cNvPr>
            <p:cNvSpPr/>
            <p:nvPr/>
          </p:nvSpPr>
          <p:spPr>
            <a:xfrm>
              <a:off x="224352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DCE0EC03-E35B-1849-99B2-17B03EFCBC56}"/>
                </a:ext>
              </a:extLst>
            </p:cNvPr>
            <p:cNvSpPr/>
            <p:nvPr/>
          </p:nvSpPr>
          <p:spPr>
            <a:xfrm>
              <a:off x="2338200" y="697608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80E4E06A-7711-F040-AE26-0C0DA838A2EB}"/>
                </a:ext>
              </a:extLst>
            </p:cNvPr>
            <p:cNvSpPr/>
            <p:nvPr/>
          </p:nvSpPr>
          <p:spPr>
            <a:xfrm>
              <a:off x="2448360" y="697284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1EB56AD8-AF49-9242-ABA5-573ED9ABCB7B}"/>
                </a:ext>
              </a:extLst>
            </p:cNvPr>
            <p:cNvSpPr/>
            <p:nvPr/>
          </p:nvSpPr>
          <p:spPr>
            <a:xfrm>
              <a:off x="2671920" y="692604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0EDD6E15-E0BF-CB4D-ADCB-42B37402A269}"/>
                </a:ext>
              </a:extLst>
            </p:cNvPr>
            <p:cNvSpPr/>
            <p:nvPr/>
          </p:nvSpPr>
          <p:spPr>
            <a:xfrm>
              <a:off x="285912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99FA08CF-CE1B-2D4A-A27C-5C1F1363D64B}"/>
                </a:ext>
              </a:extLst>
            </p:cNvPr>
            <p:cNvSpPr/>
            <p:nvPr/>
          </p:nvSpPr>
          <p:spPr>
            <a:xfrm>
              <a:off x="3047760" y="6994079"/>
              <a:ext cx="189360" cy="6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187">
                  <a:moveTo>
                    <a:pt x="500" y="32"/>
                  </a:moveTo>
                  <a:cubicBezTo>
                    <a:pt x="513" y="32"/>
                    <a:pt x="527" y="32"/>
                    <a:pt x="527" y="16"/>
                  </a:cubicBezTo>
                  <a:cubicBezTo>
                    <a:pt x="527" y="0"/>
                    <a:pt x="513" y="0"/>
                    <a:pt x="502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2"/>
                    <a:pt x="14" y="32"/>
                    <a:pt x="27" y="32"/>
                  </a:cubicBezTo>
                  <a:close/>
                  <a:moveTo>
                    <a:pt x="502" y="187"/>
                  </a:moveTo>
                  <a:cubicBezTo>
                    <a:pt x="513" y="187"/>
                    <a:pt x="527" y="187"/>
                    <a:pt x="527" y="171"/>
                  </a:cubicBezTo>
                  <a:cubicBezTo>
                    <a:pt x="527" y="155"/>
                    <a:pt x="513" y="155"/>
                    <a:pt x="500" y="155"/>
                  </a:cubicBezTo>
                  <a:lnTo>
                    <a:pt x="27" y="155"/>
                  </a:lnTo>
                  <a:cubicBezTo>
                    <a:pt x="14" y="155"/>
                    <a:pt x="0" y="155"/>
                    <a:pt x="0" y="171"/>
                  </a:cubicBezTo>
                  <a:cubicBezTo>
                    <a:pt x="0" y="187"/>
                    <a:pt x="14" y="187"/>
                    <a:pt x="27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5140C7B6-253A-754F-AAB8-DDAEA73381D9}"/>
                </a:ext>
              </a:extLst>
            </p:cNvPr>
            <p:cNvSpPr/>
            <p:nvPr/>
          </p:nvSpPr>
          <p:spPr>
            <a:xfrm>
              <a:off x="3339719" y="697284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98C5D59C-2D90-4042-9FA3-78E85C280FEC}"/>
                </a:ext>
              </a:extLst>
            </p:cNvPr>
            <p:cNvSpPr/>
            <p:nvPr/>
          </p:nvSpPr>
          <p:spPr>
            <a:xfrm>
              <a:off x="3546720" y="6932520"/>
              <a:ext cx="189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529">
                  <a:moveTo>
                    <a:pt x="281" y="281"/>
                  </a:moveTo>
                  <a:lnTo>
                    <a:pt x="502" y="281"/>
                  </a:lnTo>
                  <a:cubicBezTo>
                    <a:pt x="513" y="281"/>
                    <a:pt x="527" y="281"/>
                    <a:pt x="527" y="265"/>
                  </a:cubicBezTo>
                  <a:cubicBezTo>
                    <a:pt x="527" y="248"/>
                    <a:pt x="513" y="248"/>
                    <a:pt x="502" y="248"/>
                  </a:cubicBezTo>
                  <a:lnTo>
                    <a:pt x="281" y="248"/>
                  </a:lnTo>
                  <a:lnTo>
                    <a:pt x="281" y="27"/>
                  </a:lnTo>
                  <a:cubicBezTo>
                    <a:pt x="281" y="14"/>
                    <a:pt x="281" y="0"/>
                    <a:pt x="265" y="0"/>
                  </a:cubicBezTo>
                  <a:cubicBezTo>
                    <a:pt x="248" y="0"/>
                    <a:pt x="248" y="14"/>
                    <a:pt x="248" y="27"/>
                  </a:cubicBezTo>
                  <a:lnTo>
                    <a:pt x="248" y="248"/>
                  </a:lnTo>
                  <a:lnTo>
                    <a:pt x="27" y="248"/>
                  </a:lnTo>
                  <a:cubicBezTo>
                    <a:pt x="14" y="248"/>
                    <a:pt x="0" y="248"/>
                    <a:pt x="0" y="265"/>
                  </a:cubicBezTo>
                  <a:cubicBezTo>
                    <a:pt x="0" y="281"/>
                    <a:pt x="14" y="281"/>
                    <a:pt x="27" y="281"/>
                  </a:cubicBezTo>
                  <a:lnTo>
                    <a:pt x="248" y="281"/>
                  </a:lnTo>
                  <a:lnTo>
                    <a:pt x="248" y="502"/>
                  </a:lnTo>
                  <a:cubicBezTo>
                    <a:pt x="248" y="513"/>
                    <a:pt x="248" y="529"/>
                    <a:pt x="265" y="529"/>
                  </a:cubicBezTo>
                  <a:cubicBezTo>
                    <a:pt x="281" y="529"/>
                    <a:pt x="281" y="513"/>
                    <a:pt x="281" y="5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4431B48E-C51B-394C-8BAA-11332611FDBD}"/>
                </a:ext>
              </a:extLst>
            </p:cNvPr>
            <p:cNvSpPr/>
            <p:nvPr/>
          </p:nvSpPr>
          <p:spPr>
            <a:xfrm>
              <a:off x="3819959" y="6972840"/>
              <a:ext cx="150120" cy="18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8" h="522">
                  <a:moveTo>
                    <a:pt x="18" y="149"/>
                  </a:moveTo>
                  <a:cubicBezTo>
                    <a:pt x="49" y="58"/>
                    <a:pt x="135" y="58"/>
                    <a:pt x="144" y="58"/>
                  </a:cubicBezTo>
                  <a:cubicBezTo>
                    <a:pt x="265" y="58"/>
                    <a:pt x="274" y="196"/>
                    <a:pt x="274" y="259"/>
                  </a:cubicBezTo>
                  <a:cubicBezTo>
                    <a:pt x="274" y="308"/>
                    <a:pt x="270" y="320"/>
                    <a:pt x="263" y="337"/>
                  </a:cubicBezTo>
                  <a:cubicBezTo>
                    <a:pt x="247" y="394"/>
                    <a:pt x="223" y="486"/>
                    <a:pt x="223" y="508"/>
                  </a:cubicBezTo>
                  <a:cubicBezTo>
                    <a:pt x="223" y="517"/>
                    <a:pt x="227" y="522"/>
                    <a:pt x="232" y="522"/>
                  </a:cubicBezTo>
                  <a:cubicBezTo>
                    <a:pt x="243" y="522"/>
                    <a:pt x="250" y="504"/>
                    <a:pt x="257" y="473"/>
                  </a:cubicBezTo>
                  <a:cubicBezTo>
                    <a:pt x="277" y="407"/>
                    <a:pt x="284" y="362"/>
                    <a:pt x="288" y="337"/>
                  </a:cubicBezTo>
                  <a:cubicBezTo>
                    <a:pt x="290" y="328"/>
                    <a:pt x="290" y="317"/>
                    <a:pt x="293" y="306"/>
                  </a:cubicBezTo>
                  <a:cubicBezTo>
                    <a:pt x="319" y="229"/>
                    <a:pt x="371" y="110"/>
                    <a:pt x="401" y="47"/>
                  </a:cubicBezTo>
                  <a:cubicBezTo>
                    <a:pt x="407" y="38"/>
                    <a:pt x="418" y="20"/>
                    <a:pt x="418" y="16"/>
                  </a:cubicBezTo>
                  <a:cubicBezTo>
                    <a:pt x="418" y="9"/>
                    <a:pt x="409" y="9"/>
                    <a:pt x="407" y="9"/>
                  </a:cubicBezTo>
                  <a:cubicBezTo>
                    <a:pt x="405" y="9"/>
                    <a:pt x="400" y="9"/>
                    <a:pt x="398" y="14"/>
                  </a:cubicBezTo>
                  <a:cubicBezTo>
                    <a:pt x="356" y="90"/>
                    <a:pt x="324" y="169"/>
                    <a:pt x="293" y="248"/>
                  </a:cubicBezTo>
                  <a:cubicBezTo>
                    <a:pt x="292" y="225"/>
                    <a:pt x="292" y="164"/>
                    <a:pt x="261" y="86"/>
                  </a:cubicBezTo>
                  <a:cubicBezTo>
                    <a:pt x="241" y="40"/>
                    <a:pt x="209" y="0"/>
                    <a:pt x="155" y="0"/>
                  </a:cubicBezTo>
                  <a:cubicBezTo>
                    <a:pt x="56" y="0"/>
                    <a:pt x="0" y="121"/>
                    <a:pt x="0" y="146"/>
                  </a:cubicBezTo>
                  <a:cubicBezTo>
                    <a:pt x="0" y="153"/>
                    <a:pt x="7" y="153"/>
                    <a:pt x="14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35015897-00EB-CC45-8959-B391C104B304}"/>
                </a:ext>
              </a:extLst>
            </p:cNvPr>
            <p:cNvSpPr/>
            <p:nvPr/>
          </p:nvSpPr>
          <p:spPr>
            <a:xfrm>
              <a:off x="4033800" y="6972840"/>
              <a:ext cx="222480" cy="12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351">
                  <a:moveTo>
                    <a:pt x="61" y="77"/>
                  </a:moveTo>
                  <a:lnTo>
                    <a:pt x="61" y="292"/>
                  </a:lnTo>
                  <a:cubicBezTo>
                    <a:pt x="61" y="326"/>
                    <a:pt x="52" y="326"/>
                    <a:pt x="0" y="326"/>
                  </a:cubicBezTo>
                  <a:lnTo>
                    <a:pt x="0" y="351"/>
                  </a:lnTo>
                  <a:cubicBezTo>
                    <a:pt x="27" y="351"/>
                    <a:pt x="68" y="349"/>
                    <a:pt x="90" y="349"/>
                  </a:cubicBezTo>
                  <a:cubicBezTo>
                    <a:pt x="110" y="349"/>
                    <a:pt x="151" y="351"/>
                    <a:pt x="178" y="351"/>
                  </a:cubicBezTo>
                  <a:lnTo>
                    <a:pt x="178" y="326"/>
                  </a:lnTo>
                  <a:cubicBezTo>
                    <a:pt x="126" y="326"/>
                    <a:pt x="117" y="326"/>
                    <a:pt x="117" y="292"/>
                  </a:cubicBezTo>
                  <a:lnTo>
                    <a:pt x="117" y="144"/>
                  </a:lnTo>
                  <a:cubicBezTo>
                    <a:pt x="117" y="61"/>
                    <a:pt x="173" y="18"/>
                    <a:pt x="223" y="18"/>
                  </a:cubicBezTo>
                  <a:cubicBezTo>
                    <a:pt x="274" y="18"/>
                    <a:pt x="283" y="61"/>
                    <a:pt x="283" y="106"/>
                  </a:cubicBezTo>
                  <a:lnTo>
                    <a:pt x="283" y="292"/>
                  </a:lnTo>
                  <a:cubicBezTo>
                    <a:pt x="283" y="326"/>
                    <a:pt x="274" y="326"/>
                    <a:pt x="220" y="326"/>
                  </a:cubicBezTo>
                  <a:lnTo>
                    <a:pt x="220" y="351"/>
                  </a:lnTo>
                  <a:cubicBezTo>
                    <a:pt x="248" y="351"/>
                    <a:pt x="288" y="349"/>
                    <a:pt x="310" y="349"/>
                  </a:cubicBezTo>
                  <a:cubicBezTo>
                    <a:pt x="331" y="349"/>
                    <a:pt x="373" y="351"/>
                    <a:pt x="400" y="351"/>
                  </a:cubicBezTo>
                  <a:lnTo>
                    <a:pt x="400" y="326"/>
                  </a:lnTo>
                  <a:cubicBezTo>
                    <a:pt x="346" y="326"/>
                    <a:pt x="337" y="326"/>
                    <a:pt x="337" y="292"/>
                  </a:cubicBezTo>
                  <a:lnTo>
                    <a:pt x="337" y="144"/>
                  </a:lnTo>
                  <a:cubicBezTo>
                    <a:pt x="337" y="61"/>
                    <a:pt x="394" y="18"/>
                    <a:pt x="445" y="18"/>
                  </a:cubicBezTo>
                  <a:cubicBezTo>
                    <a:pt x="493" y="18"/>
                    <a:pt x="502" y="61"/>
                    <a:pt x="502" y="106"/>
                  </a:cubicBezTo>
                  <a:lnTo>
                    <a:pt x="502" y="292"/>
                  </a:lnTo>
                  <a:cubicBezTo>
                    <a:pt x="502" y="326"/>
                    <a:pt x="493" y="326"/>
                    <a:pt x="441" y="326"/>
                  </a:cubicBezTo>
                  <a:lnTo>
                    <a:pt x="441" y="351"/>
                  </a:lnTo>
                  <a:cubicBezTo>
                    <a:pt x="468" y="351"/>
                    <a:pt x="509" y="349"/>
                    <a:pt x="531" y="349"/>
                  </a:cubicBezTo>
                  <a:cubicBezTo>
                    <a:pt x="551" y="349"/>
                    <a:pt x="592" y="351"/>
                    <a:pt x="619" y="351"/>
                  </a:cubicBezTo>
                  <a:lnTo>
                    <a:pt x="619" y="326"/>
                  </a:lnTo>
                  <a:cubicBezTo>
                    <a:pt x="578" y="326"/>
                    <a:pt x="558" y="326"/>
                    <a:pt x="558" y="302"/>
                  </a:cubicBezTo>
                  <a:lnTo>
                    <a:pt x="558" y="151"/>
                  </a:lnTo>
                  <a:cubicBezTo>
                    <a:pt x="558" y="83"/>
                    <a:pt x="558" y="58"/>
                    <a:pt x="533" y="29"/>
                  </a:cubicBezTo>
                  <a:cubicBezTo>
                    <a:pt x="522" y="16"/>
                    <a:pt x="495" y="0"/>
                    <a:pt x="450" y="0"/>
                  </a:cubicBezTo>
                  <a:cubicBezTo>
                    <a:pt x="383" y="0"/>
                    <a:pt x="347" y="47"/>
                    <a:pt x="335" y="77"/>
                  </a:cubicBezTo>
                  <a:cubicBezTo>
                    <a:pt x="324" y="9"/>
                    <a:pt x="265" y="0"/>
                    <a:pt x="229" y="0"/>
                  </a:cubicBezTo>
                  <a:cubicBezTo>
                    <a:pt x="171" y="0"/>
                    <a:pt x="133" y="34"/>
                    <a:pt x="112" y="83"/>
                  </a:cubicBezTo>
                  <a:lnTo>
                    <a:pt x="112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6" y="34"/>
                    <a:pt x="61" y="40"/>
                    <a:pt x="61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F5078F99-2321-C649-8DD2-B2FDF78C3384}"/>
                </a:ext>
              </a:extLst>
            </p:cNvPr>
            <p:cNvSpPr/>
            <p:nvPr/>
          </p:nvSpPr>
          <p:spPr>
            <a:xfrm>
              <a:off x="4272840" y="6970680"/>
              <a:ext cx="128520" cy="131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365">
                  <a:moveTo>
                    <a:pt x="232" y="295"/>
                  </a:moveTo>
                  <a:cubicBezTo>
                    <a:pt x="234" y="328"/>
                    <a:pt x="256" y="360"/>
                    <a:pt x="293" y="360"/>
                  </a:cubicBezTo>
                  <a:cubicBezTo>
                    <a:pt x="310" y="360"/>
                    <a:pt x="358" y="349"/>
                    <a:pt x="358" y="284"/>
                  </a:cubicBezTo>
                  <a:lnTo>
                    <a:pt x="358" y="241"/>
                  </a:lnTo>
                  <a:lnTo>
                    <a:pt x="338" y="241"/>
                  </a:lnTo>
                  <a:lnTo>
                    <a:pt x="338" y="284"/>
                  </a:lnTo>
                  <a:cubicBezTo>
                    <a:pt x="338" y="331"/>
                    <a:pt x="319" y="337"/>
                    <a:pt x="310" y="337"/>
                  </a:cubicBezTo>
                  <a:cubicBezTo>
                    <a:pt x="284" y="337"/>
                    <a:pt x="281" y="301"/>
                    <a:pt x="281" y="297"/>
                  </a:cubicBezTo>
                  <a:lnTo>
                    <a:pt x="281" y="137"/>
                  </a:lnTo>
                  <a:cubicBezTo>
                    <a:pt x="281" y="104"/>
                    <a:pt x="281" y="74"/>
                    <a:pt x="252" y="43"/>
                  </a:cubicBezTo>
                  <a:cubicBezTo>
                    <a:pt x="221" y="13"/>
                    <a:pt x="182" y="0"/>
                    <a:pt x="144" y="0"/>
                  </a:cubicBezTo>
                  <a:cubicBezTo>
                    <a:pt x="77" y="0"/>
                    <a:pt x="23" y="38"/>
                    <a:pt x="23" y="90"/>
                  </a:cubicBezTo>
                  <a:cubicBezTo>
                    <a:pt x="23" y="113"/>
                    <a:pt x="40" y="128"/>
                    <a:pt x="59" y="128"/>
                  </a:cubicBezTo>
                  <a:cubicBezTo>
                    <a:pt x="83" y="128"/>
                    <a:pt x="95" y="112"/>
                    <a:pt x="95" y="90"/>
                  </a:cubicBezTo>
                  <a:cubicBezTo>
                    <a:pt x="95" y="81"/>
                    <a:pt x="92" y="54"/>
                    <a:pt x="56" y="54"/>
                  </a:cubicBezTo>
                  <a:cubicBezTo>
                    <a:pt x="77" y="27"/>
                    <a:pt x="115" y="18"/>
                    <a:pt x="142" y="18"/>
                  </a:cubicBezTo>
                  <a:cubicBezTo>
                    <a:pt x="180" y="18"/>
                    <a:pt x="225" y="49"/>
                    <a:pt x="225" y="119"/>
                  </a:cubicBezTo>
                  <a:lnTo>
                    <a:pt x="225" y="149"/>
                  </a:lnTo>
                  <a:cubicBezTo>
                    <a:pt x="185" y="151"/>
                    <a:pt x="130" y="153"/>
                    <a:pt x="79" y="176"/>
                  </a:cubicBezTo>
                  <a:cubicBezTo>
                    <a:pt x="20" y="203"/>
                    <a:pt x="0" y="245"/>
                    <a:pt x="0" y="281"/>
                  </a:cubicBezTo>
                  <a:cubicBezTo>
                    <a:pt x="0" y="346"/>
                    <a:pt x="77" y="365"/>
                    <a:pt x="128" y="365"/>
                  </a:cubicBezTo>
                  <a:cubicBezTo>
                    <a:pt x="180" y="365"/>
                    <a:pt x="216" y="333"/>
                    <a:pt x="232" y="295"/>
                  </a:cubicBezTo>
                  <a:close/>
                  <a:moveTo>
                    <a:pt x="225" y="166"/>
                  </a:moveTo>
                  <a:lnTo>
                    <a:pt x="225" y="245"/>
                  </a:lnTo>
                  <a:cubicBezTo>
                    <a:pt x="225" y="320"/>
                    <a:pt x="169" y="347"/>
                    <a:pt x="133" y="347"/>
                  </a:cubicBezTo>
                  <a:cubicBezTo>
                    <a:pt x="94" y="347"/>
                    <a:pt x="61" y="319"/>
                    <a:pt x="61" y="279"/>
                  </a:cubicBezTo>
                  <a:cubicBezTo>
                    <a:pt x="61" y="236"/>
                    <a:pt x="95" y="169"/>
                    <a:pt x="225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3C1DE526-D12E-5942-A772-8DC3C1BB8131}"/>
                </a:ext>
              </a:extLst>
            </p:cNvPr>
            <p:cNvSpPr/>
            <p:nvPr/>
          </p:nvSpPr>
          <p:spPr>
            <a:xfrm>
              <a:off x="4406399" y="6976080"/>
              <a:ext cx="143640" cy="122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342">
                  <a:moveTo>
                    <a:pt x="218" y="157"/>
                  </a:moveTo>
                  <a:cubicBezTo>
                    <a:pt x="243" y="126"/>
                    <a:pt x="272" y="86"/>
                    <a:pt x="292" y="67"/>
                  </a:cubicBezTo>
                  <a:cubicBezTo>
                    <a:pt x="317" y="38"/>
                    <a:pt x="349" y="25"/>
                    <a:pt x="385" y="25"/>
                  </a:cubicBezTo>
                  <a:lnTo>
                    <a:pt x="385" y="0"/>
                  </a:lnTo>
                  <a:cubicBezTo>
                    <a:pt x="365" y="2"/>
                    <a:pt x="342" y="2"/>
                    <a:pt x="320" y="2"/>
                  </a:cubicBezTo>
                  <a:cubicBezTo>
                    <a:pt x="297" y="2"/>
                    <a:pt x="256" y="0"/>
                    <a:pt x="245" y="0"/>
                  </a:cubicBezTo>
                  <a:lnTo>
                    <a:pt x="245" y="25"/>
                  </a:lnTo>
                  <a:cubicBezTo>
                    <a:pt x="261" y="27"/>
                    <a:pt x="268" y="36"/>
                    <a:pt x="268" y="49"/>
                  </a:cubicBezTo>
                  <a:cubicBezTo>
                    <a:pt x="268" y="61"/>
                    <a:pt x="259" y="72"/>
                    <a:pt x="256" y="77"/>
                  </a:cubicBezTo>
                  <a:lnTo>
                    <a:pt x="207" y="139"/>
                  </a:lnTo>
                  <a:lnTo>
                    <a:pt x="144" y="59"/>
                  </a:lnTo>
                  <a:cubicBezTo>
                    <a:pt x="137" y="50"/>
                    <a:pt x="137" y="49"/>
                    <a:pt x="137" y="45"/>
                  </a:cubicBezTo>
                  <a:cubicBezTo>
                    <a:pt x="137" y="32"/>
                    <a:pt x="149" y="25"/>
                    <a:pt x="166" y="25"/>
                  </a:cubicBezTo>
                  <a:lnTo>
                    <a:pt x="166" y="0"/>
                  </a:lnTo>
                  <a:cubicBezTo>
                    <a:pt x="144" y="0"/>
                    <a:pt x="92" y="2"/>
                    <a:pt x="79" y="2"/>
                  </a:cubicBezTo>
                  <a:cubicBezTo>
                    <a:pt x="63" y="2"/>
                    <a:pt x="25" y="2"/>
                    <a:pt x="4" y="0"/>
                  </a:cubicBezTo>
                  <a:lnTo>
                    <a:pt x="4" y="25"/>
                  </a:lnTo>
                  <a:cubicBezTo>
                    <a:pt x="59" y="25"/>
                    <a:pt x="61" y="25"/>
                    <a:pt x="97" y="74"/>
                  </a:cubicBezTo>
                  <a:lnTo>
                    <a:pt x="176" y="176"/>
                  </a:lnTo>
                  <a:lnTo>
                    <a:pt x="101" y="270"/>
                  </a:lnTo>
                  <a:cubicBezTo>
                    <a:pt x="63" y="317"/>
                    <a:pt x="16" y="319"/>
                    <a:pt x="0" y="319"/>
                  </a:cubicBezTo>
                  <a:lnTo>
                    <a:pt x="0" y="342"/>
                  </a:lnTo>
                  <a:cubicBezTo>
                    <a:pt x="20" y="340"/>
                    <a:pt x="45" y="340"/>
                    <a:pt x="67" y="340"/>
                  </a:cubicBezTo>
                  <a:cubicBezTo>
                    <a:pt x="88" y="340"/>
                    <a:pt x="122" y="342"/>
                    <a:pt x="142" y="342"/>
                  </a:cubicBezTo>
                  <a:lnTo>
                    <a:pt x="142" y="319"/>
                  </a:lnTo>
                  <a:cubicBezTo>
                    <a:pt x="124" y="315"/>
                    <a:pt x="119" y="306"/>
                    <a:pt x="119" y="293"/>
                  </a:cubicBezTo>
                  <a:cubicBezTo>
                    <a:pt x="119" y="275"/>
                    <a:pt x="142" y="250"/>
                    <a:pt x="189" y="193"/>
                  </a:cubicBezTo>
                  <a:lnTo>
                    <a:pt x="250" y="272"/>
                  </a:lnTo>
                  <a:cubicBezTo>
                    <a:pt x="257" y="281"/>
                    <a:pt x="266" y="293"/>
                    <a:pt x="266" y="299"/>
                  </a:cubicBezTo>
                  <a:cubicBezTo>
                    <a:pt x="266" y="306"/>
                    <a:pt x="259" y="317"/>
                    <a:pt x="238" y="319"/>
                  </a:cubicBezTo>
                  <a:lnTo>
                    <a:pt x="238" y="342"/>
                  </a:lnTo>
                  <a:cubicBezTo>
                    <a:pt x="263" y="342"/>
                    <a:pt x="306" y="340"/>
                    <a:pt x="324" y="340"/>
                  </a:cubicBezTo>
                  <a:cubicBezTo>
                    <a:pt x="346" y="340"/>
                    <a:pt x="376" y="340"/>
                    <a:pt x="400" y="342"/>
                  </a:cubicBezTo>
                  <a:lnTo>
                    <a:pt x="400" y="319"/>
                  </a:lnTo>
                  <a:cubicBezTo>
                    <a:pt x="358" y="319"/>
                    <a:pt x="344" y="317"/>
                    <a:pt x="326" y="2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BB77D902-8689-D841-8150-166D2B345FB6}"/>
                </a:ext>
              </a:extLst>
            </p:cNvPr>
            <p:cNvSpPr/>
            <p:nvPr/>
          </p:nvSpPr>
          <p:spPr>
            <a:xfrm>
              <a:off x="4201560" y="7194239"/>
              <a:ext cx="10188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252">
                  <a:moveTo>
                    <a:pt x="202" y="32"/>
                  </a:moveTo>
                  <a:cubicBezTo>
                    <a:pt x="189" y="14"/>
                    <a:pt x="171" y="0"/>
                    <a:pt x="144" y="0"/>
                  </a:cubicBezTo>
                  <a:cubicBezTo>
                    <a:pt x="72" y="0"/>
                    <a:pt x="0" y="79"/>
                    <a:pt x="0" y="158"/>
                  </a:cubicBezTo>
                  <a:cubicBezTo>
                    <a:pt x="0" y="212"/>
                    <a:pt x="36" y="252"/>
                    <a:pt x="85" y="252"/>
                  </a:cubicBezTo>
                  <a:cubicBezTo>
                    <a:pt x="113" y="252"/>
                    <a:pt x="140" y="234"/>
                    <a:pt x="164" y="212"/>
                  </a:cubicBezTo>
                  <a:cubicBezTo>
                    <a:pt x="175" y="247"/>
                    <a:pt x="205" y="252"/>
                    <a:pt x="221" y="252"/>
                  </a:cubicBezTo>
                  <a:cubicBezTo>
                    <a:pt x="241" y="252"/>
                    <a:pt x="254" y="239"/>
                    <a:pt x="265" y="221"/>
                  </a:cubicBezTo>
                  <a:cubicBezTo>
                    <a:pt x="277" y="200"/>
                    <a:pt x="284" y="169"/>
                    <a:pt x="284" y="166"/>
                  </a:cubicBezTo>
                  <a:cubicBezTo>
                    <a:pt x="284" y="158"/>
                    <a:pt x="277" y="158"/>
                    <a:pt x="275" y="158"/>
                  </a:cubicBezTo>
                  <a:cubicBezTo>
                    <a:pt x="268" y="158"/>
                    <a:pt x="266" y="162"/>
                    <a:pt x="263" y="176"/>
                  </a:cubicBezTo>
                  <a:cubicBezTo>
                    <a:pt x="256" y="203"/>
                    <a:pt x="245" y="236"/>
                    <a:pt x="221" y="236"/>
                  </a:cubicBezTo>
                  <a:cubicBezTo>
                    <a:pt x="207" y="236"/>
                    <a:pt x="203" y="223"/>
                    <a:pt x="203" y="209"/>
                  </a:cubicBezTo>
                  <a:cubicBezTo>
                    <a:pt x="203" y="200"/>
                    <a:pt x="209" y="178"/>
                    <a:pt x="212" y="164"/>
                  </a:cubicBezTo>
                  <a:cubicBezTo>
                    <a:pt x="216" y="149"/>
                    <a:pt x="221" y="126"/>
                    <a:pt x="225" y="113"/>
                  </a:cubicBezTo>
                  <a:lnTo>
                    <a:pt x="236" y="72"/>
                  </a:lnTo>
                  <a:cubicBezTo>
                    <a:pt x="239" y="58"/>
                    <a:pt x="245" y="31"/>
                    <a:pt x="245" y="29"/>
                  </a:cubicBezTo>
                  <a:cubicBezTo>
                    <a:pt x="245" y="16"/>
                    <a:pt x="236" y="11"/>
                    <a:pt x="227" y="11"/>
                  </a:cubicBezTo>
                  <a:cubicBezTo>
                    <a:pt x="218" y="11"/>
                    <a:pt x="205" y="18"/>
                    <a:pt x="202" y="32"/>
                  </a:cubicBezTo>
                  <a:close/>
                  <a:moveTo>
                    <a:pt x="166" y="176"/>
                  </a:moveTo>
                  <a:cubicBezTo>
                    <a:pt x="162" y="193"/>
                    <a:pt x="149" y="203"/>
                    <a:pt x="137" y="214"/>
                  </a:cubicBezTo>
                  <a:cubicBezTo>
                    <a:pt x="131" y="218"/>
                    <a:pt x="110" y="236"/>
                    <a:pt x="86" y="236"/>
                  </a:cubicBezTo>
                  <a:cubicBezTo>
                    <a:pt x="65" y="236"/>
                    <a:pt x="45" y="221"/>
                    <a:pt x="45" y="182"/>
                  </a:cubicBezTo>
                  <a:cubicBezTo>
                    <a:pt x="45" y="153"/>
                    <a:pt x="61" y="90"/>
                    <a:pt x="74" y="68"/>
                  </a:cubicBezTo>
                  <a:cubicBezTo>
                    <a:pt x="99" y="23"/>
                    <a:pt x="128" y="16"/>
                    <a:pt x="144" y="16"/>
                  </a:cubicBezTo>
                  <a:cubicBezTo>
                    <a:pt x="182" y="16"/>
                    <a:pt x="193" y="58"/>
                    <a:pt x="193" y="65"/>
                  </a:cubicBezTo>
                  <a:cubicBezTo>
                    <a:pt x="193" y="67"/>
                    <a:pt x="193" y="70"/>
                    <a:pt x="191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84025375-01A3-944D-B8B6-041267451297}"/>
                </a:ext>
              </a:extLst>
            </p:cNvPr>
            <p:cNvSpPr/>
            <p:nvPr/>
          </p:nvSpPr>
          <p:spPr>
            <a:xfrm>
              <a:off x="4325400" y="7145640"/>
              <a:ext cx="39960" cy="7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" h="207">
                  <a:moveTo>
                    <a:pt x="108" y="38"/>
                  </a:moveTo>
                  <a:cubicBezTo>
                    <a:pt x="108" y="38"/>
                    <a:pt x="112" y="29"/>
                    <a:pt x="112" y="23"/>
                  </a:cubicBezTo>
                  <a:cubicBezTo>
                    <a:pt x="112" y="9"/>
                    <a:pt x="99" y="0"/>
                    <a:pt x="86" y="0"/>
                  </a:cubicBezTo>
                  <a:cubicBezTo>
                    <a:pt x="70" y="0"/>
                    <a:pt x="65" y="13"/>
                    <a:pt x="63" y="18"/>
                  </a:cubicBezTo>
                  <a:lnTo>
                    <a:pt x="2" y="191"/>
                  </a:lnTo>
                  <a:cubicBezTo>
                    <a:pt x="0" y="196"/>
                    <a:pt x="0" y="196"/>
                    <a:pt x="0" y="198"/>
                  </a:cubicBezTo>
                  <a:cubicBezTo>
                    <a:pt x="0" y="203"/>
                    <a:pt x="16" y="207"/>
                    <a:pt x="18" y="207"/>
                  </a:cubicBezTo>
                  <a:cubicBezTo>
                    <a:pt x="22" y="207"/>
                    <a:pt x="22" y="205"/>
                    <a:pt x="23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8412632A-D977-FB43-9C24-C59C2004BD79}"/>
                </a:ext>
              </a:extLst>
            </p:cNvPr>
            <p:cNvSpPr/>
            <p:nvPr/>
          </p:nvSpPr>
          <p:spPr>
            <a:xfrm>
              <a:off x="4615920" y="6897600"/>
              <a:ext cx="197280" cy="25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9" h="713">
                  <a:moveTo>
                    <a:pt x="308" y="554"/>
                  </a:moveTo>
                  <a:cubicBezTo>
                    <a:pt x="432" y="508"/>
                    <a:pt x="549" y="365"/>
                    <a:pt x="549" y="212"/>
                  </a:cubicBezTo>
                  <a:cubicBezTo>
                    <a:pt x="549" y="86"/>
                    <a:pt x="464" y="0"/>
                    <a:pt x="346" y="0"/>
                  </a:cubicBezTo>
                  <a:cubicBezTo>
                    <a:pt x="175" y="0"/>
                    <a:pt x="0" y="180"/>
                    <a:pt x="0" y="365"/>
                  </a:cubicBezTo>
                  <a:cubicBezTo>
                    <a:pt x="0" y="497"/>
                    <a:pt x="88" y="576"/>
                    <a:pt x="203" y="576"/>
                  </a:cubicBezTo>
                  <a:cubicBezTo>
                    <a:pt x="223" y="576"/>
                    <a:pt x="250" y="572"/>
                    <a:pt x="281" y="565"/>
                  </a:cubicBezTo>
                  <a:cubicBezTo>
                    <a:pt x="277" y="614"/>
                    <a:pt x="277" y="615"/>
                    <a:pt x="277" y="626"/>
                  </a:cubicBezTo>
                  <a:cubicBezTo>
                    <a:pt x="277" y="651"/>
                    <a:pt x="277" y="713"/>
                    <a:pt x="344" y="713"/>
                  </a:cubicBezTo>
                  <a:cubicBezTo>
                    <a:pt x="437" y="713"/>
                    <a:pt x="475" y="567"/>
                    <a:pt x="475" y="560"/>
                  </a:cubicBezTo>
                  <a:cubicBezTo>
                    <a:pt x="475" y="553"/>
                    <a:pt x="470" y="551"/>
                    <a:pt x="468" y="551"/>
                  </a:cubicBezTo>
                  <a:cubicBezTo>
                    <a:pt x="461" y="551"/>
                    <a:pt x="459" y="554"/>
                    <a:pt x="457" y="560"/>
                  </a:cubicBezTo>
                  <a:cubicBezTo>
                    <a:pt x="439" y="615"/>
                    <a:pt x="392" y="635"/>
                    <a:pt x="365" y="635"/>
                  </a:cubicBezTo>
                  <a:cubicBezTo>
                    <a:pt x="328" y="635"/>
                    <a:pt x="317" y="614"/>
                    <a:pt x="308" y="554"/>
                  </a:cubicBezTo>
                  <a:close/>
                  <a:moveTo>
                    <a:pt x="158" y="547"/>
                  </a:moveTo>
                  <a:cubicBezTo>
                    <a:pt x="97" y="524"/>
                    <a:pt x="70" y="461"/>
                    <a:pt x="70" y="391"/>
                  </a:cubicBezTo>
                  <a:cubicBezTo>
                    <a:pt x="70" y="335"/>
                    <a:pt x="90" y="223"/>
                    <a:pt x="151" y="137"/>
                  </a:cubicBezTo>
                  <a:cubicBezTo>
                    <a:pt x="209" y="56"/>
                    <a:pt x="283" y="20"/>
                    <a:pt x="342" y="20"/>
                  </a:cubicBezTo>
                  <a:cubicBezTo>
                    <a:pt x="421" y="20"/>
                    <a:pt x="479" y="81"/>
                    <a:pt x="479" y="187"/>
                  </a:cubicBezTo>
                  <a:cubicBezTo>
                    <a:pt x="479" y="266"/>
                    <a:pt x="437" y="452"/>
                    <a:pt x="304" y="527"/>
                  </a:cubicBezTo>
                  <a:cubicBezTo>
                    <a:pt x="301" y="499"/>
                    <a:pt x="293" y="441"/>
                    <a:pt x="234" y="441"/>
                  </a:cubicBezTo>
                  <a:cubicBezTo>
                    <a:pt x="193" y="441"/>
                    <a:pt x="155" y="481"/>
                    <a:pt x="155" y="522"/>
                  </a:cubicBezTo>
                  <a:cubicBezTo>
                    <a:pt x="155" y="538"/>
                    <a:pt x="158" y="547"/>
                    <a:pt x="158" y="547"/>
                  </a:cubicBezTo>
                  <a:close/>
                  <a:moveTo>
                    <a:pt x="207" y="556"/>
                  </a:moveTo>
                  <a:cubicBezTo>
                    <a:pt x="196" y="556"/>
                    <a:pt x="171" y="556"/>
                    <a:pt x="171" y="522"/>
                  </a:cubicBezTo>
                  <a:cubicBezTo>
                    <a:pt x="171" y="491"/>
                    <a:pt x="202" y="459"/>
                    <a:pt x="234" y="459"/>
                  </a:cubicBezTo>
                  <a:cubicBezTo>
                    <a:pt x="268" y="459"/>
                    <a:pt x="283" y="479"/>
                    <a:pt x="283" y="526"/>
                  </a:cubicBezTo>
                  <a:cubicBezTo>
                    <a:pt x="283" y="538"/>
                    <a:pt x="283" y="538"/>
                    <a:pt x="275" y="542"/>
                  </a:cubicBezTo>
                  <a:cubicBezTo>
                    <a:pt x="254" y="551"/>
                    <a:pt x="230" y="556"/>
                    <a:pt x="207" y="5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DCE05934-65FE-B146-A8F6-5666E25BDD78}"/>
                </a:ext>
              </a:extLst>
            </p:cNvPr>
            <p:cNvSpPr/>
            <p:nvPr/>
          </p:nvSpPr>
          <p:spPr>
            <a:xfrm>
              <a:off x="4835520" y="706392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2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82F0E54E-75DE-C547-8A92-D2992CDD0FD8}"/>
                </a:ext>
              </a:extLst>
            </p:cNvPr>
            <p:cNvSpPr/>
            <p:nvPr/>
          </p:nvSpPr>
          <p:spPr>
            <a:xfrm>
              <a:off x="5018040" y="7055640"/>
              <a:ext cx="109080" cy="7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23">
                  <a:moveTo>
                    <a:pt x="286" y="23"/>
                  </a:moveTo>
                  <a:cubicBezTo>
                    <a:pt x="293" y="23"/>
                    <a:pt x="304" y="23"/>
                    <a:pt x="304" y="13"/>
                  </a:cubicBezTo>
                  <a:cubicBezTo>
                    <a:pt x="304" y="0"/>
                    <a:pt x="293" y="0"/>
                    <a:pt x="286" y="0"/>
                  </a:cubicBezTo>
                  <a:lnTo>
                    <a:pt x="16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3"/>
                    <a:pt x="11" y="23"/>
                    <a:pt x="1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1E11E080-A549-9640-87AE-60A150A8ACDB}"/>
                </a:ext>
              </a:extLst>
            </p:cNvPr>
            <p:cNvSpPr/>
            <p:nvPr/>
          </p:nvSpPr>
          <p:spPr>
            <a:xfrm>
              <a:off x="520740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5E920BF5-9263-DF43-A8ED-9DFA8CAF42B3}"/>
                </a:ext>
              </a:extLst>
            </p:cNvPr>
            <p:cNvSpPr/>
            <p:nvPr/>
          </p:nvSpPr>
          <p:spPr>
            <a:xfrm>
              <a:off x="530388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A3EC866F-5354-2642-AAE6-8BE5FCA49D55}"/>
                </a:ext>
              </a:extLst>
            </p:cNvPr>
            <p:cNvSpPr/>
            <p:nvPr/>
          </p:nvSpPr>
          <p:spPr>
            <a:xfrm>
              <a:off x="543168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6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8B387F49-E420-7B43-8150-7C60279A37FD}"/>
                </a:ext>
              </a:extLst>
            </p:cNvPr>
            <p:cNvSpPr/>
            <p:nvPr/>
          </p:nvSpPr>
          <p:spPr>
            <a:xfrm>
              <a:off x="5526360" y="70678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09EDA5F2-B787-5D41-9971-D2BD1CCBAC81}"/>
                </a:ext>
              </a:extLst>
            </p:cNvPr>
            <p:cNvSpPr/>
            <p:nvPr/>
          </p:nvSpPr>
          <p:spPr>
            <a:xfrm>
              <a:off x="5639760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6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6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8D3FA1C7-3C13-DE4E-B808-EBFD4F85EBD0}"/>
                </a:ext>
              </a:extLst>
            </p:cNvPr>
            <p:cNvSpPr/>
            <p:nvPr/>
          </p:nvSpPr>
          <p:spPr>
            <a:xfrm>
              <a:off x="578808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6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E1F79F21-8645-7F43-9426-E035B3DE5934}"/>
                </a:ext>
              </a:extLst>
            </p:cNvPr>
            <p:cNvSpPr/>
            <p:nvPr/>
          </p:nvSpPr>
          <p:spPr>
            <a:xfrm>
              <a:off x="587412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222" name="TextBox 221">
            <a:extLst>
              <a:ext uri="{FF2B5EF4-FFF2-40B4-BE49-F238E27FC236}">
                <a16:creationId xmlns:a16="http://schemas.microsoft.com/office/drawing/2014/main" id="{518D3F64-F78C-4B42-A163-0B5B027D3747}"/>
              </a:ext>
            </a:extLst>
          </p:cNvPr>
          <p:cNvSpPr txBox="1"/>
          <p:nvPr/>
        </p:nvSpPr>
        <p:spPr>
          <a:xfrm>
            <a:off x="237075" y="6114905"/>
            <a:ext cx="9169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Where:</a:t>
            </a:r>
          </a:p>
        </p:txBody>
      </p:sp>
      <p:grpSp>
        <p:nvGrpSpPr>
          <p:cNvPr id="229" name="Group 228" descr="16§display§\nabla_w L(B;w,w^-) \approx - \frac{1}{|B|} \sum_{(s,a,s',r) \in B} \left(&#10;target(s',a';w,w^-) - Q_w(s,a)&#10;\right) \nabla_w Q_w(s,a)§svg§600§FALSE" title="TexMaths">
            <a:extLst>
              <a:ext uri="{FF2B5EF4-FFF2-40B4-BE49-F238E27FC236}">
                <a16:creationId xmlns:a16="http://schemas.microsoft.com/office/drawing/2014/main" id="{47D21444-E0F7-5E44-8A85-3FBF4F11834B}"/>
              </a:ext>
            </a:extLst>
          </p:cNvPr>
          <p:cNvGrpSpPr/>
          <p:nvPr/>
        </p:nvGrpSpPr>
        <p:grpSpPr>
          <a:xfrm>
            <a:off x="1196309" y="6035040"/>
            <a:ext cx="8810280" cy="698400"/>
            <a:chOff x="1265759" y="6035040"/>
            <a:chExt cx="8810280" cy="698400"/>
          </a:xfrm>
        </p:grpSpPr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F4827631-88D0-7940-9409-0E7A89152633}"/>
                </a:ext>
              </a:extLst>
            </p:cNvPr>
            <p:cNvSpPr/>
            <p:nvPr/>
          </p:nvSpPr>
          <p:spPr>
            <a:xfrm>
              <a:off x="1265759" y="6041519"/>
              <a:ext cx="8810280" cy="69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474" h="1923">
                  <a:moveTo>
                    <a:pt x="12237" y="1923"/>
                  </a:moveTo>
                  <a:lnTo>
                    <a:pt x="0" y="1923"/>
                  </a:lnTo>
                  <a:lnTo>
                    <a:pt x="0" y="0"/>
                  </a:lnTo>
                  <a:lnTo>
                    <a:pt x="24474" y="0"/>
                  </a:lnTo>
                  <a:lnTo>
                    <a:pt x="24474" y="19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04A88AF1-9D13-C443-BF4B-6063E9B32A67}"/>
                </a:ext>
              </a:extLst>
            </p:cNvPr>
            <p:cNvSpPr/>
            <p:nvPr/>
          </p:nvSpPr>
          <p:spPr>
            <a:xfrm>
              <a:off x="127800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C6C93914-04C9-024C-8229-17147128CCC0}"/>
                </a:ext>
              </a:extLst>
            </p:cNvPr>
            <p:cNvSpPr/>
            <p:nvPr/>
          </p:nvSpPr>
          <p:spPr>
            <a:xfrm>
              <a:off x="1483919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8659BB4E-3051-4C43-B34C-878A9A7A3178}"/>
                </a:ext>
              </a:extLst>
            </p:cNvPr>
            <p:cNvSpPr/>
            <p:nvPr/>
          </p:nvSpPr>
          <p:spPr>
            <a:xfrm>
              <a:off x="1649520" y="6202079"/>
              <a:ext cx="15300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6" h="482">
                  <a:moveTo>
                    <a:pt x="237" y="54"/>
                  </a:moveTo>
                  <a:cubicBezTo>
                    <a:pt x="243" y="30"/>
                    <a:pt x="245" y="22"/>
                    <a:pt x="310" y="22"/>
                  </a:cubicBezTo>
                  <a:cubicBezTo>
                    <a:pt x="333" y="22"/>
                    <a:pt x="338" y="22"/>
                    <a:pt x="338" y="8"/>
                  </a:cubicBezTo>
                  <a:cubicBezTo>
                    <a:pt x="338" y="0"/>
                    <a:pt x="330" y="0"/>
                    <a:pt x="326" y="0"/>
                  </a:cubicBezTo>
                  <a:cubicBezTo>
                    <a:pt x="304" y="0"/>
                    <a:pt x="245" y="2"/>
                    <a:pt x="222" y="2"/>
                  </a:cubicBezTo>
                  <a:cubicBezTo>
                    <a:pt x="202" y="2"/>
                    <a:pt x="149" y="0"/>
                    <a:pt x="128" y="0"/>
                  </a:cubicBezTo>
                  <a:cubicBezTo>
                    <a:pt x="123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lnTo>
                    <a:pt x="83" y="427"/>
                  </a:ln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346" y="482"/>
                  </a:lnTo>
                  <a:cubicBezTo>
                    <a:pt x="363" y="482"/>
                    <a:pt x="363" y="482"/>
                    <a:pt x="368" y="470"/>
                  </a:cubicBezTo>
                  <a:lnTo>
                    <a:pt x="424" y="317"/>
                  </a:lnTo>
                  <a:cubicBezTo>
                    <a:pt x="426" y="310"/>
                    <a:pt x="426" y="309"/>
                    <a:pt x="426" y="307"/>
                  </a:cubicBezTo>
                  <a:cubicBezTo>
                    <a:pt x="426" y="304"/>
                    <a:pt x="424" y="299"/>
                    <a:pt x="418" y="299"/>
                  </a:cubicBezTo>
                  <a:cubicBezTo>
                    <a:pt x="411" y="299"/>
                    <a:pt x="411" y="304"/>
                    <a:pt x="406" y="315"/>
                  </a:cubicBezTo>
                  <a:cubicBezTo>
                    <a:pt x="382" y="379"/>
                    <a:pt x="350" y="459"/>
                    <a:pt x="229" y="459"/>
                  </a:cubicBezTo>
                  <a:lnTo>
                    <a:pt x="162" y="459"/>
                  </a:lnTo>
                  <a:cubicBezTo>
                    <a:pt x="152" y="459"/>
                    <a:pt x="150" y="459"/>
                    <a:pt x="147" y="459"/>
                  </a:cubicBezTo>
                  <a:cubicBezTo>
                    <a:pt x="139" y="459"/>
                    <a:pt x="138" y="458"/>
                    <a:pt x="138" y="453"/>
                  </a:cubicBezTo>
                  <a:cubicBezTo>
                    <a:pt x="138" y="450"/>
                    <a:pt x="138" y="448"/>
                    <a:pt x="141" y="4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B2BDB855-104F-4346-9015-0BE05B85A771}"/>
                </a:ext>
              </a:extLst>
            </p:cNvPr>
            <p:cNvSpPr/>
            <p:nvPr/>
          </p:nvSpPr>
          <p:spPr>
            <a:xfrm>
              <a:off x="1835999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8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8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D6E8D5B1-4037-E645-BBC1-E8A7BCF65C0C}"/>
                </a:ext>
              </a:extLst>
            </p:cNvPr>
            <p:cNvSpPr/>
            <p:nvPr/>
          </p:nvSpPr>
          <p:spPr>
            <a:xfrm>
              <a:off x="1920239" y="6202079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6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224D32DD-03D4-1F4E-987F-747D5B296984}"/>
                </a:ext>
              </a:extLst>
            </p:cNvPr>
            <p:cNvSpPr/>
            <p:nvPr/>
          </p:nvSpPr>
          <p:spPr>
            <a:xfrm>
              <a:off x="213480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48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238E2FB5-9A77-6C4C-AA21-553DA55CE9B6}"/>
                </a:ext>
              </a:extLst>
            </p:cNvPr>
            <p:cNvSpPr/>
            <p:nvPr/>
          </p:nvSpPr>
          <p:spPr>
            <a:xfrm>
              <a:off x="223272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5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FAC1E752-4731-5F4E-916E-76D9FB331FF0}"/>
                </a:ext>
              </a:extLst>
            </p:cNvPr>
            <p:cNvSpPr/>
            <p:nvPr/>
          </p:nvSpPr>
          <p:spPr>
            <a:xfrm>
              <a:off x="243432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3C27CE2D-D79B-6C42-9BFD-C1905C94E0CE}"/>
                </a:ext>
              </a:extLst>
            </p:cNvPr>
            <p:cNvSpPr/>
            <p:nvPr/>
          </p:nvSpPr>
          <p:spPr>
            <a:xfrm>
              <a:off x="253224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7" y="283"/>
                    <a:pt x="267" y="243"/>
                  </a:cubicBezTo>
                  <a:cubicBezTo>
                    <a:pt x="267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A344508B-7AD3-514A-B776-839C05E2A611}"/>
                </a:ext>
              </a:extLst>
            </p:cNvPr>
            <p:cNvSpPr/>
            <p:nvPr/>
          </p:nvSpPr>
          <p:spPr>
            <a:xfrm>
              <a:off x="2730960" y="6221519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6A3B7E4A-CBA9-E74F-B4F2-735F33374924}"/>
                </a:ext>
              </a:extLst>
            </p:cNvPr>
            <p:cNvSpPr/>
            <p:nvPr/>
          </p:nvSpPr>
          <p:spPr>
            <a:xfrm>
              <a:off x="289764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863A5B37-6041-6749-86A1-9B2DFF004EBE}"/>
                </a:ext>
              </a:extLst>
            </p:cNvPr>
            <p:cNvSpPr/>
            <p:nvPr/>
          </p:nvSpPr>
          <p:spPr>
            <a:xfrm>
              <a:off x="3065039" y="6252840"/>
              <a:ext cx="168840" cy="108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302">
                  <a:moveTo>
                    <a:pt x="470" y="22"/>
                  </a:moveTo>
                  <a:cubicBezTo>
                    <a:pt x="470" y="6"/>
                    <a:pt x="466" y="0"/>
                    <a:pt x="461" y="0"/>
                  </a:cubicBezTo>
                  <a:cubicBezTo>
                    <a:pt x="458" y="0"/>
                    <a:pt x="451" y="3"/>
                    <a:pt x="451" y="19"/>
                  </a:cubicBezTo>
                  <a:cubicBezTo>
                    <a:pt x="448" y="69"/>
                    <a:pt x="398" y="98"/>
                    <a:pt x="352" y="98"/>
                  </a:cubicBezTo>
                  <a:cubicBezTo>
                    <a:pt x="312" y="98"/>
                    <a:pt x="277" y="75"/>
                    <a:pt x="240" y="51"/>
                  </a:cubicBezTo>
                  <a:cubicBezTo>
                    <a:pt x="202" y="26"/>
                    <a:pt x="163" y="0"/>
                    <a:pt x="118" y="0"/>
                  </a:cubicBezTo>
                  <a:cubicBezTo>
                    <a:pt x="53" y="0"/>
                    <a:pt x="0" y="50"/>
                    <a:pt x="0" y="115"/>
                  </a:cubicBezTo>
                  <a:cubicBezTo>
                    <a:pt x="0" y="131"/>
                    <a:pt x="6" y="136"/>
                    <a:pt x="10" y="136"/>
                  </a:cubicBezTo>
                  <a:cubicBezTo>
                    <a:pt x="18" y="136"/>
                    <a:pt x="19" y="123"/>
                    <a:pt x="19" y="120"/>
                  </a:cubicBezTo>
                  <a:cubicBezTo>
                    <a:pt x="24" y="61"/>
                    <a:pt x="82" y="40"/>
                    <a:pt x="118" y="40"/>
                  </a:cubicBezTo>
                  <a:cubicBezTo>
                    <a:pt x="158" y="40"/>
                    <a:pt x="194" y="61"/>
                    <a:pt x="230" y="86"/>
                  </a:cubicBezTo>
                  <a:cubicBezTo>
                    <a:pt x="269" y="112"/>
                    <a:pt x="307" y="138"/>
                    <a:pt x="352" y="138"/>
                  </a:cubicBezTo>
                  <a:cubicBezTo>
                    <a:pt x="418" y="138"/>
                    <a:pt x="470" y="86"/>
                    <a:pt x="470" y="22"/>
                  </a:cubicBezTo>
                  <a:close/>
                  <a:moveTo>
                    <a:pt x="470" y="187"/>
                  </a:moveTo>
                  <a:cubicBezTo>
                    <a:pt x="470" y="166"/>
                    <a:pt x="462" y="165"/>
                    <a:pt x="461" y="165"/>
                  </a:cubicBezTo>
                  <a:cubicBezTo>
                    <a:pt x="458" y="165"/>
                    <a:pt x="451" y="170"/>
                    <a:pt x="451" y="184"/>
                  </a:cubicBezTo>
                  <a:cubicBezTo>
                    <a:pt x="448" y="234"/>
                    <a:pt x="398" y="262"/>
                    <a:pt x="352" y="262"/>
                  </a:cubicBezTo>
                  <a:cubicBezTo>
                    <a:pt x="312" y="262"/>
                    <a:pt x="277" y="240"/>
                    <a:pt x="240" y="216"/>
                  </a:cubicBezTo>
                  <a:cubicBezTo>
                    <a:pt x="202" y="190"/>
                    <a:pt x="163" y="165"/>
                    <a:pt x="118" y="165"/>
                  </a:cubicBezTo>
                  <a:cubicBezTo>
                    <a:pt x="53" y="165"/>
                    <a:pt x="0" y="214"/>
                    <a:pt x="0" y="280"/>
                  </a:cubicBezTo>
                  <a:cubicBezTo>
                    <a:pt x="0" y="296"/>
                    <a:pt x="6" y="301"/>
                    <a:pt x="10" y="301"/>
                  </a:cubicBezTo>
                  <a:cubicBezTo>
                    <a:pt x="18" y="301"/>
                    <a:pt x="19" y="288"/>
                    <a:pt x="19" y="285"/>
                  </a:cubicBezTo>
                  <a:cubicBezTo>
                    <a:pt x="24" y="226"/>
                    <a:pt x="82" y="205"/>
                    <a:pt x="118" y="205"/>
                  </a:cubicBezTo>
                  <a:cubicBezTo>
                    <a:pt x="158" y="205"/>
                    <a:pt x="194" y="226"/>
                    <a:pt x="230" y="251"/>
                  </a:cubicBezTo>
                  <a:cubicBezTo>
                    <a:pt x="269" y="277"/>
                    <a:pt x="307" y="302"/>
                    <a:pt x="352" y="302"/>
                  </a:cubicBezTo>
                  <a:cubicBezTo>
                    <a:pt x="419" y="302"/>
                    <a:pt x="470" y="250"/>
                    <a:pt x="470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610D575B-75EC-F94A-984C-EC59EECAC301}"/>
                </a:ext>
              </a:extLst>
            </p:cNvPr>
            <p:cNvSpPr/>
            <p:nvPr/>
          </p:nvSpPr>
          <p:spPr>
            <a:xfrm>
              <a:off x="3338639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5AEE1B85-3743-3A4D-8E7B-CFCA1558AC9B}"/>
                </a:ext>
              </a:extLst>
            </p:cNvPr>
            <p:cNvSpPr/>
            <p:nvPr/>
          </p:nvSpPr>
          <p:spPr>
            <a:xfrm>
              <a:off x="3676320" y="6035040"/>
              <a:ext cx="83880" cy="16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470">
                  <a:moveTo>
                    <a:pt x="146" y="18"/>
                  </a:moveTo>
                  <a:cubicBezTo>
                    <a:pt x="146" y="2"/>
                    <a:pt x="146" y="0"/>
                    <a:pt x="128" y="0"/>
                  </a:cubicBezTo>
                  <a:cubicBezTo>
                    <a:pt x="85" y="45"/>
                    <a:pt x="22" y="45"/>
                    <a:pt x="0" y="45"/>
                  </a:cubicBezTo>
                  <a:lnTo>
                    <a:pt x="0" y="67"/>
                  </a:lnTo>
                  <a:cubicBezTo>
                    <a:pt x="14" y="67"/>
                    <a:pt x="56" y="67"/>
                    <a:pt x="93" y="48"/>
                  </a:cubicBezTo>
                  <a:lnTo>
                    <a:pt x="93" y="414"/>
                  </a:lnTo>
                  <a:cubicBezTo>
                    <a:pt x="93" y="440"/>
                    <a:pt x="91" y="448"/>
                    <a:pt x="27" y="448"/>
                  </a:cubicBezTo>
                  <a:lnTo>
                    <a:pt x="5" y="448"/>
                  </a:lnTo>
                  <a:lnTo>
                    <a:pt x="5" y="470"/>
                  </a:lnTo>
                  <a:cubicBezTo>
                    <a:pt x="29" y="467"/>
                    <a:pt x="91" y="467"/>
                    <a:pt x="118" y="467"/>
                  </a:cubicBezTo>
                  <a:cubicBezTo>
                    <a:pt x="147" y="467"/>
                    <a:pt x="208" y="467"/>
                    <a:pt x="234" y="470"/>
                  </a:cubicBezTo>
                  <a:lnTo>
                    <a:pt x="234" y="448"/>
                  </a:lnTo>
                  <a:lnTo>
                    <a:pt x="211" y="448"/>
                  </a:lnTo>
                  <a:cubicBezTo>
                    <a:pt x="147" y="448"/>
                    <a:pt x="146" y="440"/>
                    <a:pt x="14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51E73AAE-DAE3-C743-8574-4AE091F3F259}"/>
                </a:ext>
              </a:extLst>
            </p:cNvPr>
            <p:cNvSpPr/>
            <p:nvPr/>
          </p:nvSpPr>
          <p:spPr>
            <a:xfrm>
              <a:off x="3544560" y="6306840"/>
              <a:ext cx="3452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0" h="30">
                  <a:moveTo>
                    <a:pt x="480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960" y="0"/>
                  </a:lnTo>
                  <a:lnTo>
                    <a:pt x="96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DA1E665A-FE97-0C41-8259-5D3FD84963CE}"/>
                </a:ext>
              </a:extLst>
            </p:cNvPr>
            <p:cNvSpPr/>
            <p:nvPr/>
          </p:nvSpPr>
          <p:spPr>
            <a:xfrm>
              <a:off x="357444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4D79588A-C336-E942-A643-A4A33378AD63}"/>
                </a:ext>
              </a:extLst>
            </p:cNvPr>
            <p:cNvSpPr/>
            <p:nvPr/>
          </p:nvSpPr>
          <p:spPr>
            <a:xfrm>
              <a:off x="3625200" y="6375960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7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0BF093E7-DCB8-DD4B-8DA5-F098C5184B1A}"/>
                </a:ext>
              </a:extLst>
            </p:cNvPr>
            <p:cNvSpPr/>
            <p:nvPr/>
          </p:nvSpPr>
          <p:spPr>
            <a:xfrm>
              <a:off x="3848040" y="635868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F52DE396-B931-3447-8526-191183CBDD35}"/>
                </a:ext>
              </a:extLst>
            </p:cNvPr>
            <p:cNvSpPr/>
            <p:nvPr/>
          </p:nvSpPr>
          <p:spPr>
            <a:xfrm>
              <a:off x="4345560" y="6134760"/>
              <a:ext cx="337320" cy="35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8" h="986">
                  <a:moveTo>
                    <a:pt x="851" y="986"/>
                  </a:moveTo>
                  <a:lnTo>
                    <a:pt x="938" y="760"/>
                  </a:lnTo>
                  <a:lnTo>
                    <a:pt x="920" y="760"/>
                  </a:lnTo>
                  <a:cubicBezTo>
                    <a:pt x="893" y="834"/>
                    <a:pt x="818" y="882"/>
                    <a:pt x="736" y="902"/>
                  </a:cubicBezTo>
                  <a:cubicBezTo>
                    <a:pt x="722" y="906"/>
                    <a:pt x="653" y="925"/>
                    <a:pt x="517" y="925"/>
                  </a:cubicBezTo>
                  <a:lnTo>
                    <a:pt x="93" y="925"/>
                  </a:lnTo>
                  <a:lnTo>
                    <a:pt x="451" y="504"/>
                  </a:lnTo>
                  <a:cubicBezTo>
                    <a:pt x="456" y="499"/>
                    <a:pt x="458" y="496"/>
                    <a:pt x="458" y="493"/>
                  </a:cubicBezTo>
                  <a:cubicBezTo>
                    <a:pt x="458" y="491"/>
                    <a:pt x="458" y="490"/>
                    <a:pt x="453" y="482"/>
                  </a:cubicBezTo>
                  <a:lnTo>
                    <a:pt x="125" y="34"/>
                  </a:lnTo>
                  <a:lnTo>
                    <a:pt x="510" y="34"/>
                  </a:lnTo>
                  <a:cubicBezTo>
                    <a:pt x="605" y="34"/>
                    <a:pt x="669" y="43"/>
                    <a:pt x="675" y="45"/>
                  </a:cubicBezTo>
                  <a:cubicBezTo>
                    <a:pt x="714" y="51"/>
                    <a:pt x="774" y="62"/>
                    <a:pt x="830" y="98"/>
                  </a:cubicBezTo>
                  <a:cubicBezTo>
                    <a:pt x="848" y="109"/>
                    <a:pt x="896" y="141"/>
                    <a:pt x="920" y="198"/>
                  </a:cubicBezTo>
                  <a:lnTo>
                    <a:pt x="938" y="198"/>
                  </a:lnTo>
                  <a:lnTo>
                    <a:pt x="851" y="0"/>
                  </a:lnTo>
                  <a:lnTo>
                    <a:pt x="19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6"/>
                    <a:pt x="0" y="21"/>
                    <a:pt x="0" y="29"/>
                  </a:cubicBezTo>
                  <a:lnTo>
                    <a:pt x="373" y="538"/>
                  </a:lnTo>
                  <a:lnTo>
                    <a:pt x="8" y="965"/>
                  </a:lnTo>
                  <a:cubicBezTo>
                    <a:pt x="0" y="975"/>
                    <a:pt x="0" y="978"/>
                    <a:pt x="0" y="978"/>
                  </a:cubicBezTo>
                  <a:cubicBezTo>
                    <a:pt x="0" y="986"/>
                    <a:pt x="6" y="986"/>
                    <a:pt x="19" y="9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C6D7F03E-56B3-BB42-8FFD-BF45438B825D}"/>
                </a:ext>
              </a:extLst>
            </p:cNvPr>
            <p:cNvSpPr/>
            <p:nvPr/>
          </p:nvSpPr>
          <p:spPr>
            <a:xfrm>
              <a:off x="398232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20" y="0"/>
                  </a:moveTo>
                  <a:cubicBezTo>
                    <a:pt x="26" y="66"/>
                    <a:pt x="0" y="171"/>
                    <a:pt x="0" y="246"/>
                  </a:cubicBezTo>
                  <a:cubicBezTo>
                    <a:pt x="0" y="315"/>
                    <a:pt x="21" y="424"/>
                    <a:pt x="120" y="493"/>
                  </a:cubicBezTo>
                  <a:cubicBezTo>
                    <a:pt x="123" y="493"/>
                    <a:pt x="130" y="493"/>
                    <a:pt x="130" y="488"/>
                  </a:cubicBezTo>
                  <a:cubicBezTo>
                    <a:pt x="130" y="485"/>
                    <a:pt x="128" y="483"/>
                    <a:pt x="125" y="480"/>
                  </a:cubicBezTo>
                  <a:cubicBezTo>
                    <a:pt x="58" y="421"/>
                    <a:pt x="34" y="336"/>
                    <a:pt x="34" y="246"/>
                  </a:cubicBezTo>
                  <a:cubicBezTo>
                    <a:pt x="34" y="114"/>
                    <a:pt x="85" y="48"/>
                    <a:pt x="126" y="11"/>
                  </a:cubicBezTo>
                  <a:cubicBezTo>
                    <a:pt x="128" y="10"/>
                    <a:pt x="130" y="8"/>
                    <a:pt x="130" y="6"/>
                  </a:cubicBezTo>
                  <a:cubicBezTo>
                    <a:pt x="130" y="0"/>
                    <a:pt x="123" y="0"/>
                    <a:pt x="1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33ABE3BB-6B4A-DA42-9B21-6C7D7D772AF8}"/>
                </a:ext>
              </a:extLst>
            </p:cNvPr>
            <p:cNvSpPr/>
            <p:nvPr/>
          </p:nvSpPr>
          <p:spPr>
            <a:xfrm>
              <a:off x="405324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14F4336-7EB4-D940-B4F5-F3C9248A6248}"/>
                </a:ext>
              </a:extLst>
            </p:cNvPr>
            <p:cNvSpPr/>
            <p:nvPr/>
          </p:nvSpPr>
          <p:spPr>
            <a:xfrm>
              <a:off x="4155479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3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FF023AEE-0A1E-974C-BBD0-90CBCC0CB559}"/>
                </a:ext>
              </a:extLst>
            </p:cNvPr>
            <p:cNvSpPr/>
            <p:nvPr/>
          </p:nvSpPr>
          <p:spPr>
            <a:xfrm>
              <a:off x="4206960" y="6611040"/>
              <a:ext cx="907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224">
                  <a:moveTo>
                    <a:pt x="179" y="29"/>
                  </a:moveTo>
                  <a:cubicBezTo>
                    <a:pt x="168" y="13"/>
                    <a:pt x="152" y="0"/>
                    <a:pt x="128" y="0"/>
                  </a:cubicBezTo>
                  <a:cubicBezTo>
                    <a:pt x="64" y="0"/>
                    <a:pt x="0" y="70"/>
                    <a:pt x="0" y="141"/>
                  </a:cubicBezTo>
                  <a:cubicBezTo>
                    <a:pt x="0" y="189"/>
                    <a:pt x="32" y="224"/>
                    <a:pt x="75" y="224"/>
                  </a:cubicBezTo>
                  <a:cubicBezTo>
                    <a:pt x="101" y="224"/>
                    <a:pt x="125" y="208"/>
                    <a:pt x="146" y="189"/>
                  </a:cubicBezTo>
                  <a:cubicBezTo>
                    <a:pt x="155" y="219"/>
                    <a:pt x="182" y="224"/>
                    <a:pt x="197" y="224"/>
                  </a:cubicBezTo>
                  <a:cubicBezTo>
                    <a:pt x="214" y="224"/>
                    <a:pt x="226" y="213"/>
                    <a:pt x="235" y="197"/>
                  </a:cubicBezTo>
                  <a:cubicBezTo>
                    <a:pt x="246" y="178"/>
                    <a:pt x="253" y="150"/>
                    <a:pt x="253" y="147"/>
                  </a:cubicBezTo>
                  <a:cubicBezTo>
                    <a:pt x="253" y="141"/>
                    <a:pt x="246" y="141"/>
                    <a:pt x="245" y="141"/>
                  </a:cubicBezTo>
                  <a:cubicBezTo>
                    <a:pt x="238" y="141"/>
                    <a:pt x="237" y="144"/>
                    <a:pt x="234" y="157"/>
                  </a:cubicBezTo>
                  <a:cubicBezTo>
                    <a:pt x="227" y="181"/>
                    <a:pt x="218" y="210"/>
                    <a:pt x="197" y="210"/>
                  </a:cubicBezTo>
                  <a:cubicBezTo>
                    <a:pt x="184" y="210"/>
                    <a:pt x="181" y="198"/>
                    <a:pt x="181" y="186"/>
                  </a:cubicBezTo>
                  <a:cubicBezTo>
                    <a:pt x="181" y="178"/>
                    <a:pt x="186" y="158"/>
                    <a:pt x="189" y="146"/>
                  </a:cubicBezTo>
                  <a:cubicBezTo>
                    <a:pt x="192" y="133"/>
                    <a:pt x="197" y="112"/>
                    <a:pt x="200" y="101"/>
                  </a:cubicBezTo>
                  <a:lnTo>
                    <a:pt x="210" y="64"/>
                  </a:lnTo>
                  <a:cubicBezTo>
                    <a:pt x="213" y="51"/>
                    <a:pt x="218" y="27"/>
                    <a:pt x="218" y="26"/>
                  </a:cubicBezTo>
                  <a:cubicBezTo>
                    <a:pt x="218" y="14"/>
                    <a:pt x="210" y="10"/>
                    <a:pt x="202" y="10"/>
                  </a:cubicBezTo>
                  <a:cubicBezTo>
                    <a:pt x="194" y="10"/>
                    <a:pt x="182" y="16"/>
                    <a:pt x="179" y="29"/>
                  </a:cubicBezTo>
                  <a:close/>
                  <a:moveTo>
                    <a:pt x="147" y="157"/>
                  </a:moveTo>
                  <a:cubicBezTo>
                    <a:pt x="144" y="171"/>
                    <a:pt x="133" y="181"/>
                    <a:pt x="122" y="190"/>
                  </a:cubicBezTo>
                  <a:cubicBezTo>
                    <a:pt x="117" y="194"/>
                    <a:pt x="98" y="210"/>
                    <a:pt x="77" y="210"/>
                  </a:cubicBezTo>
                  <a:cubicBezTo>
                    <a:pt x="58" y="210"/>
                    <a:pt x="40" y="197"/>
                    <a:pt x="40" y="162"/>
                  </a:cubicBezTo>
                  <a:cubicBezTo>
                    <a:pt x="40" y="136"/>
                    <a:pt x="54" y="80"/>
                    <a:pt x="66" y="61"/>
                  </a:cubicBezTo>
                  <a:cubicBezTo>
                    <a:pt x="88" y="21"/>
                    <a:pt x="114" y="14"/>
                    <a:pt x="128" y="14"/>
                  </a:cubicBezTo>
                  <a:cubicBezTo>
                    <a:pt x="162" y="14"/>
                    <a:pt x="171" y="51"/>
                    <a:pt x="171" y="58"/>
                  </a:cubicBezTo>
                  <a:cubicBezTo>
                    <a:pt x="171" y="59"/>
                    <a:pt x="171" y="62"/>
                    <a:pt x="17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B1C653DF-3EC0-4340-A809-0BC9B142A1EB}"/>
                </a:ext>
              </a:extLst>
            </p:cNvPr>
            <p:cNvSpPr/>
            <p:nvPr/>
          </p:nvSpPr>
          <p:spPr>
            <a:xfrm>
              <a:off x="432504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33C0A681-ECFC-7A42-B29C-2ED8CCFDB732}"/>
                </a:ext>
              </a:extLst>
            </p:cNvPr>
            <p:cNvSpPr/>
            <p:nvPr/>
          </p:nvSpPr>
          <p:spPr>
            <a:xfrm>
              <a:off x="4377240" y="661104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476F7885-651A-8442-944A-C57059B4C039}"/>
                </a:ext>
              </a:extLst>
            </p:cNvPr>
            <p:cNvSpPr/>
            <p:nvPr/>
          </p:nvSpPr>
          <p:spPr>
            <a:xfrm>
              <a:off x="4471920" y="6567840"/>
              <a:ext cx="35280" cy="6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184">
                  <a:moveTo>
                    <a:pt x="96" y="34"/>
                  </a:moveTo>
                  <a:cubicBezTo>
                    <a:pt x="96" y="34"/>
                    <a:pt x="99" y="26"/>
                    <a:pt x="99" y="21"/>
                  </a:cubicBezTo>
                  <a:cubicBezTo>
                    <a:pt x="99" y="8"/>
                    <a:pt x="88" y="0"/>
                    <a:pt x="77" y="0"/>
                  </a:cubicBezTo>
                  <a:cubicBezTo>
                    <a:pt x="62" y="0"/>
                    <a:pt x="58" y="11"/>
                    <a:pt x="56" y="16"/>
                  </a:cubicBezTo>
                  <a:lnTo>
                    <a:pt x="2" y="170"/>
                  </a:lnTo>
                  <a:cubicBezTo>
                    <a:pt x="0" y="174"/>
                    <a:pt x="0" y="174"/>
                    <a:pt x="0" y="176"/>
                  </a:cubicBezTo>
                  <a:cubicBezTo>
                    <a:pt x="0" y="181"/>
                    <a:pt x="14" y="184"/>
                    <a:pt x="16" y="184"/>
                  </a:cubicBezTo>
                  <a:cubicBezTo>
                    <a:pt x="19" y="184"/>
                    <a:pt x="19" y="182"/>
                    <a:pt x="21" y="1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DD00CA05-BB63-4D47-AB10-51034BDA225F}"/>
                </a:ext>
              </a:extLst>
            </p:cNvPr>
            <p:cNvSpPr/>
            <p:nvPr/>
          </p:nvSpPr>
          <p:spPr>
            <a:xfrm>
              <a:off x="4548600" y="666864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BFDA51AC-3184-1C4B-9669-469CF953396C}"/>
                </a:ext>
              </a:extLst>
            </p:cNvPr>
            <p:cNvSpPr/>
            <p:nvPr/>
          </p:nvSpPr>
          <p:spPr>
            <a:xfrm>
              <a:off x="4596840" y="6611040"/>
              <a:ext cx="8244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24">
                  <a:moveTo>
                    <a:pt x="93" y="118"/>
                  </a:moveTo>
                  <a:cubicBezTo>
                    <a:pt x="94" y="115"/>
                    <a:pt x="106" y="70"/>
                    <a:pt x="106" y="69"/>
                  </a:cubicBezTo>
                  <a:cubicBezTo>
                    <a:pt x="107" y="64"/>
                    <a:pt x="122" y="40"/>
                    <a:pt x="138" y="27"/>
                  </a:cubicBezTo>
                  <a:cubicBezTo>
                    <a:pt x="142" y="24"/>
                    <a:pt x="157" y="14"/>
                    <a:pt x="178" y="14"/>
                  </a:cubicBezTo>
                  <a:cubicBezTo>
                    <a:pt x="182" y="14"/>
                    <a:pt x="195" y="14"/>
                    <a:pt x="205" y="21"/>
                  </a:cubicBezTo>
                  <a:cubicBezTo>
                    <a:pt x="189" y="26"/>
                    <a:pt x="182" y="38"/>
                    <a:pt x="182" y="48"/>
                  </a:cubicBezTo>
                  <a:cubicBezTo>
                    <a:pt x="182" y="59"/>
                    <a:pt x="192" y="67"/>
                    <a:pt x="203" y="67"/>
                  </a:cubicBezTo>
                  <a:cubicBezTo>
                    <a:pt x="214" y="67"/>
                    <a:pt x="230" y="58"/>
                    <a:pt x="230" y="37"/>
                  </a:cubicBezTo>
                  <a:cubicBezTo>
                    <a:pt x="230" y="11"/>
                    <a:pt x="203" y="0"/>
                    <a:pt x="178" y="0"/>
                  </a:cubicBezTo>
                  <a:cubicBezTo>
                    <a:pt x="152" y="0"/>
                    <a:pt x="130" y="11"/>
                    <a:pt x="107" y="35"/>
                  </a:cubicBezTo>
                  <a:cubicBezTo>
                    <a:pt x="99" y="5"/>
                    <a:pt x="69" y="0"/>
                    <a:pt x="58" y="0"/>
                  </a:cubicBezTo>
                  <a:cubicBezTo>
                    <a:pt x="38" y="0"/>
                    <a:pt x="26" y="11"/>
                    <a:pt x="18" y="26"/>
                  </a:cubicBezTo>
                  <a:cubicBezTo>
                    <a:pt x="6" y="45"/>
                    <a:pt x="0" y="74"/>
                    <a:pt x="0" y="75"/>
                  </a:cubicBezTo>
                  <a:cubicBezTo>
                    <a:pt x="0" y="82"/>
                    <a:pt x="6" y="82"/>
                    <a:pt x="8" y="82"/>
                  </a:cubicBezTo>
                  <a:cubicBezTo>
                    <a:pt x="16" y="82"/>
                    <a:pt x="16" y="80"/>
                    <a:pt x="19" y="67"/>
                  </a:cubicBezTo>
                  <a:cubicBezTo>
                    <a:pt x="27" y="37"/>
                    <a:pt x="37" y="14"/>
                    <a:pt x="56" y="14"/>
                  </a:cubicBezTo>
                  <a:cubicBezTo>
                    <a:pt x="69" y="14"/>
                    <a:pt x="72" y="24"/>
                    <a:pt x="72" y="38"/>
                  </a:cubicBezTo>
                  <a:cubicBezTo>
                    <a:pt x="72" y="48"/>
                    <a:pt x="67" y="66"/>
                    <a:pt x="64" y="80"/>
                  </a:cubicBezTo>
                  <a:cubicBezTo>
                    <a:pt x="61" y="93"/>
                    <a:pt x="56" y="114"/>
                    <a:pt x="53" y="123"/>
                  </a:cubicBezTo>
                  <a:lnTo>
                    <a:pt x="37" y="187"/>
                  </a:lnTo>
                  <a:cubicBezTo>
                    <a:pt x="35" y="194"/>
                    <a:pt x="32" y="206"/>
                    <a:pt x="32" y="208"/>
                  </a:cubicBezTo>
                  <a:cubicBezTo>
                    <a:pt x="32" y="219"/>
                    <a:pt x="42" y="224"/>
                    <a:pt x="50" y="224"/>
                  </a:cubicBezTo>
                  <a:cubicBezTo>
                    <a:pt x="56" y="224"/>
                    <a:pt x="67" y="219"/>
                    <a:pt x="70" y="210"/>
                  </a:cubicBezTo>
                  <a:cubicBezTo>
                    <a:pt x="72" y="206"/>
                    <a:pt x="77" y="184"/>
                    <a:pt x="80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C3201AD1-5561-FC41-A86F-EBC99C6EFEE4}"/>
                </a:ext>
              </a:extLst>
            </p:cNvPr>
            <p:cNvSpPr/>
            <p:nvPr/>
          </p:nvSpPr>
          <p:spPr>
            <a:xfrm>
              <a:off x="4699800" y="655632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0" y="0"/>
                  </a:moveTo>
                  <a:cubicBezTo>
                    <a:pt x="6" y="0"/>
                    <a:pt x="0" y="0"/>
                    <a:pt x="0" y="6"/>
                  </a:cubicBezTo>
                  <a:cubicBezTo>
                    <a:pt x="0" y="8"/>
                    <a:pt x="2" y="10"/>
                    <a:pt x="5" y="13"/>
                  </a:cubicBezTo>
                  <a:cubicBezTo>
                    <a:pt x="48" y="53"/>
                    <a:pt x="94" y="118"/>
                    <a:pt x="94" y="246"/>
                  </a:cubicBezTo>
                  <a:cubicBezTo>
                    <a:pt x="94" y="349"/>
                    <a:pt x="62" y="427"/>
                    <a:pt x="10" y="475"/>
                  </a:cubicBezTo>
                  <a:cubicBezTo>
                    <a:pt x="0" y="485"/>
                    <a:pt x="0" y="485"/>
                    <a:pt x="0" y="488"/>
                  </a:cubicBezTo>
                  <a:cubicBezTo>
                    <a:pt x="0" y="490"/>
                    <a:pt x="2" y="493"/>
                    <a:pt x="6" y="493"/>
                  </a:cubicBezTo>
                  <a:cubicBezTo>
                    <a:pt x="13" y="493"/>
                    <a:pt x="59" y="461"/>
                    <a:pt x="93" y="398"/>
                  </a:cubicBezTo>
                  <a:cubicBezTo>
                    <a:pt x="115" y="358"/>
                    <a:pt x="130" y="304"/>
                    <a:pt x="130" y="246"/>
                  </a:cubicBezTo>
                  <a:cubicBezTo>
                    <a:pt x="130" y="178"/>
                    <a:pt x="109" y="6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E07AD382-2AF2-4D42-8CE1-99D8FBA2E0F5}"/>
                </a:ext>
              </a:extLst>
            </p:cNvPr>
            <p:cNvSpPr/>
            <p:nvPr/>
          </p:nvSpPr>
          <p:spPr>
            <a:xfrm>
              <a:off x="4785120" y="6586920"/>
              <a:ext cx="9828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" h="323">
                  <a:moveTo>
                    <a:pt x="254" y="173"/>
                  </a:moveTo>
                  <a:cubicBezTo>
                    <a:pt x="262" y="173"/>
                    <a:pt x="274" y="173"/>
                    <a:pt x="274" y="162"/>
                  </a:cubicBezTo>
                  <a:cubicBezTo>
                    <a:pt x="274" y="149"/>
                    <a:pt x="262" y="149"/>
                    <a:pt x="254" y="149"/>
                  </a:cubicBezTo>
                  <a:lnTo>
                    <a:pt x="24" y="149"/>
                  </a:lnTo>
                  <a:cubicBezTo>
                    <a:pt x="32" y="78"/>
                    <a:pt x="93" y="24"/>
                    <a:pt x="170" y="24"/>
                  </a:cubicBezTo>
                  <a:lnTo>
                    <a:pt x="254" y="24"/>
                  </a:lnTo>
                  <a:cubicBezTo>
                    <a:pt x="262" y="24"/>
                    <a:pt x="274" y="24"/>
                    <a:pt x="274" y="13"/>
                  </a:cubicBezTo>
                  <a:cubicBezTo>
                    <a:pt x="274" y="0"/>
                    <a:pt x="262" y="0"/>
                    <a:pt x="254" y="0"/>
                  </a:cubicBezTo>
                  <a:lnTo>
                    <a:pt x="168" y="0"/>
                  </a:lnTo>
                  <a:cubicBezTo>
                    <a:pt x="75" y="0"/>
                    <a:pt x="0" y="72"/>
                    <a:pt x="0" y="162"/>
                  </a:cubicBezTo>
                  <a:cubicBezTo>
                    <a:pt x="0" y="253"/>
                    <a:pt x="77" y="323"/>
                    <a:pt x="168" y="323"/>
                  </a:cubicBezTo>
                  <a:lnTo>
                    <a:pt x="254" y="323"/>
                  </a:lnTo>
                  <a:cubicBezTo>
                    <a:pt x="262" y="323"/>
                    <a:pt x="274" y="323"/>
                    <a:pt x="274" y="310"/>
                  </a:cubicBezTo>
                  <a:cubicBezTo>
                    <a:pt x="274" y="299"/>
                    <a:pt x="262" y="299"/>
                    <a:pt x="254" y="299"/>
                  </a:cubicBezTo>
                  <a:lnTo>
                    <a:pt x="170" y="299"/>
                  </a:lnTo>
                  <a:cubicBezTo>
                    <a:pt x="93" y="299"/>
                    <a:pt x="32" y="245"/>
                    <a:pt x="24" y="1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E83E12E-DBE1-9947-8D43-86EED8007FA0}"/>
                </a:ext>
              </a:extLst>
            </p:cNvPr>
            <p:cNvSpPr/>
            <p:nvPr/>
          </p:nvSpPr>
          <p:spPr>
            <a:xfrm>
              <a:off x="4914720" y="6568559"/>
              <a:ext cx="135720" cy="12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8" h="338">
                  <a:moveTo>
                    <a:pt x="58" y="299"/>
                  </a:moveTo>
                  <a:cubicBezTo>
                    <a:pt x="54" y="315"/>
                    <a:pt x="53" y="320"/>
                    <a:pt x="14" y="320"/>
                  </a:cubicBezTo>
                  <a:cubicBezTo>
                    <a:pt x="6" y="320"/>
                    <a:pt x="0" y="320"/>
                    <a:pt x="0" y="330"/>
                  </a:cubicBezTo>
                  <a:cubicBezTo>
                    <a:pt x="0" y="338"/>
                    <a:pt x="6" y="338"/>
                    <a:pt x="14" y="338"/>
                  </a:cubicBezTo>
                  <a:lnTo>
                    <a:pt x="206" y="338"/>
                  </a:lnTo>
                  <a:cubicBezTo>
                    <a:pt x="290" y="338"/>
                    <a:pt x="352" y="282"/>
                    <a:pt x="352" y="232"/>
                  </a:cubicBezTo>
                  <a:cubicBezTo>
                    <a:pt x="352" y="197"/>
                    <a:pt x="320" y="166"/>
                    <a:pt x="269" y="162"/>
                  </a:cubicBezTo>
                  <a:cubicBezTo>
                    <a:pt x="328" y="150"/>
                    <a:pt x="378" y="112"/>
                    <a:pt x="378" y="70"/>
                  </a:cubicBezTo>
                  <a:cubicBezTo>
                    <a:pt x="378" y="32"/>
                    <a:pt x="339" y="0"/>
                    <a:pt x="275" y="0"/>
                  </a:cubicBezTo>
                  <a:lnTo>
                    <a:pt x="96" y="0"/>
                  </a:lnTo>
                  <a:cubicBezTo>
                    <a:pt x="86" y="0"/>
                    <a:pt x="80" y="0"/>
                    <a:pt x="80" y="11"/>
                  </a:cubicBezTo>
                  <a:cubicBezTo>
                    <a:pt x="80" y="18"/>
                    <a:pt x="86" y="18"/>
                    <a:pt x="96" y="18"/>
                  </a:cubicBezTo>
                  <a:cubicBezTo>
                    <a:pt x="96" y="18"/>
                    <a:pt x="106" y="18"/>
                    <a:pt x="115" y="19"/>
                  </a:cubicBezTo>
                  <a:cubicBezTo>
                    <a:pt x="125" y="19"/>
                    <a:pt x="126" y="21"/>
                    <a:pt x="126" y="26"/>
                  </a:cubicBezTo>
                  <a:cubicBezTo>
                    <a:pt x="126" y="27"/>
                    <a:pt x="126" y="29"/>
                    <a:pt x="123" y="37"/>
                  </a:cubicBezTo>
                  <a:close/>
                  <a:moveTo>
                    <a:pt x="138" y="155"/>
                  </a:moveTo>
                  <a:lnTo>
                    <a:pt x="168" y="35"/>
                  </a:lnTo>
                  <a:cubicBezTo>
                    <a:pt x="171" y="19"/>
                    <a:pt x="171" y="18"/>
                    <a:pt x="192" y="18"/>
                  </a:cubicBezTo>
                  <a:lnTo>
                    <a:pt x="267" y="18"/>
                  </a:lnTo>
                  <a:cubicBezTo>
                    <a:pt x="318" y="18"/>
                    <a:pt x="330" y="51"/>
                    <a:pt x="330" y="70"/>
                  </a:cubicBezTo>
                  <a:cubicBezTo>
                    <a:pt x="330" y="110"/>
                    <a:pt x="285" y="155"/>
                    <a:pt x="218" y="155"/>
                  </a:cubicBezTo>
                  <a:close/>
                  <a:moveTo>
                    <a:pt x="114" y="320"/>
                  </a:moveTo>
                  <a:cubicBezTo>
                    <a:pt x="98" y="320"/>
                    <a:pt x="98" y="320"/>
                    <a:pt x="98" y="315"/>
                  </a:cubicBezTo>
                  <a:cubicBezTo>
                    <a:pt x="98" y="315"/>
                    <a:pt x="98" y="312"/>
                    <a:pt x="99" y="304"/>
                  </a:cubicBezTo>
                  <a:lnTo>
                    <a:pt x="134" y="170"/>
                  </a:lnTo>
                  <a:lnTo>
                    <a:pt x="238" y="170"/>
                  </a:lnTo>
                  <a:cubicBezTo>
                    <a:pt x="285" y="170"/>
                    <a:pt x="302" y="200"/>
                    <a:pt x="302" y="229"/>
                  </a:cubicBezTo>
                  <a:cubicBezTo>
                    <a:pt x="302" y="277"/>
                    <a:pt x="253" y="320"/>
                    <a:pt x="194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FA408341-1D0B-7A42-92F0-73CC7F023C04}"/>
                </a:ext>
              </a:extLst>
            </p:cNvPr>
            <p:cNvSpPr/>
            <p:nvPr/>
          </p:nvSpPr>
          <p:spPr>
            <a:xfrm>
              <a:off x="5147640" y="615996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837"/>
                  </a:moveTo>
                  <a:cubicBezTo>
                    <a:pt x="186" y="835"/>
                    <a:pt x="184" y="834"/>
                    <a:pt x="182" y="830"/>
                  </a:cubicBezTo>
                  <a:cubicBezTo>
                    <a:pt x="149" y="797"/>
                    <a:pt x="101" y="739"/>
                    <a:pt x="72" y="624"/>
                  </a:cubicBezTo>
                  <a:cubicBezTo>
                    <a:pt x="56" y="560"/>
                    <a:pt x="50" y="488"/>
                    <a:pt x="50" y="422"/>
                  </a:cubicBezTo>
                  <a:cubicBezTo>
                    <a:pt x="50" y="237"/>
                    <a:pt x="93" y="107"/>
                    <a:pt x="179" y="16"/>
                  </a:cubicBezTo>
                  <a:cubicBezTo>
                    <a:pt x="186" y="10"/>
                    <a:pt x="186" y="8"/>
                    <a:pt x="186" y="6"/>
                  </a:cubicBezTo>
                  <a:cubicBezTo>
                    <a:pt x="186" y="0"/>
                    <a:pt x="179" y="0"/>
                    <a:pt x="176" y="0"/>
                  </a:cubicBezTo>
                  <a:cubicBezTo>
                    <a:pt x="166" y="0"/>
                    <a:pt x="128" y="42"/>
                    <a:pt x="118" y="53"/>
                  </a:cubicBezTo>
                  <a:cubicBezTo>
                    <a:pt x="46" y="138"/>
                    <a:pt x="0" y="266"/>
                    <a:pt x="0" y="422"/>
                  </a:cubicBezTo>
                  <a:cubicBezTo>
                    <a:pt x="0" y="522"/>
                    <a:pt x="18" y="664"/>
                    <a:pt x="110" y="782"/>
                  </a:cubicBezTo>
                  <a:cubicBezTo>
                    <a:pt x="118" y="790"/>
                    <a:pt x="163" y="845"/>
                    <a:pt x="176" y="845"/>
                  </a:cubicBezTo>
                  <a:cubicBezTo>
                    <a:pt x="179" y="845"/>
                    <a:pt x="186" y="845"/>
                    <a:pt x="186" y="8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C697603-7A30-D045-82BE-F1B4CB5A08EB}"/>
                </a:ext>
              </a:extLst>
            </p:cNvPr>
            <p:cNvSpPr/>
            <p:nvPr/>
          </p:nvSpPr>
          <p:spPr>
            <a:xfrm>
              <a:off x="523116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2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2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C79EA92-3418-B34C-8E86-7E7CC06A7C08}"/>
                </a:ext>
              </a:extLst>
            </p:cNvPr>
            <p:cNvSpPr/>
            <p:nvPr/>
          </p:nvSpPr>
          <p:spPr>
            <a:xfrm>
              <a:off x="532620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A50092B0-4206-694A-A327-7B52712AA50E}"/>
                </a:ext>
              </a:extLst>
            </p:cNvPr>
            <p:cNvSpPr/>
            <p:nvPr/>
          </p:nvSpPr>
          <p:spPr>
            <a:xfrm>
              <a:off x="5456880" y="6263280"/>
              <a:ext cx="1033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20">
                  <a:moveTo>
                    <a:pt x="42" y="270"/>
                  </a:moveTo>
                  <a:cubicBezTo>
                    <a:pt x="40" y="282"/>
                    <a:pt x="35" y="298"/>
                    <a:pt x="35" y="301"/>
                  </a:cubicBezTo>
                  <a:cubicBezTo>
                    <a:pt x="35" y="314"/>
                    <a:pt x="45" y="320"/>
                    <a:pt x="56" y="320"/>
                  </a:cubicBezTo>
                  <a:cubicBezTo>
                    <a:pt x="64" y="320"/>
                    <a:pt x="77" y="314"/>
                    <a:pt x="82" y="301"/>
                  </a:cubicBezTo>
                  <a:cubicBezTo>
                    <a:pt x="83" y="298"/>
                    <a:pt x="107" y="202"/>
                    <a:pt x="110" y="189"/>
                  </a:cubicBezTo>
                  <a:cubicBezTo>
                    <a:pt x="115" y="165"/>
                    <a:pt x="128" y="115"/>
                    <a:pt x="133" y="96"/>
                  </a:cubicBezTo>
                  <a:cubicBezTo>
                    <a:pt x="136" y="88"/>
                    <a:pt x="155" y="54"/>
                    <a:pt x="173" y="38"/>
                  </a:cubicBezTo>
                  <a:cubicBezTo>
                    <a:pt x="178" y="34"/>
                    <a:pt x="198" y="16"/>
                    <a:pt x="229" y="16"/>
                  </a:cubicBezTo>
                  <a:cubicBezTo>
                    <a:pt x="248" y="16"/>
                    <a:pt x="258" y="24"/>
                    <a:pt x="259" y="24"/>
                  </a:cubicBezTo>
                  <a:cubicBezTo>
                    <a:pt x="237" y="27"/>
                    <a:pt x="222" y="45"/>
                    <a:pt x="222" y="62"/>
                  </a:cubicBezTo>
                  <a:cubicBezTo>
                    <a:pt x="222" y="74"/>
                    <a:pt x="230" y="88"/>
                    <a:pt x="250" y="88"/>
                  </a:cubicBezTo>
                  <a:cubicBezTo>
                    <a:pt x="267" y="88"/>
                    <a:pt x="288" y="72"/>
                    <a:pt x="288" y="46"/>
                  </a:cubicBezTo>
                  <a:cubicBezTo>
                    <a:pt x="288" y="21"/>
                    <a:pt x="266" y="0"/>
                    <a:pt x="229" y="0"/>
                  </a:cubicBezTo>
                  <a:cubicBezTo>
                    <a:pt x="182" y="0"/>
                    <a:pt x="152" y="35"/>
                    <a:pt x="139" y="54"/>
                  </a:cubicBezTo>
                  <a:cubicBezTo>
                    <a:pt x="133" y="22"/>
                    <a:pt x="107" y="0"/>
                    <a:pt x="74" y="0"/>
                  </a:cubicBezTo>
                  <a:cubicBezTo>
                    <a:pt x="42" y="0"/>
                    <a:pt x="29" y="27"/>
                    <a:pt x="22" y="40"/>
                  </a:cubicBezTo>
                  <a:cubicBezTo>
                    <a:pt x="10" y="64"/>
                    <a:pt x="0" y="107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21" y="99"/>
                  </a:cubicBezTo>
                  <a:cubicBezTo>
                    <a:pt x="32" y="50"/>
                    <a:pt x="46" y="16"/>
                    <a:pt x="72" y="16"/>
                  </a:cubicBezTo>
                  <a:cubicBezTo>
                    <a:pt x="85" y="16"/>
                    <a:pt x="94" y="21"/>
                    <a:pt x="94" y="48"/>
                  </a:cubicBezTo>
                  <a:cubicBezTo>
                    <a:pt x="94" y="62"/>
                    <a:pt x="91" y="70"/>
                    <a:pt x="83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EBB9784D-A1FF-5D48-88DD-393B67E023C4}"/>
                </a:ext>
              </a:extLst>
            </p:cNvPr>
            <p:cNvSpPr/>
            <p:nvPr/>
          </p:nvSpPr>
          <p:spPr>
            <a:xfrm>
              <a:off x="5573880" y="6263280"/>
              <a:ext cx="11664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5" h="456">
                  <a:moveTo>
                    <a:pt x="322" y="46"/>
                  </a:moveTo>
                  <a:cubicBezTo>
                    <a:pt x="323" y="42"/>
                    <a:pt x="325" y="38"/>
                    <a:pt x="325" y="34"/>
                  </a:cubicBezTo>
                  <a:cubicBezTo>
                    <a:pt x="325" y="21"/>
                    <a:pt x="315" y="14"/>
                    <a:pt x="304" y="14"/>
                  </a:cubicBezTo>
                  <a:cubicBezTo>
                    <a:pt x="296" y="14"/>
                    <a:pt x="277" y="19"/>
                    <a:pt x="275" y="45"/>
                  </a:cubicBezTo>
                  <a:cubicBezTo>
                    <a:pt x="262" y="18"/>
                    <a:pt x="237" y="0"/>
                    <a:pt x="210" y="0"/>
                  </a:cubicBezTo>
                  <a:cubicBezTo>
                    <a:pt x="128" y="0"/>
                    <a:pt x="42" y="99"/>
                    <a:pt x="42" y="200"/>
                  </a:cubicBezTo>
                  <a:cubicBezTo>
                    <a:pt x="42" y="270"/>
                    <a:pt x="85" y="312"/>
                    <a:pt x="134" y="312"/>
                  </a:cubicBezTo>
                  <a:cubicBezTo>
                    <a:pt x="176" y="312"/>
                    <a:pt x="210" y="278"/>
                    <a:pt x="218" y="270"/>
                  </a:cubicBezTo>
                  <a:lnTo>
                    <a:pt x="218" y="272"/>
                  </a:lnTo>
                  <a:cubicBezTo>
                    <a:pt x="203" y="334"/>
                    <a:pt x="194" y="363"/>
                    <a:pt x="194" y="365"/>
                  </a:cubicBezTo>
                  <a:cubicBezTo>
                    <a:pt x="192" y="371"/>
                    <a:pt x="168" y="442"/>
                    <a:pt x="93" y="442"/>
                  </a:cubicBezTo>
                  <a:cubicBezTo>
                    <a:pt x="78" y="442"/>
                    <a:pt x="56" y="440"/>
                    <a:pt x="37" y="434"/>
                  </a:cubicBezTo>
                  <a:cubicBezTo>
                    <a:pt x="58" y="427"/>
                    <a:pt x="66" y="410"/>
                    <a:pt x="66" y="397"/>
                  </a:cubicBezTo>
                  <a:cubicBezTo>
                    <a:pt x="66" y="386"/>
                    <a:pt x="58" y="373"/>
                    <a:pt x="38" y="373"/>
                  </a:cubicBezTo>
                  <a:cubicBezTo>
                    <a:pt x="22" y="373"/>
                    <a:pt x="0" y="386"/>
                    <a:pt x="0" y="413"/>
                  </a:cubicBezTo>
                  <a:cubicBezTo>
                    <a:pt x="0" y="442"/>
                    <a:pt x="26" y="456"/>
                    <a:pt x="94" y="456"/>
                  </a:cubicBezTo>
                  <a:cubicBezTo>
                    <a:pt x="182" y="456"/>
                    <a:pt x="234" y="402"/>
                    <a:pt x="243" y="358"/>
                  </a:cubicBezTo>
                  <a:close/>
                  <a:moveTo>
                    <a:pt x="230" y="221"/>
                  </a:moveTo>
                  <a:cubicBezTo>
                    <a:pt x="226" y="240"/>
                    <a:pt x="210" y="258"/>
                    <a:pt x="194" y="270"/>
                  </a:cubicBezTo>
                  <a:cubicBezTo>
                    <a:pt x="179" y="283"/>
                    <a:pt x="157" y="296"/>
                    <a:pt x="138" y="296"/>
                  </a:cubicBezTo>
                  <a:cubicBezTo>
                    <a:pt x="102" y="296"/>
                    <a:pt x="91" y="259"/>
                    <a:pt x="91" y="232"/>
                  </a:cubicBezTo>
                  <a:cubicBezTo>
                    <a:pt x="91" y="197"/>
                    <a:pt x="112" y="114"/>
                    <a:pt x="131" y="78"/>
                  </a:cubicBezTo>
                  <a:cubicBezTo>
                    <a:pt x="150" y="43"/>
                    <a:pt x="181" y="16"/>
                    <a:pt x="210" y="16"/>
                  </a:cubicBezTo>
                  <a:cubicBezTo>
                    <a:pt x="256" y="16"/>
                    <a:pt x="266" y="72"/>
                    <a:pt x="266" y="77"/>
                  </a:cubicBezTo>
                  <a:cubicBezTo>
                    <a:pt x="266" y="80"/>
                    <a:pt x="266" y="83"/>
                    <a:pt x="264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C64D2B3-B8E5-DA43-A7E1-1128B6CAD8B3}"/>
                </a:ext>
              </a:extLst>
            </p:cNvPr>
            <p:cNvSpPr/>
            <p:nvPr/>
          </p:nvSpPr>
          <p:spPr>
            <a:xfrm>
              <a:off x="5711400" y="6263280"/>
              <a:ext cx="975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2" h="320">
                  <a:moveTo>
                    <a:pt x="99" y="149"/>
                  </a:moveTo>
                  <a:cubicBezTo>
                    <a:pt x="120" y="149"/>
                    <a:pt x="173" y="147"/>
                    <a:pt x="208" y="133"/>
                  </a:cubicBezTo>
                  <a:cubicBezTo>
                    <a:pt x="258" y="112"/>
                    <a:pt x="261" y="70"/>
                    <a:pt x="261" y="61"/>
                  </a:cubicBezTo>
                  <a:cubicBezTo>
                    <a:pt x="261" y="29"/>
                    <a:pt x="234" y="0"/>
                    <a:pt x="186" y="0"/>
                  </a:cubicBezTo>
                  <a:cubicBezTo>
                    <a:pt x="107" y="0"/>
                    <a:pt x="0" y="69"/>
                    <a:pt x="0" y="192"/>
                  </a:cubicBezTo>
                  <a:cubicBezTo>
                    <a:pt x="0" y="264"/>
                    <a:pt x="42" y="320"/>
                    <a:pt x="110" y="320"/>
                  </a:cubicBezTo>
                  <a:cubicBezTo>
                    <a:pt x="213" y="320"/>
                    <a:pt x="272" y="245"/>
                    <a:pt x="272" y="237"/>
                  </a:cubicBezTo>
                  <a:cubicBezTo>
                    <a:pt x="272" y="232"/>
                    <a:pt x="267" y="227"/>
                    <a:pt x="262" y="227"/>
                  </a:cubicBezTo>
                  <a:cubicBezTo>
                    <a:pt x="259" y="227"/>
                    <a:pt x="258" y="229"/>
                    <a:pt x="254" y="235"/>
                  </a:cubicBezTo>
                  <a:cubicBezTo>
                    <a:pt x="198" y="304"/>
                    <a:pt x="122" y="304"/>
                    <a:pt x="112" y="304"/>
                  </a:cubicBezTo>
                  <a:cubicBezTo>
                    <a:pt x="58" y="304"/>
                    <a:pt x="51" y="245"/>
                    <a:pt x="51" y="222"/>
                  </a:cubicBezTo>
                  <a:cubicBezTo>
                    <a:pt x="51" y="214"/>
                    <a:pt x="51" y="192"/>
                    <a:pt x="62" y="149"/>
                  </a:cubicBezTo>
                  <a:close/>
                  <a:moveTo>
                    <a:pt x="67" y="133"/>
                  </a:moveTo>
                  <a:cubicBezTo>
                    <a:pt x="94" y="26"/>
                    <a:pt x="166" y="16"/>
                    <a:pt x="186" y="16"/>
                  </a:cubicBezTo>
                  <a:cubicBezTo>
                    <a:pt x="219" y="16"/>
                    <a:pt x="238" y="37"/>
                    <a:pt x="238" y="61"/>
                  </a:cubicBezTo>
                  <a:cubicBezTo>
                    <a:pt x="238" y="133"/>
                    <a:pt x="125" y="133"/>
                    <a:pt x="96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BCD33826-A36C-0C49-A969-3D7744F870BF}"/>
                </a:ext>
              </a:extLst>
            </p:cNvPr>
            <p:cNvSpPr/>
            <p:nvPr/>
          </p:nvSpPr>
          <p:spPr>
            <a:xfrm>
              <a:off x="5822640" y="6216479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1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0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BDD218EB-4D1C-0E42-98D3-816900437502}"/>
                </a:ext>
              </a:extLst>
            </p:cNvPr>
            <p:cNvSpPr/>
            <p:nvPr/>
          </p:nvSpPr>
          <p:spPr>
            <a:xfrm>
              <a:off x="5933159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BFC861A9-6593-F04D-A2C7-9E04851E40E8}"/>
                </a:ext>
              </a:extLst>
            </p:cNvPr>
            <p:cNvSpPr/>
            <p:nvPr/>
          </p:nvSpPr>
          <p:spPr>
            <a:xfrm>
              <a:off x="601884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292C11C1-4846-3648-A95F-CB5075DDDBA0}"/>
                </a:ext>
              </a:extLst>
            </p:cNvPr>
            <p:cNvSpPr/>
            <p:nvPr/>
          </p:nvSpPr>
          <p:spPr>
            <a:xfrm>
              <a:off x="6132600" y="6171480"/>
              <a:ext cx="44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256">
                  <a:moveTo>
                    <a:pt x="120" y="43"/>
                  </a:moveTo>
                  <a:cubicBezTo>
                    <a:pt x="125" y="35"/>
                    <a:pt x="125" y="30"/>
                    <a:pt x="125" y="27"/>
                  </a:cubicBezTo>
                  <a:cubicBezTo>
                    <a:pt x="125" y="11"/>
                    <a:pt x="110" y="0"/>
                    <a:pt x="96" y="0"/>
                  </a:cubicBezTo>
                  <a:cubicBezTo>
                    <a:pt x="77" y="0"/>
                    <a:pt x="70" y="16"/>
                    <a:pt x="69" y="24"/>
                  </a:cubicBezTo>
                  <a:lnTo>
                    <a:pt x="3" y="238"/>
                  </a:lnTo>
                  <a:cubicBezTo>
                    <a:pt x="2" y="238"/>
                    <a:pt x="0" y="245"/>
                    <a:pt x="0" y="245"/>
                  </a:cubicBezTo>
                  <a:cubicBezTo>
                    <a:pt x="0" y="251"/>
                    <a:pt x="16" y="256"/>
                    <a:pt x="19" y="256"/>
                  </a:cubicBezTo>
                  <a:cubicBezTo>
                    <a:pt x="22" y="256"/>
                    <a:pt x="24" y="256"/>
                    <a:pt x="27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46235476-A228-A24F-9335-084AB3F72905}"/>
                </a:ext>
              </a:extLst>
            </p:cNvPr>
            <p:cNvSpPr/>
            <p:nvPr/>
          </p:nvSpPr>
          <p:spPr>
            <a:xfrm>
              <a:off x="621720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0BF83164-2AFA-2740-B972-8F733C6CB359}"/>
                </a:ext>
              </a:extLst>
            </p:cNvPr>
            <p:cNvSpPr/>
            <p:nvPr/>
          </p:nvSpPr>
          <p:spPr>
            <a:xfrm>
              <a:off x="6317279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272C8185-75BE-9A4D-B1B5-0FC45668067F}"/>
                </a:ext>
              </a:extLst>
            </p:cNvPr>
            <p:cNvSpPr/>
            <p:nvPr/>
          </p:nvSpPr>
          <p:spPr>
            <a:xfrm>
              <a:off x="6449400" y="6171480"/>
              <a:ext cx="44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256">
                  <a:moveTo>
                    <a:pt x="120" y="43"/>
                  </a:moveTo>
                  <a:cubicBezTo>
                    <a:pt x="125" y="35"/>
                    <a:pt x="125" y="30"/>
                    <a:pt x="125" y="27"/>
                  </a:cubicBezTo>
                  <a:cubicBezTo>
                    <a:pt x="125" y="11"/>
                    <a:pt x="110" y="0"/>
                    <a:pt x="96" y="0"/>
                  </a:cubicBezTo>
                  <a:cubicBezTo>
                    <a:pt x="77" y="0"/>
                    <a:pt x="70" y="16"/>
                    <a:pt x="69" y="24"/>
                  </a:cubicBezTo>
                  <a:lnTo>
                    <a:pt x="3" y="238"/>
                  </a:lnTo>
                  <a:cubicBezTo>
                    <a:pt x="2" y="238"/>
                    <a:pt x="0" y="245"/>
                    <a:pt x="0" y="245"/>
                  </a:cubicBezTo>
                  <a:cubicBezTo>
                    <a:pt x="0" y="251"/>
                    <a:pt x="16" y="256"/>
                    <a:pt x="19" y="256"/>
                  </a:cubicBezTo>
                  <a:cubicBezTo>
                    <a:pt x="22" y="256"/>
                    <a:pt x="24" y="256"/>
                    <a:pt x="27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8C4DF484-45D2-E540-9094-A060F4FC09D8}"/>
                </a:ext>
              </a:extLst>
            </p:cNvPr>
            <p:cNvSpPr/>
            <p:nvPr/>
          </p:nvSpPr>
          <p:spPr>
            <a:xfrm>
              <a:off x="6533280" y="626616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50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67E54ECD-92E8-494A-BDD1-7ADCF3D473EC}"/>
                </a:ext>
              </a:extLst>
            </p:cNvPr>
            <p:cNvSpPr/>
            <p:nvPr/>
          </p:nvSpPr>
          <p:spPr>
            <a:xfrm>
              <a:off x="6631199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25853925-C0AA-D241-87A0-FC2EE74C9873}"/>
                </a:ext>
              </a:extLst>
            </p:cNvPr>
            <p:cNvSpPr/>
            <p:nvPr/>
          </p:nvSpPr>
          <p:spPr>
            <a:xfrm>
              <a:off x="6832799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AD47B2F5-C492-4F48-B38B-FEC5B98481AE}"/>
                </a:ext>
              </a:extLst>
            </p:cNvPr>
            <p:cNvSpPr/>
            <p:nvPr/>
          </p:nvSpPr>
          <p:spPr>
            <a:xfrm>
              <a:off x="6930720" y="626328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5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78914756-5023-F447-BA71-7B870ECD9FFE}"/>
                </a:ext>
              </a:extLst>
            </p:cNvPr>
            <p:cNvSpPr/>
            <p:nvPr/>
          </p:nvSpPr>
          <p:spPr>
            <a:xfrm>
              <a:off x="7129440" y="6221519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E51376A4-AF11-AC46-9AB4-2248C630B4F4}"/>
                </a:ext>
              </a:extLst>
            </p:cNvPr>
            <p:cNvSpPr/>
            <p:nvPr/>
          </p:nvSpPr>
          <p:spPr>
            <a:xfrm>
              <a:off x="729612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E15E37A6-E71D-324F-A608-36210DCAE46B}"/>
                </a:ext>
              </a:extLst>
            </p:cNvPr>
            <p:cNvSpPr/>
            <p:nvPr/>
          </p:nvSpPr>
          <p:spPr>
            <a:xfrm>
              <a:off x="7456680" y="630684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82767186-75FF-8941-84EA-C0A52F147CA9}"/>
                </a:ext>
              </a:extLst>
            </p:cNvPr>
            <p:cNvSpPr/>
            <p:nvPr/>
          </p:nvSpPr>
          <p:spPr>
            <a:xfrm>
              <a:off x="770040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6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6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E139910F-FF30-1545-9B85-4AD7D76793F7}"/>
                </a:ext>
              </a:extLst>
            </p:cNvPr>
            <p:cNvSpPr/>
            <p:nvPr/>
          </p:nvSpPr>
          <p:spPr>
            <a:xfrm>
              <a:off x="7895519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8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1CA80B94-CD57-E341-A61B-A10A3E6218E0}"/>
                </a:ext>
              </a:extLst>
            </p:cNvPr>
            <p:cNvSpPr/>
            <p:nvPr/>
          </p:nvSpPr>
          <p:spPr>
            <a:xfrm>
              <a:off x="80766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2DCB6EC7-A0F5-C549-B85A-4B0D4AFDEB8B}"/>
                </a:ext>
              </a:extLst>
            </p:cNvPr>
            <p:cNvSpPr/>
            <p:nvPr/>
          </p:nvSpPr>
          <p:spPr>
            <a:xfrm>
              <a:off x="8162280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389CF742-2592-2449-B6C3-5D07A9BF3E5F}"/>
                </a:ext>
              </a:extLst>
            </p:cNvPr>
            <p:cNvSpPr/>
            <p:nvPr/>
          </p:nvSpPr>
          <p:spPr>
            <a:xfrm>
              <a:off x="8288999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4FEAB722-F4B3-694C-A490-175D7B275A75}"/>
                </a:ext>
              </a:extLst>
            </p:cNvPr>
            <p:cNvSpPr/>
            <p:nvPr/>
          </p:nvSpPr>
          <p:spPr>
            <a:xfrm>
              <a:off x="838980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4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9DE9E074-0037-E748-ACE7-84FECCE4E6CC}"/>
                </a:ext>
              </a:extLst>
            </p:cNvPr>
            <p:cNvSpPr/>
            <p:nvPr/>
          </p:nvSpPr>
          <p:spPr>
            <a:xfrm>
              <a:off x="852768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27E1F44F-63C1-F245-9207-CD1AF3C45A15}"/>
                </a:ext>
              </a:extLst>
            </p:cNvPr>
            <p:cNvSpPr/>
            <p:nvPr/>
          </p:nvSpPr>
          <p:spPr>
            <a:xfrm>
              <a:off x="8622000" y="615996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422"/>
                  </a:moveTo>
                  <a:cubicBezTo>
                    <a:pt x="186" y="323"/>
                    <a:pt x="168" y="181"/>
                    <a:pt x="75" y="62"/>
                  </a:cubicBezTo>
                  <a:cubicBezTo>
                    <a:pt x="67" y="53"/>
                    <a:pt x="21" y="0"/>
                    <a:pt x="8" y="0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0" y="10"/>
                    <a:pt x="2" y="11"/>
                    <a:pt x="5" y="14"/>
                  </a:cubicBezTo>
                  <a:cubicBezTo>
                    <a:pt x="38" y="51"/>
                    <a:pt x="85" y="107"/>
                    <a:pt x="114" y="219"/>
                  </a:cubicBezTo>
                  <a:cubicBezTo>
                    <a:pt x="130" y="283"/>
                    <a:pt x="136" y="357"/>
                    <a:pt x="136" y="422"/>
                  </a:cubicBezTo>
                  <a:cubicBezTo>
                    <a:pt x="136" y="493"/>
                    <a:pt x="130" y="565"/>
                    <a:pt x="112" y="634"/>
                  </a:cubicBezTo>
                  <a:cubicBezTo>
                    <a:pt x="85" y="733"/>
                    <a:pt x="43" y="789"/>
                    <a:pt x="6" y="829"/>
                  </a:cubicBezTo>
                  <a:cubicBezTo>
                    <a:pt x="0" y="835"/>
                    <a:pt x="0" y="835"/>
                    <a:pt x="0" y="837"/>
                  </a:cubicBezTo>
                  <a:cubicBezTo>
                    <a:pt x="0" y="843"/>
                    <a:pt x="5" y="845"/>
                    <a:pt x="8" y="845"/>
                  </a:cubicBezTo>
                  <a:cubicBezTo>
                    <a:pt x="19" y="845"/>
                    <a:pt x="58" y="802"/>
                    <a:pt x="67" y="792"/>
                  </a:cubicBezTo>
                  <a:cubicBezTo>
                    <a:pt x="139" y="706"/>
                    <a:pt x="186" y="579"/>
                    <a:pt x="186" y="4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A8BF5E36-B48C-B748-9B67-91AFFF475EE5}"/>
                </a:ext>
              </a:extLst>
            </p:cNvPr>
            <p:cNvSpPr/>
            <p:nvPr/>
          </p:nvSpPr>
          <p:spPr>
            <a:xfrm>
              <a:off x="8790840" y="6202079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267C10A9-603F-0B43-BF81-B70F8449C12F}"/>
                </a:ext>
              </a:extLst>
            </p:cNvPr>
            <p:cNvSpPr/>
            <p:nvPr/>
          </p:nvSpPr>
          <p:spPr>
            <a:xfrm>
              <a:off x="8997119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66A859C8-ACC5-3742-9824-B5C94494411A}"/>
                </a:ext>
              </a:extLst>
            </p:cNvPr>
            <p:cNvSpPr/>
            <p:nvPr/>
          </p:nvSpPr>
          <p:spPr>
            <a:xfrm>
              <a:off x="9165240" y="6197040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2C26C882-D112-DE46-AD28-1B22CAFD31C8}"/>
                </a:ext>
              </a:extLst>
            </p:cNvPr>
            <p:cNvSpPr/>
            <p:nvPr/>
          </p:nvSpPr>
          <p:spPr>
            <a:xfrm>
              <a:off x="9360360" y="633456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0B9CD5CE-135E-CE4D-934E-47954B45E760}"/>
                </a:ext>
              </a:extLst>
            </p:cNvPr>
            <p:cNvSpPr/>
            <p:nvPr/>
          </p:nvSpPr>
          <p:spPr>
            <a:xfrm>
              <a:off x="954072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AA199EA4-77D1-1546-80E1-3433B54ED8DC}"/>
                </a:ext>
              </a:extLst>
            </p:cNvPr>
            <p:cNvSpPr/>
            <p:nvPr/>
          </p:nvSpPr>
          <p:spPr>
            <a:xfrm>
              <a:off x="9627119" y="626328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78582542-5D06-7848-9269-833E49BA08B5}"/>
                </a:ext>
              </a:extLst>
            </p:cNvPr>
            <p:cNvSpPr/>
            <p:nvPr/>
          </p:nvSpPr>
          <p:spPr>
            <a:xfrm>
              <a:off x="9753840" y="634824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269DFE8A-2E5F-F040-B80B-67B97347BF0C}"/>
                </a:ext>
              </a:extLst>
            </p:cNvPr>
            <p:cNvSpPr/>
            <p:nvPr/>
          </p:nvSpPr>
          <p:spPr>
            <a:xfrm>
              <a:off x="9854640" y="626328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5DD2CFDE-7F8B-0047-B569-0EE244916942}"/>
                </a:ext>
              </a:extLst>
            </p:cNvPr>
            <p:cNvSpPr/>
            <p:nvPr/>
          </p:nvSpPr>
          <p:spPr>
            <a:xfrm>
              <a:off x="9991800" y="6185519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99" name="Group 298" descr="18§display§target(s',a';w,w^-) = r + \gamma Q_{w^-}(s', \arg\max_{a'} Q_w(s',a'))§svg§600§FALSE" title="TexMaths">
            <a:extLst>
              <a:ext uri="{FF2B5EF4-FFF2-40B4-BE49-F238E27FC236}">
                <a16:creationId xmlns:a16="http://schemas.microsoft.com/office/drawing/2014/main" id="{85EF9A4A-19DD-2344-B4CB-5F4A303289EF}"/>
              </a:ext>
            </a:extLst>
          </p:cNvPr>
          <p:cNvGrpSpPr/>
          <p:nvPr/>
        </p:nvGrpSpPr>
        <p:grpSpPr>
          <a:xfrm>
            <a:off x="1221840" y="6858000"/>
            <a:ext cx="6807600" cy="426599"/>
            <a:chOff x="1221840" y="6858000"/>
            <a:chExt cx="6807600" cy="426599"/>
          </a:xfrm>
        </p:grpSpPr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1D5D7D2F-EA9E-0E4C-A864-9CC4CA238688}"/>
                </a:ext>
              </a:extLst>
            </p:cNvPr>
            <p:cNvSpPr/>
            <p:nvPr/>
          </p:nvSpPr>
          <p:spPr>
            <a:xfrm>
              <a:off x="1221840" y="6858000"/>
              <a:ext cx="6807600" cy="42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911" h="1179">
                  <a:moveTo>
                    <a:pt x="9456" y="1179"/>
                  </a:moveTo>
                  <a:lnTo>
                    <a:pt x="0" y="1179"/>
                  </a:lnTo>
                  <a:lnTo>
                    <a:pt x="0" y="0"/>
                  </a:lnTo>
                  <a:lnTo>
                    <a:pt x="18911" y="0"/>
                  </a:lnTo>
                  <a:lnTo>
                    <a:pt x="18911" y="1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D46C71B7-DA3D-EA45-90C2-8C6C15EB48FF}"/>
                </a:ext>
              </a:extLst>
            </p:cNvPr>
            <p:cNvSpPr/>
            <p:nvPr/>
          </p:nvSpPr>
          <p:spPr>
            <a:xfrm>
              <a:off x="1228319" y="692028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60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4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F49E7CCD-E048-EF46-9648-F11ECE67D289}"/>
                </a:ext>
              </a:extLst>
            </p:cNvPr>
            <p:cNvSpPr/>
            <p:nvPr/>
          </p:nvSpPr>
          <p:spPr>
            <a:xfrm>
              <a:off x="1335960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6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6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9D8B2567-7614-3742-AE96-5478DA23CA9D}"/>
                </a:ext>
              </a:extLst>
            </p:cNvPr>
            <p:cNvSpPr/>
            <p:nvPr/>
          </p:nvSpPr>
          <p:spPr>
            <a:xfrm>
              <a:off x="1482479" y="697284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29052F4B-ED1C-024B-BE79-38C9D9142F14}"/>
                </a:ext>
              </a:extLst>
            </p:cNvPr>
            <p:cNvSpPr/>
            <p:nvPr/>
          </p:nvSpPr>
          <p:spPr>
            <a:xfrm>
              <a:off x="1614600" y="6972840"/>
              <a:ext cx="131040" cy="184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513">
                  <a:moveTo>
                    <a:pt x="362" y="52"/>
                  </a:moveTo>
                  <a:cubicBezTo>
                    <a:pt x="364" y="47"/>
                    <a:pt x="365" y="43"/>
                    <a:pt x="365" y="38"/>
                  </a:cubicBezTo>
                  <a:cubicBezTo>
                    <a:pt x="365" y="23"/>
                    <a:pt x="355" y="16"/>
                    <a:pt x="342" y="16"/>
                  </a:cubicBezTo>
                  <a:cubicBezTo>
                    <a:pt x="333" y="16"/>
                    <a:pt x="313" y="22"/>
                    <a:pt x="310" y="50"/>
                  </a:cubicBezTo>
                  <a:cubicBezTo>
                    <a:pt x="295" y="20"/>
                    <a:pt x="266" y="0"/>
                    <a:pt x="236" y="0"/>
                  </a:cubicBezTo>
                  <a:cubicBezTo>
                    <a:pt x="144" y="0"/>
                    <a:pt x="47" y="112"/>
                    <a:pt x="47" y="225"/>
                  </a:cubicBezTo>
                  <a:cubicBezTo>
                    <a:pt x="47" y="304"/>
                    <a:pt x="95" y="351"/>
                    <a:pt x="151" y="351"/>
                  </a:cubicBezTo>
                  <a:cubicBezTo>
                    <a:pt x="198" y="351"/>
                    <a:pt x="236" y="313"/>
                    <a:pt x="245" y="304"/>
                  </a:cubicBezTo>
                  <a:lnTo>
                    <a:pt x="245" y="306"/>
                  </a:lnTo>
                  <a:cubicBezTo>
                    <a:pt x="229" y="376"/>
                    <a:pt x="218" y="409"/>
                    <a:pt x="218" y="410"/>
                  </a:cubicBezTo>
                  <a:cubicBezTo>
                    <a:pt x="216" y="418"/>
                    <a:pt x="189" y="497"/>
                    <a:pt x="104" y="497"/>
                  </a:cubicBezTo>
                  <a:cubicBezTo>
                    <a:pt x="88" y="497"/>
                    <a:pt x="63" y="495"/>
                    <a:pt x="41" y="488"/>
                  </a:cubicBezTo>
                  <a:cubicBezTo>
                    <a:pt x="65" y="481"/>
                    <a:pt x="74" y="461"/>
                    <a:pt x="74" y="446"/>
                  </a:cubicBezTo>
                  <a:cubicBezTo>
                    <a:pt x="74" y="434"/>
                    <a:pt x="65" y="419"/>
                    <a:pt x="43" y="419"/>
                  </a:cubicBezTo>
                  <a:cubicBezTo>
                    <a:pt x="25" y="419"/>
                    <a:pt x="0" y="434"/>
                    <a:pt x="0" y="464"/>
                  </a:cubicBezTo>
                  <a:cubicBezTo>
                    <a:pt x="0" y="497"/>
                    <a:pt x="29" y="513"/>
                    <a:pt x="106" y="513"/>
                  </a:cubicBezTo>
                  <a:cubicBezTo>
                    <a:pt x="205" y="513"/>
                    <a:pt x="263" y="452"/>
                    <a:pt x="274" y="403"/>
                  </a:cubicBezTo>
                  <a:close/>
                  <a:moveTo>
                    <a:pt x="259" y="248"/>
                  </a:moveTo>
                  <a:cubicBezTo>
                    <a:pt x="254" y="270"/>
                    <a:pt x="236" y="290"/>
                    <a:pt x="218" y="304"/>
                  </a:cubicBezTo>
                  <a:cubicBezTo>
                    <a:pt x="202" y="319"/>
                    <a:pt x="176" y="333"/>
                    <a:pt x="155" y="333"/>
                  </a:cubicBezTo>
                  <a:cubicBezTo>
                    <a:pt x="115" y="333"/>
                    <a:pt x="103" y="292"/>
                    <a:pt x="103" y="261"/>
                  </a:cubicBezTo>
                  <a:cubicBezTo>
                    <a:pt x="103" y="221"/>
                    <a:pt x="126" y="128"/>
                    <a:pt x="148" y="88"/>
                  </a:cubicBezTo>
                  <a:cubicBezTo>
                    <a:pt x="169" y="49"/>
                    <a:pt x="203" y="18"/>
                    <a:pt x="236" y="18"/>
                  </a:cubicBezTo>
                  <a:cubicBezTo>
                    <a:pt x="288" y="18"/>
                    <a:pt x="299" y="81"/>
                    <a:pt x="299" y="86"/>
                  </a:cubicBezTo>
                  <a:cubicBezTo>
                    <a:pt x="299" y="90"/>
                    <a:pt x="299" y="94"/>
                    <a:pt x="297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2BBDCA3D-14ED-0248-895C-955487242EBB}"/>
                </a:ext>
              </a:extLst>
            </p:cNvPr>
            <p:cNvSpPr/>
            <p:nvPr/>
          </p:nvSpPr>
          <p:spPr>
            <a:xfrm>
              <a:off x="1768680" y="6972840"/>
              <a:ext cx="1098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6" h="360">
                  <a:moveTo>
                    <a:pt x="112" y="167"/>
                  </a:moveTo>
                  <a:cubicBezTo>
                    <a:pt x="135" y="167"/>
                    <a:pt x="194" y="166"/>
                    <a:pt x="234" y="149"/>
                  </a:cubicBezTo>
                  <a:cubicBezTo>
                    <a:pt x="290" y="126"/>
                    <a:pt x="293" y="79"/>
                    <a:pt x="293" y="68"/>
                  </a:cubicBezTo>
                  <a:cubicBezTo>
                    <a:pt x="293" y="32"/>
                    <a:pt x="263" y="0"/>
                    <a:pt x="209" y="0"/>
                  </a:cubicBezTo>
                  <a:cubicBezTo>
                    <a:pt x="121" y="0"/>
                    <a:pt x="0" y="77"/>
                    <a:pt x="0" y="216"/>
                  </a:cubicBezTo>
                  <a:cubicBezTo>
                    <a:pt x="0" y="297"/>
                    <a:pt x="47" y="360"/>
                    <a:pt x="124" y="360"/>
                  </a:cubicBezTo>
                  <a:cubicBezTo>
                    <a:pt x="239" y="360"/>
                    <a:pt x="306" y="275"/>
                    <a:pt x="306" y="266"/>
                  </a:cubicBezTo>
                  <a:cubicBezTo>
                    <a:pt x="306" y="261"/>
                    <a:pt x="301" y="256"/>
                    <a:pt x="295" y="256"/>
                  </a:cubicBezTo>
                  <a:cubicBezTo>
                    <a:pt x="292" y="256"/>
                    <a:pt x="290" y="257"/>
                    <a:pt x="286" y="265"/>
                  </a:cubicBezTo>
                  <a:cubicBezTo>
                    <a:pt x="223" y="342"/>
                    <a:pt x="137" y="342"/>
                    <a:pt x="126" y="342"/>
                  </a:cubicBezTo>
                  <a:cubicBezTo>
                    <a:pt x="65" y="342"/>
                    <a:pt x="58" y="275"/>
                    <a:pt x="58" y="250"/>
                  </a:cubicBezTo>
                  <a:cubicBezTo>
                    <a:pt x="58" y="241"/>
                    <a:pt x="58" y="216"/>
                    <a:pt x="70" y="167"/>
                  </a:cubicBezTo>
                  <a:close/>
                  <a:moveTo>
                    <a:pt x="76" y="149"/>
                  </a:moveTo>
                  <a:cubicBezTo>
                    <a:pt x="106" y="29"/>
                    <a:pt x="187" y="18"/>
                    <a:pt x="209" y="18"/>
                  </a:cubicBezTo>
                  <a:cubicBezTo>
                    <a:pt x="247" y="18"/>
                    <a:pt x="266" y="41"/>
                    <a:pt x="266" y="68"/>
                  </a:cubicBezTo>
                  <a:cubicBezTo>
                    <a:pt x="266" y="149"/>
                    <a:pt x="140" y="149"/>
                    <a:pt x="108" y="1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2E371F94-C627-6245-B49C-CD1D8DB20577}"/>
                </a:ext>
              </a:extLst>
            </p:cNvPr>
            <p:cNvSpPr/>
            <p:nvPr/>
          </p:nvSpPr>
          <p:spPr>
            <a:xfrm>
              <a:off x="1894319" y="6920280"/>
              <a:ext cx="87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506">
                  <a:moveTo>
                    <a:pt x="146" y="180"/>
                  </a:moveTo>
                  <a:lnTo>
                    <a:pt x="221" y="180"/>
                  </a:lnTo>
                  <a:cubicBezTo>
                    <a:pt x="236" y="180"/>
                    <a:pt x="245" y="180"/>
                    <a:pt x="245" y="164"/>
                  </a:cubicBezTo>
                  <a:cubicBezTo>
                    <a:pt x="245" y="155"/>
                    <a:pt x="236" y="155"/>
                    <a:pt x="221" y="155"/>
                  </a:cubicBezTo>
                  <a:lnTo>
                    <a:pt x="153" y="155"/>
                  </a:lnTo>
                  <a:cubicBezTo>
                    <a:pt x="180" y="41"/>
                    <a:pt x="185" y="27"/>
                    <a:pt x="185" y="22"/>
                  </a:cubicBezTo>
                  <a:cubicBezTo>
                    <a:pt x="185" y="7"/>
                    <a:pt x="175" y="0"/>
                    <a:pt x="162" y="0"/>
                  </a:cubicBezTo>
                  <a:cubicBezTo>
                    <a:pt x="158" y="0"/>
                    <a:pt x="137" y="0"/>
                    <a:pt x="130" y="29"/>
                  </a:cubicBezTo>
                  <a:lnTo>
                    <a:pt x="99" y="155"/>
                  </a:lnTo>
                  <a:lnTo>
                    <a:pt x="23" y="155"/>
                  </a:lnTo>
                  <a:cubicBezTo>
                    <a:pt x="7" y="155"/>
                    <a:pt x="0" y="155"/>
                    <a:pt x="0" y="169"/>
                  </a:cubicBezTo>
                  <a:cubicBezTo>
                    <a:pt x="0" y="180"/>
                    <a:pt x="7" y="180"/>
                    <a:pt x="22" y="180"/>
                  </a:cubicBezTo>
                  <a:lnTo>
                    <a:pt x="92" y="180"/>
                  </a:lnTo>
                  <a:cubicBezTo>
                    <a:pt x="34" y="405"/>
                    <a:pt x="32" y="418"/>
                    <a:pt x="32" y="432"/>
                  </a:cubicBezTo>
                  <a:cubicBezTo>
                    <a:pt x="32" y="475"/>
                    <a:pt x="63" y="506"/>
                    <a:pt x="104" y="506"/>
                  </a:cubicBezTo>
                  <a:cubicBezTo>
                    <a:pt x="187" y="506"/>
                    <a:pt x="232" y="389"/>
                    <a:pt x="232" y="383"/>
                  </a:cubicBezTo>
                  <a:cubicBezTo>
                    <a:pt x="232" y="376"/>
                    <a:pt x="225" y="376"/>
                    <a:pt x="221" y="376"/>
                  </a:cubicBezTo>
                  <a:cubicBezTo>
                    <a:pt x="216" y="376"/>
                    <a:pt x="214" y="378"/>
                    <a:pt x="211" y="387"/>
                  </a:cubicBezTo>
                  <a:cubicBezTo>
                    <a:pt x="176" y="470"/>
                    <a:pt x="133" y="488"/>
                    <a:pt x="106" y="488"/>
                  </a:cubicBezTo>
                  <a:cubicBezTo>
                    <a:pt x="90" y="488"/>
                    <a:pt x="83" y="477"/>
                    <a:pt x="83" y="452"/>
                  </a:cubicBezTo>
                  <a:cubicBezTo>
                    <a:pt x="83" y="432"/>
                    <a:pt x="83" y="427"/>
                    <a:pt x="8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404D018B-E9F0-6B40-A7BA-CD659A4205B5}"/>
                </a:ext>
              </a:extLst>
            </p:cNvPr>
            <p:cNvSpPr/>
            <p:nvPr/>
          </p:nvSpPr>
          <p:spPr>
            <a:xfrm>
              <a:off x="201816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540168EF-3218-2349-9215-7ACBCCD893D1}"/>
                </a:ext>
              </a:extLst>
            </p:cNvPr>
            <p:cNvSpPr/>
            <p:nvPr/>
          </p:nvSpPr>
          <p:spPr>
            <a:xfrm>
              <a:off x="211536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8A02889C-F5E8-C243-A074-292B3F761575}"/>
                </a:ext>
              </a:extLst>
            </p:cNvPr>
            <p:cNvSpPr/>
            <p:nvPr/>
          </p:nvSpPr>
          <p:spPr>
            <a:xfrm>
              <a:off x="224316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A04CCB93-9ABF-5D46-8961-47C1DE4F508B}"/>
                </a:ext>
              </a:extLst>
            </p:cNvPr>
            <p:cNvSpPr/>
            <p:nvPr/>
          </p:nvSpPr>
          <p:spPr>
            <a:xfrm>
              <a:off x="2337840" y="70678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B4882E8C-ED92-B748-B5E3-238238ED9586}"/>
                </a:ext>
              </a:extLst>
            </p:cNvPr>
            <p:cNvSpPr/>
            <p:nvPr/>
          </p:nvSpPr>
          <p:spPr>
            <a:xfrm>
              <a:off x="2450520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3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D2DCD101-4811-4149-A8F7-F0ECDFAADCD0}"/>
                </a:ext>
              </a:extLst>
            </p:cNvPr>
            <p:cNvSpPr/>
            <p:nvPr/>
          </p:nvSpPr>
          <p:spPr>
            <a:xfrm>
              <a:off x="259884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0305B533-2BF7-884B-AE4F-E0858BA3D562}"/>
                </a:ext>
              </a:extLst>
            </p:cNvPr>
            <p:cNvSpPr/>
            <p:nvPr/>
          </p:nvSpPr>
          <p:spPr>
            <a:xfrm>
              <a:off x="2693520" y="697608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9305C3C9-82EB-5546-AC22-7D33F4F2319A}"/>
                </a:ext>
              </a:extLst>
            </p:cNvPr>
            <p:cNvSpPr/>
            <p:nvPr/>
          </p:nvSpPr>
          <p:spPr>
            <a:xfrm>
              <a:off x="2803680" y="697284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7E595A9C-AC24-2B45-A65C-E06C5280785A}"/>
                </a:ext>
              </a:extLst>
            </p:cNvPr>
            <p:cNvSpPr/>
            <p:nvPr/>
          </p:nvSpPr>
          <p:spPr>
            <a:xfrm>
              <a:off x="3030479" y="70678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443A67DA-14E6-D947-8B31-D8A12ABC6B8D}"/>
                </a:ext>
              </a:extLst>
            </p:cNvPr>
            <p:cNvSpPr/>
            <p:nvPr/>
          </p:nvSpPr>
          <p:spPr>
            <a:xfrm>
              <a:off x="3140639" y="697284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6" y="34"/>
                    <a:pt x="356" y="31"/>
                  </a:cubicBezTo>
                  <a:cubicBezTo>
                    <a:pt x="356" y="16"/>
                    <a:pt x="344" y="9"/>
                    <a:pt x="333" y="9"/>
                  </a:cubicBezTo>
                  <a:cubicBezTo>
                    <a:pt x="322" y="9"/>
                    <a:pt x="310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0F754F6A-839A-F144-B40D-D2091A2FA6DE}"/>
                </a:ext>
              </a:extLst>
            </p:cNvPr>
            <p:cNvSpPr/>
            <p:nvPr/>
          </p:nvSpPr>
          <p:spPr>
            <a:xfrm>
              <a:off x="3364920" y="6926040"/>
              <a:ext cx="135000" cy="1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29">
                  <a:moveTo>
                    <a:pt x="355" y="29"/>
                  </a:moveTo>
                  <a:cubicBezTo>
                    <a:pt x="362" y="29"/>
                    <a:pt x="376" y="29"/>
                    <a:pt x="376" y="14"/>
                  </a:cubicBezTo>
                  <a:cubicBezTo>
                    <a:pt x="376" y="0"/>
                    <a:pt x="364" y="0"/>
                    <a:pt x="355" y="0"/>
                  </a:cubicBezTo>
                  <a:lnTo>
                    <a:pt x="22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29"/>
                    <a:pt x="13" y="29"/>
                    <a:pt x="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ED73648E-154B-E643-8629-37B6C8B5479A}"/>
                </a:ext>
              </a:extLst>
            </p:cNvPr>
            <p:cNvSpPr/>
            <p:nvPr/>
          </p:nvSpPr>
          <p:spPr>
            <a:xfrm>
              <a:off x="355140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44F50E3E-2D52-004E-A184-A72A8A067C4D}"/>
                </a:ext>
              </a:extLst>
            </p:cNvPr>
            <p:cNvSpPr/>
            <p:nvPr/>
          </p:nvSpPr>
          <p:spPr>
            <a:xfrm>
              <a:off x="3740760" y="6994079"/>
              <a:ext cx="189360" cy="6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187">
                  <a:moveTo>
                    <a:pt x="500" y="32"/>
                  </a:moveTo>
                  <a:cubicBezTo>
                    <a:pt x="513" y="32"/>
                    <a:pt x="527" y="32"/>
                    <a:pt x="527" y="16"/>
                  </a:cubicBezTo>
                  <a:cubicBezTo>
                    <a:pt x="527" y="0"/>
                    <a:pt x="513" y="0"/>
                    <a:pt x="502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2"/>
                    <a:pt x="14" y="32"/>
                    <a:pt x="27" y="32"/>
                  </a:cubicBezTo>
                  <a:close/>
                  <a:moveTo>
                    <a:pt x="502" y="187"/>
                  </a:moveTo>
                  <a:cubicBezTo>
                    <a:pt x="513" y="187"/>
                    <a:pt x="527" y="187"/>
                    <a:pt x="527" y="171"/>
                  </a:cubicBezTo>
                  <a:cubicBezTo>
                    <a:pt x="527" y="155"/>
                    <a:pt x="513" y="155"/>
                    <a:pt x="500" y="155"/>
                  </a:cubicBezTo>
                  <a:lnTo>
                    <a:pt x="27" y="155"/>
                  </a:lnTo>
                  <a:cubicBezTo>
                    <a:pt x="14" y="155"/>
                    <a:pt x="0" y="155"/>
                    <a:pt x="0" y="171"/>
                  </a:cubicBezTo>
                  <a:cubicBezTo>
                    <a:pt x="0" y="187"/>
                    <a:pt x="14" y="187"/>
                    <a:pt x="27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9EF9019A-BE09-7946-8A70-6DCD9F9FCBCC}"/>
                </a:ext>
              </a:extLst>
            </p:cNvPr>
            <p:cNvSpPr/>
            <p:nvPr/>
          </p:nvSpPr>
          <p:spPr>
            <a:xfrm>
              <a:off x="4032359" y="697284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ABACFF53-06F4-4443-8212-52A6A7B4BA7C}"/>
                </a:ext>
              </a:extLst>
            </p:cNvPr>
            <p:cNvSpPr/>
            <p:nvPr/>
          </p:nvSpPr>
          <p:spPr>
            <a:xfrm>
              <a:off x="4239720" y="6932520"/>
              <a:ext cx="189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529">
                  <a:moveTo>
                    <a:pt x="281" y="281"/>
                  </a:moveTo>
                  <a:lnTo>
                    <a:pt x="502" y="281"/>
                  </a:lnTo>
                  <a:cubicBezTo>
                    <a:pt x="513" y="281"/>
                    <a:pt x="527" y="281"/>
                    <a:pt x="527" y="265"/>
                  </a:cubicBezTo>
                  <a:cubicBezTo>
                    <a:pt x="527" y="248"/>
                    <a:pt x="513" y="248"/>
                    <a:pt x="502" y="248"/>
                  </a:cubicBezTo>
                  <a:lnTo>
                    <a:pt x="281" y="248"/>
                  </a:lnTo>
                  <a:lnTo>
                    <a:pt x="281" y="27"/>
                  </a:lnTo>
                  <a:cubicBezTo>
                    <a:pt x="281" y="14"/>
                    <a:pt x="281" y="0"/>
                    <a:pt x="265" y="0"/>
                  </a:cubicBezTo>
                  <a:cubicBezTo>
                    <a:pt x="248" y="0"/>
                    <a:pt x="248" y="14"/>
                    <a:pt x="248" y="27"/>
                  </a:cubicBezTo>
                  <a:lnTo>
                    <a:pt x="248" y="248"/>
                  </a:lnTo>
                  <a:lnTo>
                    <a:pt x="27" y="248"/>
                  </a:lnTo>
                  <a:cubicBezTo>
                    <a:pt x="14" y="248"/>
                    <a:pt x="0" y="248"/>
                    <a:pt x="0" y="265"/>
                  </a:cubicBezTo>
                  <a:cubicBezTo>
                    <a:pt x="0" y="281"/>
                    <a:pt x="14" y="281"/>
                    <a:pt x="27" y="281"/>
                  </a:cubicBezTo>
                  <a:lnTo>
                    <a:pt x="248" y="281"/>
                  </a:lnTo>
                  <a:lnTo>
                    <a:pt x="248" y="502"/>
                  </a:lnTo>
                  <a:cubicBezTo>
                    <a:pt x="248" y="513"/>
                    <a:pt x="248" y="529"/>
                    <a:pt x="265" y="529"/>
                  </a:cubicBezTo>
                  <a:cubicBezTo>
                    <a:pt x="281" y="529"/>
                    <a:pt x="281" y="513"/>
                    <a:pt x="281" y="5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B2A62F6C-8501-FB42-9222-8FA66CCD5DD1}"/>
                </a:ext>
              </a:extLst>
            </p:cNvPr>
            <p:cNvSpPr/>
            <p:nvPr/>
          </p:nvSpPr>
          <p:spPr>
            <a:xfrm>
              <a:off x="4512240" y="6972840"/>
              <a:ext cx="150120" cy="18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8" h="522">
                  <a:moveTo>
                    <a:pt x="18" y="149"/>
                  </a:moveTo>
                  <a:cubicBezTo>
                    <a:pt x="49" y="58"/>
                    <a:pt x="135" y="58"/>
                    <a:pt x="144" y="58"/>
                  </a:cubicBezTo>
                  <a:cubicBezTo>
                    <a:pt x="265" y="58"/>
                    <a:pt x="274" y="196"/>
                    <a:pt x="274" y="259"/>
                  </a:cubicBezTo>
                  <a:cubicBezTo>
                    <a:pt x="274" y="308"/>
                    <a:pt x="270" y="320"/>
                    <a:pt x="265" y="337"/>
                  </a:cubicBezTo>
                  <a:cubicBezTo>
                    <a:pt x="247" y="394"/>
                    <a:pt x="223" y="486"/>
                    <a:pt x="223" y="508"/>
                  </a:cubicBezTo>
                  <a:cubicBezTo>
                    <a:pt x="223" y="517"/>
                    <a:pt x="227" y="522"/>
                    <a:pt x="232" y="522"/>
                  </a:cubicBezTo>
                  <a:cubicBezTo>
                    <a:pt x="243" y="522"/>
                    <a:pt x="250" y="504"/>
                    <a:pt x="257" y="473"/>
                  </a:cubicBezTo>
                  <a:cubicBezTo>
                    <a:pt x="277" y="407"/>
                    <a:pt x="284" y="362"/>
                    <a:pt x="288" y="337"/>
                  </a:cubicBezTo>
                  <a:cubicBezTo>
                    <a:pt x="290" y="328"/>
                    <a:pt x="290" y="317"/>
                    <a:pt x="293" y="306"/>
                  </a:cubicBezTo>
                  <a:cubicBezTo>
                    <a:pt x="319" y="229"/>
                    <a:pt x="371" y="110"/>
                    <a:pt x="401" y="47"/>
                  </a:cubicBezTo>
                  <a:cubicBezTo>
                    <a:pt x="407" y="38"/>
                    <a:pt x="418" y="20"/>
                    <a:pt x="418" y="16"/>
                  </a:cubicBezTo>
                  <a:cubicBezTo>
                    <a:pt x="418" y="9"/>
                    <a:pt x="409" y="9"/>
                    <a:pt x="407" y="9"/>
                  </a:cubicBezTo>
                  <a:cubicBezTo>
                    <a:pt x="405" y="9"/>
                    <a:pt x="400" y="9"/>
                    <a:pt x="398" y="14"/>
                  </a:cubicBezTo>
                  <a:cubicBezTo>
                    <a:pt x="356" y="90"/>
                    <a:pt x="324" y="169"/>
                    <a:pt x="293" y="248"/>
                  </a:cubicBezTo>
                  <a:cubicBezTo>
                    <a:pt x="292" y="225"/>
                    <a:pt x="292" y="164"/>
                    <a:pt x="261" y="86"/>
                  </a:cubicBezTo>
                  <a:cubicBezTo>
                    <a:pt x="241" y="40"/>
                    <a:pt x="209" y="0"/>
                    <a:pt x="155" y="0"/>
                  </a:cubicBezTo>
                  <a:cubicBezTo>
                    <a:pt x="56" y="0"/>
                    <a:pt x="0" y="121"/>
                    <a:pt x="0" y="146"/>
                  </a:cubicBezTo>
                  <a:cubicBezTo>
                    <a:pt x="0" y="153"/>
                    <a:pt x="7" y="153"/>
                    <a:pt x="14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405D3485-9F77-124E-ADD1-00845F7E7912}"/>
                </a:ext>
              </a:extLst>
            </p:cNvPr>
            <p:cNvSpPr/>
            <p:nvPr/>
          </p:nvSpPr>
          <p:spPr>
            <a:xfrm>
              <a:off x="4684320" y="6897600"/>
              <a:ext cx="197280" cy="25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9" h="713">
                  <a:moveTo>
                    <a:pt x="308" y="554"/>
                  </a:moveTo>
                  <a:cubicBezTo>
                    <a:pt x="432" y="508"/>
                    <a:pt x="549" y="365"/>
                    <a:pt x="549" y="212"/>
                  </a:cubicBezTo>
                  <a:cubicBezTo>
                    <a:pt x="549" y="86"/>
                    <a:pt x="464" y="0"/>
                    <a:pt x="346" y="0"/>
                  </a:cubicBezTo>
                  <a:cubicBezTo>
                    <a:pt x="175" y="0"/>
                    <a:pt x="0" y="180"/>
                    <a:pt x="0" y="365"/>
                  </a:cubicBezTo>
                  <a:cubicBezTo>
                    <a:pt x="0" y="497"/>
                    <a:pt x="88" y="576"/>
                    <a:pt x="203" y="576"/>
                  </a:cubicBezTo>
                  <a:cubicBezTo>
                    <a:pt x="223" y="576"/>
                    <a:pt x="250" y="572"/>
                    <a:pt x="281" y="565"/>
                  </a:cubicBezTo>
                  <a:cubicBezTo>
                    <a:pt x="277" y="614"/>
                    <a:pt x="277" y="615"/>
                    <a:pt x="277" y="626"/>
                  </a:cubicBezTo>
                  <a:cubicBezTo>
                    <a:pt x="277" y="651"/>
                    <a:pt x="277" y="713"/>
                    <a:pt x="344" y="713"/>
                  </a:cubicBezTo>
                  <a:cubicBezTo>
                    <a:pt x="437" y="713"/>
                    <a:pt x="475" y="567"/>
                    <a:pt x="475" y="560"/>
                  </a:cubicBezTo>
                  <a:cubicBezTo>
                    <a:pt x="475" y="553"/>
                    <a:pt x="470" y="551"/>
                    <a:pt x="468" y="551"/>
                  </a:cubicBezTo>
                  <a:cubicBezTo>
                    <a:pt x="461" y="551"/>
                    <a:pt x="459" y="554"/>
                    <a:pt x="457" y="560"/>
                  </a:cubicBezTo>
                  <a:cubicBezTo>
                    <a:pt x="439" y="615"/>
                    <a:pt x="392" y="635"/>
                    <a:pt x="365" y="635"/>
                  </a:cubicBezTo>
                  <a:cubicBezTo>
                    <a:pt x="328" y="635"/>
                    <a:pt x="317" y="614"/>
                    <a:pt x="308" y="554"/>
                  </a:cubicBezTo>
                  <a:close/>
                  <a:moveTo>
                    <a:pt x="158" y="547"/>
                  </a:moveTo>
                  <a:cubicBezTo>
                    <a:pt x="97" y="524"/>
                    <a:pt x="70" y="461"/>
                    <a:pt x="70" y="391"/>
                  </a:cubicBezTo>
                  <a:cubicBezTo>
                    <a:pt x="70" y="335"/>
                    <a:pt x="90" y="223"/>
                    <a:pt x="151" y="137"/>
                  </a:cubicBezTo>
                  <a:cubicBezTo>
                    <a:pt x="209" y="56"/>
                    <a:pt x="283" y="20"/>
                    <a:pt x="342" y="20"/>
                  </a:cubicBezTo>
                  <a:cubicBezTo>
                    <a:pt x="421" y="20"/>
                    <a:pt x="479" y="81"/>
                    <a:pt x="479" y="187"/>
                  </a:cubicBezTo>
                  <a:cubicBezTo>
                    <a:pt x="479" y="266"/>
                    <a:pt x="437" y="452"/>
                    <a:pt x="304" y="527"/>
                  </a:cubicBezTo>
                  <a:cubicBezTo>
                    <a:pt x="301" y="499"/>
                    <a:pt x="293" y="441"/>
                    <a:pt x="234" y="441"/>
                  </a:cubicBezTo>
                  <a:cubicBezTo>
                    <a:pt x="193" y="441"/>
                    <a:pt x="155" y="481"/>
                    <a:pt x="155" y="522"/>
                  </a:cubicBezTo>
                  <a:cubicBezTo>
                    <a:pt x="155" y="538"/>
                    <a:pt x="158" y="547"/>
                    <a:pt x="158" y="547"/>
                  </a:cubicBezTo>
                  <a:close/>
                  <a:moveTo>
                    <a:pt x="207" y="556"/>
                  </a:moveTo>
                  <a:cubicBezTo>
                    <a:pt x="196" y="556"/>
                    <a:pt x="171" y="556"/>
                    <a:pt x="171" y="522"/>
                  </a:cubicBezTo>
                  <a:cubicBezTo>
                    <a:pt x="171" y="491"/>
                    <a:pt x="202" y="459"/>
                    <a:pt x="234" y="459"/>
                  </a:cubicBezTo>
                  <a:cubicBezTo>
                    <a:pt x="268" y="459"/>
                    <a:pt x="283" y="479"/>
                    <a:pt x="283" y="526"/>
                  </a:cubicBezTo>
                  <a:cubicBezTo>
                    <a:pt x="283" y="538"/>
                    <a:pt x="283" y="538"/>
                    <a:pt x="275" y="542"/>
                  </a:cubicBezTo>
                  <a:cubicBezTo>
                    <a:pt x="254" y="551"/>
                    <a:pt x="230" y="556"/>
                    <a:pt x="207" y="5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CB5E3578-7D96-D44A-B4A3-53563E02BA3B}"/>
                </a:ext>
              </a:extLst>
            </p:cNvPr>
            <p:cNvSpPr/>
            <p:nvPr/>
          </p:nvSpPr>
          <p:spPr>
            <a:xfrm>
              <a:off x="4903200" y="706392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2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2CEED1FE-6E70-944B-9A82-D0AC8C6EB27A}"/>
                </a:ext>
              </a:extLst>
            </p:cNvPr>
            <p:cNvSpPr/>
            <p:nvPr/>
          </p:nvSpPr>
          <p:spPr>
            <a:xfrm>
              <a:off x="5086440" y="7055640"/>
              <a:ext cx="109080" cy="7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23">
                  <a:moveTo>
                    <a:pt x="286" y="23"/>
                  </a:moveTo>
                  <a:cubicBezTo>
                    <a:pt x="293" y="23"/>
                    <a:pt x="304" y="23"/>
                    <a:pt x="304" y="13"/>
                  </a:cubicBezTo>
                  <a:cubicBezTo>
                    <a:pt x="304" y="0"/>
                    <a:pt x="293" y="0"/>
                    <a:pt x="286" y="0"/>
                  </a:cubicBezTo>
                  <a:lnTo>
                    <a:pt x="16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3"/>
                    <a:pt x="11" y="23"/>
                    <a:pt x="1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6D9D5EAB-E492-D645-89A5-12ACBFBDB8E5}"/>
                </a:ext>
              </a:extLst>
            </p:cNvPr>
            <p:cNvSpPr/>
            <p:nvPr/>
          </p:nvSpPr>
          <p:spPr>
            <a:xfrm>
              <a:off x="527508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255B598B-9780-DB44-83CD-A75B9B18B048}"/>
                </a:ext>
              </a:extLst>
            </p:cNvPr>
            <p:cNvSpPr/>
            <p:nvPr/>
          </p:nvSpPr>
          <p:spPr>
            <a:xfrm>
              <a:off x="537156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F3A79BC2-6006-DB4C-9FE3-024D060D559C}"/>
                </a:ext>
              </a:extLst>
            </p:cNvPr>
            <p:cNvSpPr/>
            <p:nvPr/>
          </p:nvSpPr>
          <p:spPr>
            <a:xfrm>
              <a:off x="549936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6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EBD4106A-EF43-1847-8E29-3A86CFFB696C}"/>
                </a:ext>
              </a:extLst>
            </p:cNvPr>
            <p:cNvSpPr/>
            <p:nvPr/>
          </p:nvSpPr>
          <p:spPr>
            <a:xfrm>
              <a:off x="5594759" y="70678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A085A26C-2FF8-0444-BF45-7C839DE5DA0E}"/>
                </a:ext>
              </a:extLst>
            </p:cNvPr>
            <p:cNvSpPr/>
            <p:nvPr/>
          </p:nvSpPr>
          <p:spPr>
            <a:xfrm>
              <a:off x="5708160" y="6970680"/>
              <a:ext cx="128520" cy="131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365">
                  <a:moveTo>
                    <a:pt x="230" y="295"/>
                  </a:moveTo>
                  <a:cubicBezTo>
                    <a:pt x="234" y="328"/>
                    <a:pt x="256" y="360"/>
                    <a:pt x="293" y="360"/>
                  </a:cubicBezTo>
                  <a:cubicBezTo>
                    <a:pt x="310" y="360"/>
                    <a:pt x="358" y="349"/>
                    <a:pt x="358" y="284"/>
                  </a:cubicBezTo>
                  <a:lnTo>
                    <a:pt x="358" y="241"/>
                  </a:lnTo>
                  <a:lnTo>
                    <a:pt x="338" y="241"/>
                  </a:lnTo>
                  <a:lnTo>
                    <a:pt x="338" y="284"/>
                  </a:lnTo>
                  <a:cubicBezTo>
                    <a:pt x="338" y="331"/>
                    <a:pt x="319" y="337"/>
                    <a:pt x="310" y="337"/>
                  </a:cubicBezTo>
                  <a:cubicBezTo>
                    <a:pt x="284" y="337"/>
                    <a:pt x="281" y="301"/>
                    <a:pt x="281" y="297"/>
                  </a:cubicBezTo>
                  <a:lnTo>
                    <a:pt x="281" y="137"/>
                  </a:lnTo>
                  <a:cubicBezTo>
                    <a:pt x="281" y="104"/>
                    <a:pt x="281" y="74"/>
                    <a:pt x="252" y="43"/>
                  </a:cubicBezTo>
                  <a:cubicBezTo>
                    <a:pt x="221" y="13"/>
                    <a:pt x="182" y="0"/>
                    <a:pt x="142" y="0"/>
                  </a:cubicBezTo>
                  <a:cubicBezTo>
                    <a:pt x="77" y="0"/>
                    <a:pt x="23" y="38"/>
                    <a:pt x="23" y="90"/>
                  </a:cubicBezTo>
                  <a:cubicBezTo>
                    <a:pt x="23" y="113"/>
                    <a:pt x="40" y="128"/>
                    <a:pt x="59" y="128"/>
                  </a:cubicBezTo>
                  <a:cubicBezTo>
                    <a:pt x="81" y="128"/>
                    <a:pt x="95" y="112"/>
                    <a:pt x="95" y="90"/>
                  </a:cubicBezTo>
                  <a:cubicBezTo>
                    <a:pt x="95" y="81"/>
                    <a:pt x="92" y="54"/>
                    <a:pt x="56" y="54"/>
                  </a:cubicBezTo>
                  <a:cubicBezTo>
                    <a:pt x="77" y="27"/>
                    <a:pt x="115" y="18"/>
                    <a:pt x="142" y="18"/>
                  </a:cubicBezTo>
                  <a:cubicBezTo>
                    <a:pt x="180" y="18"/>
                    <a:pt x="225" y="49"/>
                    <a:pt x="225" y="119"/>
                  </a:cubicBezTo>
                  <a:lnTo>
                    <a:pt x="225" y="149"/>
                  </a:lnTo>
                  <a:cubicBezTo>
                    <a:pt x="185" y="151"/>
                    <a:pt x="130" y="153"/>
                    <a:pt x="79" y="176"/>
                  </a:cubicBezTo>
                  <a:cubicBezTo>
                    <a:pt x="20" y="203"/>
                    <a:pt x="0" y="245"/>
                    <a:pt x="0" y="281"/>
                  </a:cubicBezTo>
                  <a:cubicBezTo>
                    <a:pt x="0" y="346"/>
                    <a:pt x="77" y="365"/>
                    <a:pt x="128" y="365"/>
                  </a:cubicBezTo>
                  <a:cubicBezTo>
                    <a:pt x="180" y="365"/>
                    <a:pt x="216" y="333"/>
                    <a:pt x="230" y="295"/>
                  </a:cubicBezTo>
                  <a:close/>
                  <a:moveTo>
                    <a:pt x="225" y="166"/>
                  </a:moveTo>
                  <a:lnTo>
                    <a:pt x="225" y="245"/>
                  </a:lnTo>
                  <a:cubicBezTo>
                    <a:pt x="225" y="320"/>
                    <a:pt x="169" y="347"/>
                    <a:pt x="133" y="347"/>
                  </a:cubicBezTo>
                  <a:cubicBezTo>
                    <a:pt x="94" y="347"/>
                    <a:pt x="61" y="319"/>
                    <a:pt x="61" y="279"/>
                  </a:cubicBezTo>
                  <a:cubicBezTo>
                    <a:pt x="61" y="236"/>
                    <a:pt x="95" y="169"/>
                    <a:pt x="225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3E1F2659-9880-0943-9635-7BE645EEBE95}"/>
                </a:ext>
              </a:extLst>
            </p:cNvPr>
            <p:cNvSpPr/>
            <p:nvPr/>
          </p:nvSpPr>
          <p:spPr>
            <a:xfrm>
              <a:off x="5846040" y="6972840"/>
              <a:ext cx="96120" cy="12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351">
                  <a:moveTo>
                    <a:pt x="110" y="88"/>
                  </a:moveTo>
                  <a:lnTo>
                    <a:pt x="110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6" y="34"/>
                    <a:pt x="61" y="40"/>
                    <a:pt x="61" y="77"/>
                  </a:cubicBezTo>
                  <a:lnTo>
                    <a:pt x="61" y="292"/>
                  </a:lnTo>
                  <a:cubicBezTo>
                    <a:pt x="61" y="326"/>
                    <a:pt x="54" y="326"/>
                    <a:pt x="0" y="326"/>
                  </a:cubicBezTo>
                  <a:lnTo>
                    <a:pt x="0" y="351"/>
                  </a:lnTo>
                  <a:cubicBezTo>
                    <a:pt x="31" y="351"/>
                    <a:pt x="68" y="349"/>
                    <a:pt x="90" y="349"/>
                  </a:cubicBezTo>
                  <a:cubicBezTo>
                    <a:pt x="122" y="349"/>
                    <a:pt x="160" y="349"/>
                    <a:pt x="193" y="351"/>
                  </a:cubicBezTo>
                  <a:lnTo>
                    <a:pt x="193" y="326"/>
                  </a:lnTo>
                  <a:lnTo>
                    <a:pt x="175" y="326"/>
                  </a:lnTo>
                  <a:cubicBezTo>
                    <a:pt x="117" y="326"/>
                    <a:pt x="115" y="319"/>
                    <a:pt x="115" y="290"/>
                  </a:cubicBezTo>
                  <a:lnTo>
                    <a:pt x="115" y="167"/>
                  </a:lnTo>
                  <a:cubicBezTo>
                    <a:pt x="115" y="88"/>
                    <a:pt x="148" y="18"/>
                    <a:pt x="209" y="18"/>
                  </a:cubicBezTo>
                  <a:cubicBezTo>
                    <a:pt x="214" y="18"/>
                    <a:pt x="216" y="18"/>
                    <a:pt x="218" y="18"/>
                  </a:cubicBezTo>
                  <a:cubicBezTo>
                    <a:pt x="214" y="20"/>
                    <a:pt x="200" y="29"/>
                    <a:pt x="200" y="49"/>
                  </a:cubicBezTo>
                  <a:cubicBezTo>
                    <a:pt x="200" y="72"/>
                    <a:pt x="216" y="83"/>
                    <a:pt x="234" y="83"/>
                  </a:cubicBezTo>
                  <a:cubicBezTo>
                    <a:pt x="248" y="83"/>
                    <a:pt x="268" y="74"/>
                    <a:pt x="268" y="49"/>
                  </a:cubicBezTo>
                  <a:cubicBezTo>
                    <a:pt x="268" y="23"/>
                    <a:pt x="243" y="0"/>
                    <a:pt x="209" y="0"/>
                  </a:cubicBezTo>
                  <a:cubicBezTo>
                    <a:pt x="151" y="0"/>
                    <a:pt x="122" y="54"/>
                    <a:pt x="110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D49D77D8-F3D7-F54E-9FC6-3140E67D751B}"/>
                </a:ext>
              </a:extLst>
            </p:cNvPr>
            <p:cNvSpPr/>
            <p:nvPr/>
          </p:nvSpPr>
          <p:spPr>
            <a:xfrm>
              <a:off x="5956920" y="6969600"/>
              <a:ext cx="130680" cy="18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524">
                  <a:moveTo>
                    <a:pt x="155" y="223"/>
                  </a:moveTo>
                  <a:cubicBezTo>
                    <a:pt x="85" y="223"/>
                    <a:pt x="85" y="144"/>
                    <a:pt x="85" y="126"/>
                  </a:cubicBezTo>
                  <a:cubicBezTo>
                    <a:pt x="85" y="104"/>
                    <a:pt x="86" y="79"/>
                    <a:pt x="97" y="59"/>
                  </a:cubicBezTo>
                  <a:cubicBezTo>
                    <a:pt x="104" y="49"/>
                    <a:pt x="122" y="27"/>
                    <a:pt x="155" y="27"/>
                  </a:cubicBezTo>
                  <a:cubicBezTo>
                    <a:pt x="223" y="27"/>
                    <a:pt x="223" y="106"/>
                    <a:pt x="223" y="124"/>
                  </a:cubicBezTo>
                  <a:cubicBezTo>
                    <a:pt x="223" y="146"/>
                    <a:pt x="223" y="171"/>
                    <a:pt x="211" y="191"/>
                  </a:cubicBezTo>
                  <a:cubicBezTo>
                    <a:pt x="203" y="202"/>
                    <a:pt x="185" y="223"/>
                    <a:pt x="155" y="223"/>
                  </a:cubicBezTo>
                  <a:close/>
                  <a:moveTo>
                    <a:pt x="61" y="254"/>
                  </a:moveTo>
                  <a:cubicBezTo>
                    <a:pt x="61" y="250"/>
                    <a:pt x="61" y="232"/>
                    <a:pt x="76" y="216"/>
                  </a:cubicBezTo>
                  <a:cubicBezTo>
                    <a:pt x="106" y="239"/>
                    <a:pt x="139" y="241"/>
                    <a:pt x="155" y="241"/>
                  </a:cubicBezTo>
                  <a:cubicBezTo>
                    <a:pt x="229" y="241"/>
                    <a:pt x="283" y="187"/>
                    <a:pt x="283" y="126"/>
                  </a:cubicBezTo>
                  <a:cubicBezTo>
                    <a:pt x="283" y="95"/>
                    <a:pt x="270" y="67"/>
                    <a:pt x="250" y="49"/>
                  </a:cubicBezTo>
                  <a:cubicBezTo>
                    <a:pt x="279" y="22"/>
                    <a:pt x="308" y="18"/>
                    <a:pt x="322" y="18"/>
                  </a:cubicBezTo>
                  <a:cubicBezTo>
                    <a:pt x="324" y="18"/>
                    <a:pt x="328" y="18"/>
                    <a:pt x="329" y="18"/>
                  </a:cubicBezTo>
                  <a:cubicBezTo>
                    <a:pt x="320" y="22"/>
                    <a:pt x="317" y="31"/>
                    <a:pt x="317" y="40"/>
                  </a:cubicBezTo>
                  <a:cubicBezTo>
                    <a:pt x="317" y="54"/>
                    <a:pt x="328" y="63"/>
                    <a:pt x="340" y="63"/>
                  </a:cubicBezTo>
                  <a:cubicBezTo>
                    <a:pt x="347" y="63"/>
                    <a:pt x="364" y="58"/>
                    <a:pt x="364" y="40"/>
                  </a:cubicBezTo>
                  <a:cubicBezTo>
                    <a:pt x="364" y="25"/>
                    <a:pt x="353" y="0"/>
                    <a:pt x="322" y="0"/>
                  </a:cubicBezTo>
                  <a:cubicBezTo>
                    <a:pt x="306" y="0"/>
                    <a:pt x="272" y="5"/>
                    <a:pt x="238" y="38"/>
                  </a:cubicBezTo>
                  <a:cubicBezTo>
                    <a:pt x="205" y="11"/>
                    <a:pt x="171" y="9"/>
                    <a:pt x="155" y="9"/>
                  </a:cubicBezTo>
                  <a:cubicBezTo>
                    <a:pt x="81" y="9"/>
                    <a:pt x="25" y="63"/>
                    <a:pt x="25" y="124"/>
                  </a:cubicBezTo>
                  <a:cubicBezTo>
                    <a:pt x="25" y="160"/>
                    <a:pt x="43" y="189"/>
                    <a:pt x="63" y="207"/>
                  </a:cubicBezTo>
                  <a:cubicBezTo>
                    <a:pt x="52" y="218"/>
                    <a:pt x="38" y="245"/>
                    <a:pt x="38" y="272"/>
                  </a:cubicBezTo>
                  <a:cubicBezTo>
                    <a:pt x="38" y="297"/>
                    <a:pt x="49" y="328"/>
                    <a:pt x="74" y="342"/>
                  </a:cubicBezTo>
                  <a:cubicBezTo>
                    <a:pt x="25" y="356"/>
                    <a:pt x="0" y="391"/>
                    <a:pt x="0" y="423"/>
                  </a:cubicBezTo>
                  <a:cubicBezTo>
                    <a:pt x="0" y="479"/>
                    <a:pt x="79" y="524"/>
                    <a:pt x="176" y="524"/>
                  </a:cubicBezTo>
                  <a:cubicBezTo>
                    <a:pt x="270" y="524"/>
                    <a:pt x="353" y="482"/>
                    <a:pt x="353" y="421"/>
                  </a:cubicBezTo>
                  <a:cubicBezTo>
                    <a:pt x="353" y="392"/>
                    <a:pt x="340" y="353"/>
                    <a:pt x="301" y="329"/>
                  </a:cubicBezTo>
                  <a:cubicBezTo>
                    <a:pt x="257" y="308"/>
                    <a:pt x="212" y="308"/>
                    <a:pt x="164" y="308"/>
                  </a:cubicBezTo>
                  <a:cubicBezTo>
                    <a:pt x="144" y="308"/>
                    <a:pt x="110" y="308"/>
                    <a:pt x="104" y="308"/>
                  </a:cubicBezTo>
                  <a:cubicBezTo>
                    <a:pt x="79" y="304"/>
                    <a:pt x="61" y="279"/>
                    <a:pt x="61" y="254"/>
                  </a:cubicBezTo>
                  <a:close/>
                  <a:moveTo>
                    <a:pt x="176" y="504"/>
                  </a:moveTo>
                  <a:cubicBezTo>
                    <a:pt x="95" y="504"/>
                    <a:pt x="41" y="464"/>
                    <a:pt x="41" y="423"/>
                  </a:cubicBezTo>
                  <a:cubicBezTo>
                    <a:pt x="41" y="385"/>
                    <a:pt x="72" y="356"/>
                    <a:pt x="106" y="355"/>
                  </a:cubicBezTo>
                  <a:lnTo>
                    <a:pt x="153" y="355"/>
                  </a:lnTo>
                  <a:cubicBezTo>
                    <a:pt x="221" y="355"/>
                    <a:pt x="311" y="355"/>
                    <a:pt x="311" y="423"/>
                  </a:cubicBezTo>
                  <a:cubicBezTo>
                    <a:pt x="311" y="464"/>
                    <a:pt x="254" y="504"/>
                    <a:pt x="17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5D22D66D-9A70-C646-B9EB-7A218498F5C4}"/>
                </a:ext>
              </a:extLst>
            </p:cNvPr>
            <p:cNvSpPr/>
            <p:nvPr/>
          </p:nvSpPr>
          <p:spPr>
            <a:xfrm>
              <a:off x="6153120" y="6972840"/>
              <a:ext cx="222480" cy="12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351">
                  <a:moveTo>
                    <a:pt x="61" y="77"/>
                  </a:moveTo>
                  <a:lnTo>
                    <a:pt x="61" y="292"/>
                  </a:lnTo>
                  <a:cubicBezTo>
                    <a:pt x="61" y="326"/>
                    <a:pt x="54" y="326"/>
                    <a:pt x="0" y="326"/>
                  </a:cubicBezTo>
                  <a:lnTo>
                    <a:pt x="0" y="351"/>
                  </a:lnTo>
                  <a:cubicBezTo>
                    <a:pt x="27" y="351"/>
                    <a:pt x="68" y="349"/>
                    <a:pt x="90" y="349"/>
                  </a:cubicBezTo>
                  <a:cubicBezTo>
                    <a:pt x="110" y="349"/>
                    <a:pt x="151" y="351"/>
                    <a:pt x="178" y="351"/>
                  </a:cubicBezTo>
                  <a:lnTo>
                    <a:pt x="178" y="326"/>
                  </a:lnTo>
                  <a:cubicBezTo>
                    <a:pt x="126" y="326"/>
                    <a:pt x="117" y="326"/>
                    <a:pt x="117" y="292"/>
                  </a:cubicBezTo>
                  <a:lnTo>
                    <a:pt x="117" y="144"/>
                  </a:lnTo>
                  <a:cubicBezTo>
                    <a:pt x="117" y="61"/>
                    <a:pt x="173" y="18"/>
                    <a:pt x="223" y="18"/>
                  </a:cubicBezTo>
                  <a:cubicBezTo>
                    <a:pt x="274" y="18"/>
                    <a:pt x="283" y="61"/>
                    <a:pt x="283" y="106"/>
                  </a:cubicBezTo>
                  <a:lnTo>
                    <a:pt x="283" y="292"/>
                  </a:lnTo>
                  <a:cubicBezTo>
                    <a:pt x="283" y="326"/>
                    <a:pt x="274" y="326"/>
                    <a:pt x="221" y="326"/>
                  </a:cubicBezTo>
                  <a:lnTo>
                    <a:pt x="221" y="351"/>
                  </a:lnTo>
                  <a:cubicBezTo>
                    <a:pt x="248" y="351"/>
                    <a:pt x="288" y="349"/>
                    <a:pt x="310" y="349"/>
                  </a:cubicBezTo>
                  <a:cubicBezTo>
                    <a:pt x="331" y="349"/>
                    <a:pt x="373" y="351"/>
                    <a:pt x="400" y="351"/>
                  </a:cubicBezTo>
                  <a:lnTo>
                    <a:pt x="400" y="326"/>
                  </a:lnTo>
                  <a:cubicBezTo>
                    <a:pt x="346" y="326"/>
                    <a:pt x="337" y="326"/>
                    <a:pt x="337" y="292"/>
                  </a:cubicBezTo>
                  <a:lnTo>
                    <a:pt x="337" y="144"/>
                  </a:lnTo>
                  <a:cubicBezTo>
                    <a:pt x="337" y="61"/>
                    <a:pt x="394" y="18"/>
                    <a:pt x="445" y="18"/>
                  </a:cubicBezTo>
                  <a:cubicBezTo>
                    <a:pt x="495" y="18"/>
                    <a:pt x="502" y="61"/>
                    <a:pt x="502" y="106"/>
                  </a:cubicBezTo>
                  <a:lnTo>
                    <a:pt x="502" y="292"/>
                  </a:lnTo>
                  <a:cubicBezTo>
                    <a:pt x="502" y="326"/>
                    <a:pt x="495" y="326"/>
                    <a:pt x="441" y="326"/>
                  </a:cubicBezTo>
                  <a:lnTo>
                    <a:pt x="441" y="351"/>
                  </a:lnTo>
                  <a:cubicBezTo>
                    <a:pt x="468" y="351"/>
                    <a:pt x="509" y="349"/>
                    <a:pt x="531" y="349"/>
                  </a:cubicBezTo>
                  <a:cubicBezTo>
                    <a:pt x="551" y="349"/>
                    <a:pt x="592" y="351"/>
                    <a:pt x="619" y="351"/>
                  </a:cubicBezTo>
                  <a:lnTo>
                    <a:pt x="619" y="326"/>
                  </a:lnTo>
                  <a:cubicBezTo>
                    <a:pt x="578" y="326"/>
                    <a:pt x="558" y="326"/>
                    <a:pt x="558" y="302"/>
                  </a:cubicBezTo>
                  <a:lnTo>
                    <a:pt x="558" y="151"/>
                  </a:lnTo>
                  <a:cubicBezTo>
                    <a:pt x="558" y="83"/>
                    <a:pt x="558" y="58"/>
                    <a:pt x="533" y="29"/>
                  </a:cubicBezTo>
                  <a:cubicBezTo>
                    <a:pt x="522" y="16"/>
                    <a:pt x="495" y="0"/>
                    <a:pt x="450" y="0"/>
                  </a:cubicBezTo>
                  <a:cubicBezTo>
                    <a:pt x="383" y="0"/>
                    <a:pt x="347" y="47"/>
                    <a:pt x="335" y="77"/>
                  </a:cubicBezTo>
                  <a:cubicBezTo>
                    <a:pt x="324" y="9"/>
                    <a:pt x="265" y="0"/>
                    <a:pt x="229" y="0"/>
                  </a:cubicBezTo>
                  <a:cubicBezTo>
                    <a:pt x="171" y="0"/>
                    <a:pt x="133" y="34"/>
                    <a:pt x="112" y="83"/>
                  </a:cubicBezTo>
                  <a:lnTo>
                    <a:pt x="112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6" y="34"/>
                    <a:pt x="61" y="40"/>
                    <a:pt x="61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B1E12A31-6F35-8B4E-99F6-9801DC568E0D}"/>
                </a:ext>
              </a:extLst>
            </p:cNvPr>
            <p:cNvSpPr/>
            <p:nvPr/>
          </p:nvSpPr>
          <p:spPr>
            <a:xfrm>
              <a:off x="6392160" y="6970680"/>
              <a:ext cx="128520" cy="131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365">
                  <a:moveTo>
                    <a:pt x="230" y="295"/>
                  </a:moveTo>
                  <a:cubicBezTo>
                    <a:pt x="234" y="328"/>
                    <a:pt x="256" y="360"/>
                    <a:pt x="293" y="360"/>
                  </a:cubicBezTo>
                  <a:cubicBezTo>
                    <a:pt x="310" y="360"/>
                    <a:pt x="358" y="349"/>
                    <a:pt x="358" y="284"/>
                  </a:cubicBezTo>
                  <a:lnTo>
                    <a:pt x="358" y="241"/>
                  </a:lnTo>
                  <a:lnTo>
                    <a:pt x="338" y="241"/>
                  </a:lnTo>
                  <a:lnTo>
                    <a:pt x="338" y="284"/>
                  </a:lnTo>
                  <a:cubicBezTo>
                    <a:pt x="338" y="331"/>
                    <a:pt x="319" y="337"/>
                    <a:pt x="310" y="337"/>
                  </a:cubicBezTo>
                  <a:cubicBezTo>
                    <a:pt x="284" y="337"/>
                    <a:pt x="281" y="301"/>
                    <a:pt x="281" y="297"/>
                  </a:cubicBezTo>
                  <a:lnTo>
                    <a:pt x="281" y="137"/>
                  </a:lnTo>
                  <a:cubicBezTo>
                    <a:pt x="281" y="104"/>
                    <a:pt x="281" y="74"/>
                    <a:pt x="252" y="43"/>
                  </a:cubicBezTo>
                  <a:cubicBezTo>
                    <a:pt x="221" y="13"/>
                    <a:pt x="182" y="0"/>
                    <a:pt x="144" y="0"/>
                  </a:cubicBezTo>
                  <a:cubicBezTo>
                    <a:pt x="77" y="0"/>
                    <a:pt x="23" y="38"/>
                    <a:pt x="23" y="90"/>
                  </a:cubicBezTo>
                  <a:cubicBezTo>
                    <a:pt x="23" y="113"/>
                    <a:pt x="40" y="128"/>
                    <a:pt x="59" y="128"/>
                  </a:cubicBezTo>
                  <a:cubicBezTo>
                    <a:pt x="81" y="128"/>
                    <a:pt x="95" y="112"/>
                    <a:pt x="95" y="90"/>
                  </a:cubicBezTo>
                  <a:cubicBezTo>
                    <a:pt x="95" y="81"/>
                    <a:pt x="92" y="54"/>
                    <a:pt x="56" y="54"/>
                  </a:cubicBezTo>
                  <a:cubicBezTo>
                    <a:pt x="77" y="27"/>
                    <a:pt x="115" y="18"/>
                    <a:pt x="142" y="18"/>
                  </a:cubicBezTo>
                  <a:cubicBezTo>
                    <a:pt x="180" y="18"/>
                    <a:pt x="225" y="49"/>
                    <a:pt x="225" y="119"/>
                  </a:cubicBezTo>
                  <a:lnTo>
                    <a:pt x="225" y="149"/>
                  </a:lnTo>
                  <a:cubicBezTo>
                    <a:pt x="185" y="151"/>
                    <a:pt x="130" y="153"/>
                    <a:pt x="79" y="176"/>
                  </a:cubicBezTo>
                  <a:cubicBezTo>
                    <a:pt x="20" y="203"/>
                    <a:pt x="0" y="245"/>
                    <a:pt x="0" y="281"/>
                  </a:cubicBezTo>
                  <a:cubicBezTo>
                    <a:pt x="0" y="346"/>
                    <a:pt x="77" y="365"/>
                    <a:pt x="128" y="365"/>
                  </a:cubicBezTo>
                  <a:cubicBezTo>
                    <a:pt x="180" y="365"/>
                    <a:pt x="216" y="333"/>
                    <a:pt x="230" y="295"/>
                  </a:cubicBezTo>
                  <a:close/>
                  <a:moveTo>
                    <a:pt x="225" y="166"/>
                  </a:moveTo>
                  <a:lnTo>
                    <a:pt x="225" y="245"/>
                  </a:lnTo>
                  <a:cubicBezTo>
                    <a:pt x="225" y="320"/>
                    <a:pt x="169" y="347"/>
                    <a:pt x="133" y="347"/>
                  </a:cubicBezTo>
                  <a:cubicBezTo>
                    <a:pt x="94" y="347"/>
                    <a:pt x="61" y="319"/>
                    <a:pt x="61" y="279"/>
                  </a:cubicBezTo>
                  <a:cubicBezTo>
                    <a:pt x="61" y="236"/>
                    <a:pt x="95" y="169"/>
                    <a:pt x="225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0BD01F17-0741-4546-AF56-32F374095A49}"/>
                </a:ext>
              </a:extLst>
            </p:cNvPr>
            <p:cNvSpPr/>
            <p:nvPr/>
          </p:nvSpPr>
          <p:spPr>
            <a:xfrm>
              <a:off x="6525000" y="6976080"/>
              <a:ext cx="143640" cy="122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342">
                  <a:moveTo>
                    <a:pt x="218" y="157"/>
                  </a:moveTo>
                  <a:cubicBezTo>
                    <a:pt x="243" y="126"/>
                    <a:pt x="272" y="86"/>
                    <a:pt x="292" y="67"/>
                  </a:cubicBezTo>
                  <a:cubicBezTo>
                    <a:pt x="317" y="38"/>
                    <a:pt x="349" y="25"/>
                    <a:pt x="385" y="25"/>
                  </a:cubicBezTo>
                  <a:lnTo>
                    <a:pt x="385" y="0"/>
                  </a:lnTo>
                  <a:cubicBezTo>
                    <a:pt x="365" y="2"/>
                    <a:pt x="342" y="2"/>
                    <a:pt x="320" y="2"/>
                  </a:cubicBezTo>
                  <a:cubicBezTo>
                    <a:pt x="297" y="2"/>
                    <a:pt x="256" y="0"/>
                    <a:pt x="245" y="0"/>
                  </a:cubicBezTo>
                  <a:lnTo>
                    <a:pt x="245" y="25"/>
                  </a:lnTo>
                  <a:cubicBezTo>
                    <a:pt x="261" y="27"/>
                    <a:pt x="268" y="36"/>
                    <a:pt x="268" y="49"/>
                  </a:cubicBezTo>
                  <a:cubicBezTo>
                    <a:pt x="268" y="61"/>
                    <a:pt x="259" y="72"/>
                    <a:pt x="256" y="77"/>
                  </a:cubicBezTo>
                  <a:lnTo>
                    <a:pt x="207" y="139"/>
                  </a:lnTo>
                  <a:lnTo>
                    <a:pt x="144" y="59"/>
                  </a:lnTo>
                  <a:cubicBezTo>
                    <a:pt x="137" y="50"/>
                    <a:pt x="137" y="49"/>
                    <a:pt x="137" y="45"/>
                  </a:cubicBezTo>
                  <a:cubicBezTo>
                    <a:pt x="137" y="32"/>
                    <a:pt x="149" y="25"/>
                    <a:pt x="166" y="25"/>
                  </a:cubicBezTo>
                  <a:lnTo>
                    <a:pt x="166" y="0"/>
                  </a:lnTo>
                  <a:cubicBezTo>
                    <a:pt x="144" y="0"/>
                    <a:pt x="92" y="2"/>
                    <a:pt x="79" y="2"/>
                  </a:cubicBezTo>
                  <a:cubicBezTo>
                    <a:pt x="63" y="2"/>
                    <a:pt x="25" y="2"/>
                    <a:pt x="4" y="0"/>
                  </a:cubicBezTo>
                  <a:lnTo>
                    <a:pt x="4" y="25"/>
                  </a:lnTo>
                  <a:cubicBezTo>
                    <a:pt x="59" y="25"/>
                    <a:pt x="61" y="25"/>
                    <a:pt x="97" y="74"/>
                  </a:cubicBezTo>
                  <a:lnTo>
                    <a:pt x="176" y="176"/>
                  </a:lnTo>
                  <a:lnTo>
                    <a:pt x="101" y="270"/>
                  </a:lnTo>
                  <a:cubicBezTo>
                    <a:pt x="63" y="317"/>
                    <a:pt x="16" y="319"/>
                    <a:pt x="0" y="319"/>
                  </a:cubicBezTo>
                  <a:lnTo>
                    <a:pt x="0" y="342"/>
                  </a:lnTo>
                  <a:cubicBezTo>
                    <a:pt x="20" y="340"/>
                    <a:pt x="45" y="340"/>
                    <a:pt x="67" y="340"/>
                  </a:cubicBezTo>
                  <a:cubicBezTo>
                    <a:pt x="88" y="340"/>
                    <a:pt x="122" y="342"/>
                    <a:pt x="142" y="342"/>
                  </a:cubicBezTo>
                  <a:lnTo>
                    <a:pt x="142" y="319"/>
                  </a:lnTo>
                  <a:cubicBezTo>
                    <a:pt x="124" y="315"/>
                    <a:pt x="119" y="306"/>
                    <a:pt x="119" y="293"/>
                  </a:cubicBezTo>
                  <a:cubicBezTo>
                    <a:pt x="119" y="275"/>
                    <a:pt x="142" y="250"/>
                    <a:pt x="189" y="193"/>
                  </a:cubicBezTo>
                  <a:lnTo>
                    <a:pt x="250" y="272"/>
                  </a:lnTo>
                  <a:cubicBezTo>
                    <a:pt x="257" y="281"/>
                    <a:pt x="266" y="293"/>
                    <a:pt x="266" y="299"/>
                  </a:cubicBezTo>
                  <a:cubicBezTo>
                    <a:pt x="266" y="306"/>
                    <a:pt x="259" y="317"/>
                    <a:pt x="238" y="319"/>
                  </a:cubicBezTo>
                  <a:lnTo>
                    <a:pt x="238" y="342"/>
                  </a:lnTo>
                  <a:cubicBezTo>
                    <a:pt x="263" y="342"/>
                    <a:pt x="306" y="340"/>
                    <a:pt x="324" y="340"/>
                  </a:cubicBezTo>
                  <a:cubicBezTo>
                    <a:pt x="346" y="340"/>
                    <a:pt x="376" y="340"/>
                    <a:pt x="400" y="342"/>
                  </a:cubicBezTo>
                  <a:lnTo>
                    <a:pt x="400" y="319"/>
                  </a:lnTo>
                  <a:cubicBezTo>
                    <a:pt x="358" y="319"/>
                    <a:pt x="344" y="317"/>
                    <a:pt x="326" y="2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C5BB79BB-2901-334E-8256-828356F1C34F}"/>
                </a:ext>
              </a:extLst>
            </p:cNvPr>
            <p:cNvSpPr/>
            <p:nvPr/>
          </p:nvSpPr>
          <p:spPr>
            <a:xfrm>
              <a:off x="6320520" y="7194239"/>
              <a:ext cx="10188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252">
                  <a:moveTo>
                    <a:pt x="202" y="32"/>
                  </a:moveTo>
                  <a:cubicBezTo>
                    <a:pt x="189" y="14"/>
                    <a:pt x="171" y="0"/>
                    <a:pt x="144" y="0"/>
                  </a:cubicBezTo>
                  <a:cubicBezTo>
                    <a:pt x="72" y="0"/>
                    <a:pt x="0" y="79"/>
                    <a:pt x="0" y="158"/>
                  </a:cubicBezTo>
                  <a:cubicBezTo>
                    <a:pt x="0" y="212"/>
                    <a:pt x="36" y="252"/>
                    <a:pt x="85" y="252"/>
                  </a:cubicBezTo>
                  <a:cubicBezTo>
                    <a:pt x="113" y="252"/>
                    <a:pt x="140" y="234"/>
                    <a:pt x="164" y="212"/>
                  </a:cubicBezTo>
                  <a:cubicBezTo>
                    <a:pt x="175" y="247"/>
                    <a:pt x="205" y="252"/>
                    <a:pt x="221" y="252"/>
                  </a:cubicBezTo>
                  <a:cubicBezTo>
                    <a:pt x="241" y="252"/>
                    <a:pt x="254" y="239"/>
                    <a:pt x="265" y="221"/>
                  </a:cubicBezTo>
                  <a:cubicBezTo>
                    <a:pt x="277" y="200"/>
                    <a:pt x="284" y="169"/>
                    <a:pt x="284" y="166"/>
                  </a:cubicBezTo>
                  <a:cubicBezTo>
                    <a:pt x="284" y="158"/>
                    <a:pt x="277" y="158"/>
                    <a:pt x="275" y="158"/>
                  </a:cubicBezTo>
                  <a:cubicBezTo>
                    <a:pt x="268" y="158"/>
                    <a:pt x="266" y="162"/>
                    <a:pt x="263" y="176"/>
                  </a:cubicBezTo>
                  <a:cubicBezTo>
                    <a:pt x="256" y="203"/>
                    <a:pt x="245" y="236"/>
                    <a:pt x="221" y="236"/>
                  </a:cubicBezTo>
                  <a:cubicBezTo>
                    <a:pt x="207" y="236"/>
                    <a:pt x="203" y="223"/>
                    <a:pt x="203" y="209"/>
                  </a:cubicBezTo>
                  <a:cubicBezTo>
                    <a:pt x="203" y="200"/>
                    <a:pt x="209" y="178"/>
                    <a:pt x="212" y="164"/>
                  </a:cubicBezTo>
                  <a:cubicBezTo>
                    <a:pt x="216" y="149"/>
                    <a:pt x="221" y="126"/>
                    <a:pt x="225" y="113"/>
                  </a:cubicBezTo>
                  <a:lnTo>
                    <a:pt x="236" y="72"/>
                  </a:lnTo>
                  <a:cubicBezTo>
                    <a:pt x="239" y="58"/>
                    <a:pt x="245" y="31"/>
                    <a:pt x="245" y="29"/>
                  </a:cubicBezTo>
                  <a:cubicBezTo>
                    <a:pt x="245" y="16"/>
                    <a:pt x="236" y="11"/>
                    <a:pt x="227" y="11"/>
                  </a:cubicBezTo>
                  <a:cubicBezTo>
                    <a:pt x="218" y="11"/>
                    <a:pt x="205" y="18"/>
                    <a:pt x="202" y="32"/>
                  </a:cubicBezTo>
                  <a:close/>
                  <a:moveTo>
                    <a:pt x="166" y="176"/>
                  </a:moveTo>
                  <a:cubicBezTo>
                    <a:pt x="162" y="193"/>
                    <a:pt x="149" y="203"/>
                    <a:pt x="137" y="214"/>
                  </a:cubicBezTo>
                  <a:cubicBezTo>
                    <a:pt x="131" y="218"/>
                    <a:pt x="110" y="236"/>
                    <a:pt x="86" y="236"/>
                  </a:cubicBezTo>
                  <a:cubicBezTo>
                    <a:pt x="65" y="236"/>
                    <a:pt x="45" y="221"/>
                    <a:pt x="45" y="182"/>
                  </a:cubicBezTo>
                  <a:cubicBezTo>
                    <a:pt x="45" y="153"/>
                    <a:pt x="61" y="90"/>
                    <a:pt x="74" y="68"/>
                  </a:cubicBezTo>
                  <a:cubicBezTo>
                    <a:pt x="99" y="23"/>
                    <a:pt x="128" y="16"/>
                    <a:pt x="144" y="16"/>
                  </a:cubicBezTo>
                  <a:cubicBezTo>
                    <a:pt x="182" y="16"/>
                    <a:pt x="193" y="58"/>
                    <a:pt x="193" y="65"/>
                  </a:cubicBezTo>
                  <a:cubicBezTo>
                    <a:pt x="193" y="67"/>
                    <a:pt x="193" y="70"/>
                    <a:pt x="191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A1F35070-490B-0842-B304-73C25C8AAEEF}"/>
                </a:ext>
              </a:extLst>
            </p:cNvPr>
            <p:cNvSpPr/>
            <p:nvPr/>
          </p:nvSpPr>
          <p:spPr>
            <a:xfrm>
              <a:off x="6444719" y="7145640"/>
              <a:ext cx="39960" cy="7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" h="207">
                  <a:moveTo>
                    <a:pt x="108" y="38"/>
                  </a:moveTo>
                  <a:cubicBezTo>
                    <a:pt x="108" y="38"/>
                    <a:pt x="112" y="29"/>
                    <a:pt x="112" y="23"/>
                  </a:cubicBezTo>
                  <a:cubicBezTo>
                    <a:pt x="112" y="9"/>
                    <a:pt x="99" y="0"/>
                    <a:pt x="86" y="0"/>
                  </a:cubicBezTo>
                  <a:cubicBezTo>
                    <a:pt x="70" y="0"/>
                    <a:pt x="65" y="13"/>
                    <a:pt x="63" y="18"/>
                  </a:cubicBezTo>
                  <a:lnTo>
                    <a:pt x="2" y="191"/>
                  </a:lnTo>
                  <a:cubicBezTo>
                    <a:pt x="0" y="196"/>
                    <a:pt x="0" y="196"/>
                    <a:pt x="0" y="198"/>
                  </a:cubicBezTo>
                  <a:cubicBezTo>
                    <a:pt x="0" y="203"/>
                    <a:pt x="16" y="207"/>
                    <a:pt x="18" y="207"/>
                  </a:cubicBezTo>
                  <a:cubicBezTo>
                    <a:pt x="22" y="207"/>
                    <a:pt x="22" y="205"/>
                    <a:pt x="23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A9A9A817-4439-1745-9875-1C7B0AB08766}"/>
                </a:ext>
              </a:extLst>
            </p:cNvPr>
            <p:cNvSpPr/>
            <p:nvPr/>
          </p:nvSpPr>
          <p:spPr>
            <a:xfrm>
              <a:off x="6735240" y="6897600"/>
              <a:ext cx="197280" cy="25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9" h="713">
                  <a:moveTo>
                    <a:pt x="308" y="554"/>
                  </a:moveTo>
                  <a:cubicBezTo>
                    <a:pt x="432" y="508"/>
                    <a:pt x="549" y="365"/>
                    <a:pt x="549" y="212"/>
                  </a:cubicBezTo>
                  <a:cubicBezTo>
                    <a:pt x="549" y="86"/>
                    <a:pt x="464" y="0"/>
                    <a:pt x="346" y="0"/>
                  </a:cubicBezTo>
                  <a:cubicBezTo>
                    <a:pt x="175" y="0"/>
                    <a:pt x="0" y="180"/>
                    <a:pt x="0" y="365"/>
                  </a:cubicBezTo>
                  <a:cubicBezTo>
                    <a:pt x="0" y="497"/>
                    <a:pt x="88" y="576"/>
                    <a:pt x="203" y="576"/>
                  </a:cubicBezTo>
                  <a:cubicBezTo>
                    <a:pt x="223" y="576"/>
                    <a:pt x="250" y="572"/>
                    <a:pt x="281" y="565"/>
                  </a:cubicBezTo>
                  <a:cubicBezTo>
                    <a:pt x="277" y="614"/>
                    <a:pt x="277" y="615"/>
                    <a:pt x="277" y="626"/>
                  </a:cubicBezTo>
                  <a:cubicBezTo>
                    <a:pt x="277" y="651"/>
                    <a:pt x="277" y="713"/>
                    <a:pt x="344" y="713"/>
                  </a:cubicBezTo>
                  <a:cubicBezTo>
                    <a:pt x="437" y="713"/>
                    <a:pt x="475" y="567"/>
                    <a:pt x="475" y="560"/>
                  </a:cubicBezTo>
                  <a:cubicBezTo>
                    <a:pt x="475" y="553"/>
                    <a:pt x="470" y="551"/>
                    <a:pt x="468" y="551"/>
                  </a:cubicBezTo>
                  <a:cubicBezTo>
                    <a:pt x="461" y="551"/>
                    <a:pt x="459" y="554"/>
                    <a:pt x="457" y="560"/>
                  </a:cubicBezTo>
                  <a:cubicBezTo>
                    <a:pt x="439" y="615"/>
                    <a:pt x="392" y="635"/>
                    <a:pt x="365" y="635"/>
                  </a:cubicBezTo>
                  <a:cubicBezTo>
                    <a:pt x="328" y="635"/>
                    <a:pt x="317" y="614"/>
                    <a:pt x="308" y="554"/>
                  </a:cubicBezTo>
                  <a:close/>
                  <a:moveTo>
                    <a:pt x="158" y="547"/>
                  </a:moveTo>
                  <a:cubicBezTo>
                    <a:pt x="97" y="524"/>
                    <a:pt x="70" y="461"/>
                    <a:pt x="70" y="391"/>
                  </a:cubicBezTo>
                  <a:cubicBezTo>
                    <a:pt x="70" y="335"/>
                    <a:pt x="90" y="223"/>
                    <a:pt x="151" y="137"/>
                  </a:cubicBezTo>
                  <a:cubicBezTo>
                    <a:pt x="209" y="56"/>
                    <a:pt x="283" y="20"/>
                    <a:pt x="342" y="20"/>
                  </a:cubicBezTo>
                  <a:cubicBezTo>
                    <a:pt x="421" y="20"/>
                    <a:pt x="479" y="81"/>
                    <a:pt x="479" y="187"/>
                  </a:cubicBezTo>
                  <a:cubicBezTo>
                    <a:pt x="479" y="266"/>
                    <a:pt x="437" y="452"/>
                    <a:pt x="304" y="527"/>
                  </a:cubicBezTo>
                  <a:cubicBezTo>
                    <a:pt x="301" y="499"/>
                    <a:pt x="293" y="441"/>
                    <a:pt x="234" y="441"/>
                  </a:cubicBezTo>
                  <a:cubicBezTo>
                    <a:pt x="193" y="441"/>
                    <a:pt x="155" y="481"/>
                    <a:pt x="155" y="522"/>
                  </a:cubicBezTo>
                  <a:cubicBezTo>
                    <a:pt x="155" y="538"/>
                    <a:pt x="158" y="547"/>
                    <a:pt x="158" y="547"/>
                  </a:cubicBezTo>
                  <a:close/>
                  <a:moveTo>
                    <a:pt x="207" y="556"/>
                  </a:moveTo>
                  <a:cubicBezTo>
                    <a:pt x="196" y="556"/>
                    <a:pt x="171" y="556"/>
                    <a:pt x="171" y="522"/>
                  </a:cubicBezTo>
                  <a:cubicBezTo>
                    <a:pt x="171" y="491"/>
                    <a:pt x="202" y="459"/>
                    <a:pt x="234" y="459"/>
                  </a:cubicBezTo>
                  <a:cubicBezTo>
                    <a:pt x="268" y="459"/>
                    <a:pt x="283" y="479"/>
                    <a:pt x="283" y="526"/>
                  </a:cubicBezTo>
                  <a:cubicBezTo>
                    <a:pt x="283" y="538"/>
                    <a:pt x="283" y="538"/>
                    <a:pt x="275" y="542"/>
                  </a:cubicBezTo>
                  <a:cubicBezTo>
                    <a:pt x="254" y="551"/>
                    <a:pt x="230" y="556"/>
                    <a:pt x="207" y="5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AEBDA62D-22D4-C04C-82C8-384B0B3532AE}"/>
                </a:ext>
              </a:extLst>
            </p:cNvPr>
            <p:cNvSpPr/>
            <p:nvPr/>
          </p:nvSpPr>
          <p:spPr>
            <a:xfrm>
              <a:off x="6954840" y="705312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2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6D10B901-3EC0-3B4F-999A-4E5DA1584182}"/>
                </a:ext>
              </a:extLst>
            </p:cNvPr>
            <p:cNvSpPr/>
            <p:nvPr/>
          </p:nvSpPr>
          <p:spPr>
            <a:xfrm>
              <a:off x="7157519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B1411A2B-35B5-CB42-A29B-D5352134F3F9}"/>
                </a:ext>
              </a:extLst>
            </p:cNvPr>
            <p:cNvSpPr/>
            <p:nvPr/>
          </p:nvSpPr>
          <p:spPr>
            <a:xfrm>
              <a:off x="7254720" y="6972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1FBBA505-574F-2240-96E9-DE111D01A230}"/>
                </a:ext>
              </a:extLst>
            </p:cNvPr>
            <p:cNvSpPr/>
            <p:nvPr/>
          </p:nvSpPr>
          <p:spPr>
            <a:xfrm>
              <a:off x="7382520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F0C7B53E-7F22-DD49-80F0-2E98668239DF}"/>
                </a:ext>
              </a:extLst>
            </p:cNvPr>
            <p:cNvSpPr/>
            <p:nvPr/>
          </p:nvSpPr>
          <p:spPr>
            <a:xfrm>
              <a:off x="7477200" y="70678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C7AE73D4-D883-1045-92C5-4757FECC607B}"/>
                </a:ext>
              </a:extLst>
            </p:cNvPr>
            <p:cNvSpPr/>
            <p:nvPr/>
          </p:nvSpPr>
          <p:spPr>
            <a:xfrm>
              <a:off x="7590599" y="6972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009390E7-8D10-A34D-9FFF-956946005CE2}"/>
                </a:ext>
              </a:extLst>
            </p:cNvPr>
            <p:cNvSpPr/>
            <p:nvPr/>
          </p:nvSpPr>
          <p:spPr>
            <a:xfrm>
              <a:off x="7738199" y="686951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3D1EA5E4-9CDE-2B4B-AA0B-AAB220E109CB}"/>
                </a:ext>
              </a:extLst>
            </p:cNvPr>
            <p:cNvSpPr/>
            <p:nvPr/>
          </p:nvSpPr>
          <p:spPr>
            <a:xfrm>
              <a:off x="7824960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E68B328C-32AC-B64F-AA94-6E505232CAF4}"/>
                </a:ext>
              </a:extLst>
            </p:cNvPr>
            <p:cNvSpPr/>
            <p:nvPr/>
          </p:nvSpPr>
          <p:spPr>
            <a:xfrm>
              <a:off x="7935119" y="6885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7525904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67B6E2D-CB66-194E-B709-CC5A958FAFC2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91440" y="2556720"/>
            <a:ext cx="9887040" cy="22896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964CF661-4B05-A540-BB0C-B9FBFF2E8D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Double DQN</a:t>
            </a: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197798F-4F94-C34D-AB83-64113C1DD984}"/>
              </a:ext>
            </a:extLst>
          </p:cNvPr>
          <p:cNvSpPr txBox="1"/>
          <p:nvPr/>
        </p:nvSpPr>
        <p:spPr>
          <a:xfrm>
            <a:off x="457200" y="1590364"/>
            <a:ext cx="8521200" cy="44650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Initialize        with random weights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Repeat (for each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Initialize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Repeat (for each step of the episode):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Choose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using policy derived from Q (e.g. e-greedy)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Take action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, observe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r, s’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If mod(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step,trainfreq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== 0: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sample batch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</a:t>
            </a:r>
            <a:r>
              <a:rPr lang="en-US" sz="22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1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8§display§D \leftarrow  \emptyset§svg§600§FALSE" title="TexMaths">
            <a:extLst>
              <a:ext uri="{FF2B5EF4-FFF2-40B4-BE49-F238E27FC236}">
                <a16:creationId xmlns:a16="http://schemas.microsoft.com/office/drawing/2014/main" id="{2C64FE66-ECC2-8F49-94FD-20858252911E}"/>
              </a:ext>
            </a:extLst>
          </p:cNvPr>
          <p:cNvGrpSpPr/>
          <p:nvPr/>
        </p:nvGrpSpPr>
        <p:grpSpPr>
          <a:xfrm>
            <a:off x="565920" y="1984204"/>
            <a:ext cx="731159" cy="260640"/>
            <a:chOff x="565920" y="1856879"/>
            <a:chExt cx="731159" cy="26064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5DE57745-4CA6-8749-84B9-3E31B8C13539}"/>
                </a:ext>
              </a:extLst>
            </p:cNvPr>
            <p:cNvSpPr/>
            <p:nvPr/>
          </p:nvSpPr>
          <p:spPr>
            <a:xfrm>
              <a:off x="565920" y="1864440"/>
              <a:ext cx="731159" cy="24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2" h="686">
                  <a:moveTo>
                    <a:pt x="1016" y="686"/>
                  </a:moveTo>
                  <a:lnTo>
                    <a:pt x="0" y="686"/>
                  </a:lnTo>
                  <a:lnTo>
                    <a:pt x="0" y="0"/>
                  </a:lnTo>
                  <a:lnTo>
                    <a:pt x="2032" y="0"/>
                  </a:lnTo>
                  <a:lnTo>
                    <a:pt x="2032" y="6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36B53D4A-EAEF-9E45-9886-2684501F4A5A}"/>
                </a:ext>
              </a:extLst>
            </p:cNvPr>
            <p:cNvSpPr/>
            <p:nvPr/>
          </p:nvSpPr>
          <p:spPr>
            <a:xfrm>
              <a:off x="576360" y="1884240"/>
              <a:ext cx="192960" cy="20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7" h="583">
                  <a:moveTo>
                    <a:pt x="83" y="518"/>
                  </a:moveTo>
                  <a:cubicBezTo>
                    <a:pt x="76" y="551"/>
                    <a:pt x="75" y="556"/>
                    <a:pt x="19" y="556"/>
                  </a:cubicBezTo>
                  <a:cubicBezTo>
                    <a:pt x="8" y="556"/>
                    <a:pt x="0" y="556"/>
                    <a:pt x="0" y="574"/>
                  </a:cubicBezTo>
                  <a:cubicBezTo>
                    <a:pt x="0" y="583"/>
                    <a:pt x="6" y="583"/>
                    <a:pt x="19" y="583"/>
                  </a:cubicBezTo>
                  <a:lnTo>
                    <a:pt x="252" y="583"/>
                  </a:lnTo>
                  <a:cubicBezTo>
                    <a:pt x="398" y="583"/>
                    <a:pt x="537" y="403"/>
                    <a:pt x="537" y="217"/>
                  </a:cubicBezTo>
                  <a:cubicBezTo>
                    <a:pt x="537" y="95"/>
                    <a:pt x="476" y="0"/>
                    <a:pt x="371" y="0"/>
                  </a:cubicBezTo>
                  <a:lnTo>
                    <a:pt x="135" y="0"/>
                  </a:lnTo>
                  <a:cubicBezTo>
                    <a:pt x="123" y="0"/>
                    <a:pt x="115" y="0"/>
                    <a:pt x="115" y="16"/>
                  </a:cubicBezTo>
                  <a:cubicBezTo>
                    <a:pt x="115" y="27"/>
                    <a:pt x="121" y="27"/>
                    <a:pt x="135" y="27"/>
                  </a:cubicBezTo>
                  <a:cubicBezTo>
                    <a:pt x="143" y="27"/>
                    <a:pt x="156" y="27"/>
                    <a:pt x="166" y="29"/>
                  </a:cubicBezTo>
                  <a:cubicBezTo>
                    <a:pt x="177" y="29"/>
                    <a:pt x="180" y="33"/>
                    <a:pt x="180" y="43"/>
                  </a:cubicBezTo>
                  <a:cubicBezTo>
                    <a:pt x="180" y="45"/>
                    <a:pt x="180" y="48"/>
                    <a:pt x="177" y="58"/>
                  </a:cubicBezTo>
                  <a:close/>
                  <a:moveTo>
                    <a:pt x="236" y="58"/>
                  </a:moveTo>
                  <a:cubicBezTo>
                    <a:pt x="242" y="29"/>
                    <a:pt x="242" y="27"/>
                    <a:pt x="272" y="27"/>
                  </a:cubicBezTo>
                  <a:lnTo>
                    <a:pt x="349" y="27"/>
                  </a:lnTo>
                  <a:cubicBezTo>
                    <a:pt x="417" y="27"/>
                    <a:pt x="475" y="72"/>
                    <a:pt x="475" y="184"/>
                  </a:cubicBezTo>
                  <a:cubicBezTo>
                    <a:pt x="475" y="227"/>
                    <a:pt x="460" y="366"/>
                    <a:pt x="401" y="461"/>
                  </a:cubicBezTo>
                  <a:cubicBezTo>
                    <a:pt x="381" y="492"/>
                    <a:pt x="325" y="556"/>
                    <a:pt x="239" y="556"/>
                  </a:cubicBezTo>
                  <a:lnTo>
                    <a:pt x="159" y="556"/>
                  </a:lnTo>
                  <a:cubicBezTo>
                    <a:pt x="150" y="556"/>
                    <a:pt x="148" y="556"/>
                    <a:pt x="145" y="556"/>
                  </a:cubicBezTo>
                  <a:cubicBezTo>
                    <a:pt x="137" y="556"/>
                    <a:pt x="135" y="554"/>
                    <a:pt x="135" y="549"/>
                  </a:cubicBezTo>
                  <a:cubicBezTo>
                    <a:pt x="135" y="545"/>
                    <a:pt x="135" y="543"/>
                    <a:pt x="139" y="5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458D895-DEAD-A243-BA76-C49B43A4873E}"/>
                </a:ext>
              </a:extLst>
            </p:cNvPr>
            <p:cNvSpPr/>
            <p:nvPr/>
          </p:nvSpPr>
          <p:spPr>
            <a:xfrm>
              <a:off x="864719" y="1937160"/>
              <a:ext cx="22392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3" h="446">
                  <a:moveTo>
                    <a:pt x="597" y="240"/>
                  </a:moveTo>
                  <a:cubicBezTo>
                    <a:pt x="610" y="240"/>
                    <a:pt x="623" y="240"/>
                    <a:pt x="623" y="223"/>
                  </a:cubicBezTo>
                  <a:cubicBezTo>
                    <a:pt x="623" y="205"/>
                    <a:pt x="610" y="205"/>
                    <a:pt x="597" y="205"/>
                  </a:cubicBezTo>
                  <a:lnTo>
                    <a:pt x="76" y="205"/>
                  </a:lnTo>
                  <a:cubicBezTo>
                    <a:pt x="115" y="171"/>
                    <a:pt x="134" y="136"/>
                    <a:pt x="140" y="124"/>
                  </a:cubicBezTo>
                  <a:cubicBezTo>
                    <a:pt x="170" y="66"/>
                    <a:pt x="177" y="12"/>
                    <a:pt x="177" y="10"/>
                  </a:cubicBezTo>
                  <a:cubicBezTo>
                    <a:pt x="177" y="0"/>
                    <a:pt x="169" y="0"/>
                    <a:pt x="162" y="0"/>
                  </a:cubicBezTo>
                  <a:cubicBezTo>
                    <a:pt x="151" y="0"/>
                    <a:pt x="150" y="2"/>
                    <a:pt x="147" y="17"/>
                  </a:cubicBezTo>
                  <a:cubicBezTo>
                    <a:pt x="131" y="101"/>
                    <a:pt x="89" y="173"/>
                    <a:pt x="11" y="211"/>
                  </a:cubicBezTo>
                  <a:cubicBezTo>
                    <a:pt x="3" y="215"/>
                    <a:pt x="0" y="217"/>
                    <a:pt x="0" y="223"/>
                  </a:cubicBezTo>
                  <a:cubicBezTo>
                    <a:pt x="0" y="229"/>
                    <a:pt x="3" y="231"/>
                    <a:pt x="11" y="235"/>
                  </a:cubicBezTo>
                  <a:cubicBezTo>
                    <a:pt x="83" y="271"/>
                    <a:pt x="131" y="337"/>
                    <a:pt x="148" y="434"/>
                  </a:cubicBezTo>
                  <a:cubicBezTo>
                    <a:pt x="150" y="444"/>
                    <a:pt x="151" y="446"/>
                    <a:pt x="162" y="446"/>
                  </a:cubicBezTo>
                  <a:cubicBezTo>
                    <a:pt x="169" y="446"/>
                    <a:pt x="177" y="446"/>
                    <a:pt x="177" y="436"/>
                  </a:cubicBezTo>
                  <a:cubicBezTo>
                    <a:pt x="177" y="434"/>
                    <a:pt x="170" y="380"/>
                    <a:pt x="142" y="324"/>
                  </a:cubicBezTo>
                  <a:cubicBezTo>
                    <a:pt x="127" y="299"/>
                    <a:pt x="107" y="268"/>
                    <a:pt x="76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89B664F-AC7D-1844-B740-734F88C3D6A6}"/>
                </a:ext>
              </a:extLst>
            </p:cNvPr>
            <p:cNvSpPr/>
            <p:nvPr/>
          </p:nvSpPr>
          <p:spPr>
            <a:xfrm>
              <a:off x="1183320" y="1856879"/>
              <a:ext cx="102240" cy="26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5" h="725">
                  <a:moveTo>
                    <a:pt x="240" y="17"/>
                  </a:moveTo>
                  <a:cubicBezTo>
                    <a:pt x="240" y="8"/>
                    <a:pt x="234" y="0"/>
                    <a:pt x="226" y="0"/>
                  </a:cubicBezTo>
                  <a:cubicBezTo>
                    <a:pt x="215" y="0"/>
                    <a:pt x="213" y="10"/>
                    <a:pt x="209" y="27"/>
                  </a:cubicBezTo>
                  <a:cubicBezTo>
                    <a:pt x="201" y="62"/>
                    <a:pt x="207" y="31"/>
                    <a:pt x="199" y="66"/>
                  </a:cubicBezTo>
                  <a:cubicBezTo>
                    <a:pt x="191" y="60"/>
                    <a:pt x="169" y="48"/>
                    <a:pt x="143" y="48"/>
                  </a:cubicBezTo>
                  <a:cubicBezTo>
                    <a:pt x="102" y="48"/>
                    <a:pt x="57" y="74"/>
                    <a:pt x="30" y="140"/>
                  </a:cubicBezTo>
                  <a:cubicBezTo>
                    <a:pt x="3" y="207"/>
                    <a:pt x="0" y="285"/>
                    <a:pt x="0" y="364"/>
                  </a:cubicBezTo>
                  <a:cubicBezTo>
                    <a:pt x="0" y="419"/>
                    <a:pt x="0" y="572"/>
                    <a:pt x="61" y="638"/>
                  </a:cubicBezTo>
                  <a:cubicBezTo>
                    <a:pt x="45" y="704"/>
                    <a:pt x="45" y="706"/>
                    <a:pt x="45" y="709"/>
                  </a:cubicBezTo>
                  <a:cubicBezTo>
                    <a:pt x="45" y="717"/>
                    <a:pt x="51" y="725"/>
                    <a:pt x="59" y="725"/>
                  </a:cubicBezTo>
                  <a:cubicBezTo>
                    <a:pt x="70" y="725"/>
                    <a:pt x="72" y="717"/>
                    <a:pt x="76" y="698"/>
                  </a:cubicBezTo>
                  <a:cubicBezTo>
                    <a:pt x="84" y="665"/>
                    <a:pt x="78" y="694"/>
                    <a:pt x="84" y="661"/>
                  </a:cubicBezTo>
                  <a:cubicBezTo>
                    <a:pt x="102" y="671"/>
                    <a:pt x="123" y="678"/>
                    <a:pt x="142" y="678"/>
                  </a:cubicBezTo>
                  <a:cubicBezTo>
                    <a:pt x="221" y="678"/>
                    <a:pt x="252" y="597"/>
                    <a:pt x="264" y="556"/>
                  </a:cubicBezTo>
                  <a:cubicBezTo>
                    <a:pt x="283" y="496"/>
                    <a:pt x="285" y="426"/>
                    <a:pt x="285" y="364"/>
                  </a:cubicBezTo>
                  <a:cubicBezTo>
                    <a:pt x="285" y="300"/>
                    <a:pt x="285" y="159"/>
                    <a:pt x="223" y="89"/>
                  </a:cubicBezTo>
                  <a:close/>
                  <a:moveTo>
                    <a:pt x="70" y="599"/>
                  </a:moveTo>
                  <a:cubicBezTo>
                    <a:pt x="48" y="541"/>
                    <a:pt x="48" y="436"/>
                    <a:pt x="48" y="355"/>
                  </a:cubicBezTo>
                  <a:cubicBezTo>
                    <a:pt x="48" y="285"/>
                    <a:pt x="48" y="227"/>
                    <a:pt x="57" y="173"/>
                  </a:cubicBezTo>
                  <a:cubicBezTo>
                    <a:pt x="70" y="93"/>
                    <a:pt x="111" y="66"/>
                    <a:pt x="143" y="66"/>
                  </a:cubicBezTo>
                  <a:cubicBezTo>
                    <a:pt x="158" y="66"/>
                    <a:pt x="175" y="72"/>
                    <a:pt x="194" y="91"/>
                  </a:cubicBezTo>
                  <a:close/>
                  <a:moveTo>
                    <a:pt x="215" y="124"/>
                  </a:moveTo>
                  <a:cubicBezTo>
                    <a:pt x="237" y="174"/>
                    <a:pt x="237" y="273"/>
                    <a:pt x="237" y="355"/>
                  </a:cubicBezTo>
                  <a:cubicBezTo>
                    <a:pt x="237" y="417"/>
                    <a:pt x="237" y="481"/>
                    <a:pt x="229" y="537"/>
                  </a:cubicBezTo>
                  <a:cubicBezTo>
                    <a:pt x="217" y="626"/>
                    <a:pt x="180" y="659"/>
                    <a:pt x="142" y="659"/>
                  </a:cubicBezTo>
                  <a:cubicBezTo>
                    <a:pt x="126" y="659"/>
                    <a:pt x="108" y="653"/>
                    <a:pt x="92" y="6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" name="Group 8" descr="18§display§D \leftarrow  D \cup (s,a,s',r)§svg§600§FALSE" title="TexMaths">
            <a:extLst>
              <a:ext uri="{FF2B5EF4-FFF2-40B4-BE49-F238E27FC236}">
                <a16:creationId xmlns:a16="http://schemas.microsoft.com/office/drawing/2014/main" id="{45B08EAD-8DC7-FB47-AFCC-C6FB31E89728}"/>
              </a:ext>
            </a:extLst>
          </p:cNvPr>
          <p:cNvGrpSpPr/>
          <p:nvPr/>
        </p:nvGrpSpPr>
        <p:grpSpPr>
          <a:xfrm>
            <a:off x="1455120" y="3865205"/>
            <a:ext cx="2473560" cy="300240"/>
            <a:chOff x="1455120" y="3737880"/>
            <a:chExt cx="2473560" cy="30024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E34F3FB-D5C0-4549-9BB9-9BE0EC4ED7B3}"/>
                </a:ext>
              </a:extLst>
            </p:cNvPr>
            <p:cNvSpPr/>
            <p:nvPr/>
          </p:nvSpPr>
          <p:spPr>
            <a:xfrm>
              <a:off x="1455120" y="3739320"/>
              <a:ext cx="2473560" cy="29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72" h="831">
                  <a:moveTo>
                    <a:pt x="3436" y="831"/>
                  </a:moveTo>
                  <a:lnTo>
                    <a:pt x="0" y="831"/>
                  </a:lnTo>
                  <a:lnTo>
                    <a:pt x="0" y="0"/>
                  </a:lnTo>
                  <a:lnTo>
                    <a:pt x="6872" y="0"/>
                  </a:lnTo>
                  <a:lnTo>
                    <a:pt x="6872" y="8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9879775-8F74-7F4E-AEF6-C840AFA7FFFB}"/>
                </a:ext>
              </a:extLst>
            </p:cNvPr>
            <p:cNvSpPr/>
            <p:nvPr/>
          </p:nvSpPr>
          <p:spPr>
            <a:xfrm>
              <a:off x="1466640" y="377280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0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82BB1FA-479B-6542-AC09-4A2D58B31045}"/>
                </a:ext>
              </a:extLst>
            </p:cNvPr>
            <p:cNvSpPr/>
            <p:nvPr/>
          </p:nvSpPr>
          <p:spPr>
            <a:xfrm>
              <a:off x="1792800" y="382140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2A7EBDA-6021-8743-A8AF-514556B8C76C}"/>
                </a:ext>
              </a:extLst>
            </p:cNvPr>
            <p:cNvSpPr/>
            <p:nvPr/>
          </p:nvSpPr>
          <p:spPr>
            <a:xfrm>
              <a:off x="2151000" y="3772800"/>
              <a:ext cx="2181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284" y="542"/>
                  </a:lnTo>
                  <a:cubicBezTo>
                    <a:pt x="450" y="542"/>
                    <a:pt x="607" y="374"/>
                    <a:pt x="607" y="202"/>
                  </a:cubicBezTo>
                  <a:cubicBezTo>
                    <a:pt x="607" y="88"/>
                    <a:pt x="538" y="0"/>
                    <a:pt x="419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0" y="54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94" y="25"/>
                  </a:lnTo>
                  <a:cubicBezTo>
                    <a:pt x="472" y="25"/>
                    <a:pt x="536" y="67"/>
                    <a:pt x="536" y="171"/>
                  </a:cubicBezTo>
                  <a:cubicBezTo>
                    <a:pt x="536" y="211"/>
                    <a:pt x="522" y="340"/>
                    <a:pt x="454" y="428"/>
                  </a:cubicBezTo>
                  <a:cubicBezTo>
                    <a:pt x="430" y="457"/>
                    <a:pt x="367" y="516"/>
                    <a:pt x="270" y="516"/>
                  </a:cubicBezTo>
                  <a:lnTo>
                    <a:pt x="180" y="516"/>
                  </a:lnTo>
                  <a:cubicBezTo>
                    <a:pt x="169" y="516"/>
                    <a:pt x="167" y="516"/>
                    <a:pt x="164" y="516"/>
                  </a:cubicBezTo>
                  <a:cubicBezTo>
                    <a:pt x="155" y="516"/>
                    <a:pt x="153" y="515"/>
                    <a:pt x="153" y="509"/>
                  </a:cubicBezTo>
                  <a:cubicBezTo>
                    <a:pt x="153" y="506"/>
                    <a:pt x="153" y="504"/>
                    <a:pt x="157" y="4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C2C7074-066F-7749-AD74-ECDE1A717D59}"/>
                </a:ext>
              </a:extLst>
            </p:cNvPr>
            <p:cNvSpPr/>
            <p:nvPr/>
          </p:nvSpPr>
          <p:spPr>
            <a:xfrm>
              <a:off x="2461320" y="3796919"/>
              <a:ext cx="158400" cy="176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491">
                  <a:moveTo>
                    <a:pt x="441" y="29"/>
                  </a:moveTo>
                  <a:cubicBezTo>
                    <a:pt x="441" y="14"/>
                    <a:pt x="441" y="0"/>
                    <a:pt x="425" y="0"/>
                  </a:cubicBezTo>
                  <a:cubicBezTo>
                    <a:pt x="410" y="0"/>
                    <a:pt x="410" y="14"/>
                    <a:pt x="410" y="29"/>
                  </a:cubicBezTo>
                  <a:lnTo>
                    <a:pt x="410" y="315"/>
                  </a:lnTo>
                  <a:cubicBezTo>
                    <a:pt x="410" y="435"/>
                    <a:pt x="281" y="461"/>
                    <a:pt x="221" y="461"/>
                  </a:cubicBezTo>
                  <a:cubicBezTo>
                    <a:pt x="185" y="461"/>
                    <a:pt x="135" y="453"/>
                    <a:pt x="94" y="426"/>
                  </a:cubicBezTo>
                  <a:cubicBezTo>
                    <a:pt x="32" y="387"/>
                    <a:pt x="32" y="337"/>
                    <a:pt x="32" y="315"/>
                  </a:cubicBezTo>
                  <a:lnTo>
                    <a:pt x="32" y="29"/>
                  </a:lnTo>
                  <a:cubicBezTo>
                    <a:pt x="32" y="14"/>
                    <a:pt x="32" y="0"/>
                    <a:pt x="16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319"/>
                  </a:lnTo>
                  <a:cubicBezTo>
                    <a:pt x="0" y="439"/>
                    <a:pt x="121" y="491"/>
                    <a:pt x="221" y="491"/>
                  </a:cubicBezTo>
                  <a:cubicBezTo>
                    <a:pt x="324" y="491"/>
                    <a:pt x="441" y="437"/>
                    <a:pt x="441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B5E835A0-914B-4447-AA22-6BE1338E99DB}"/>
                </a:ext>
              </a:extLst>
            </p:cNvPr>
            <p:cNvSpPr/>
            <p:nvPr/>
          </p:nvSpPr>
          <p:spPr>
            <a:xfrm>
              <a:off x="2725920" y="3753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1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71FF64A7-79F1-B44B-91E0-774F0E13D063}"/>
                </a:ext>
              </a:extLst>
            </p:cNvPr>
            <p:cNvSpPr/>
            <p:nvPr/>
          </p:nvSpPr>
          <p:spPr>
            <a:xfrm>
              <a:off x="2823120" y="3840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7300E12-71C0-1943-8EDF-EC2A655EA587}"/>
                </a:ext>
              </a:extLst>
            </p:cNvPr>
            <p:cNvSpPr/>
            <p:nvPr/>
          </p:nvSpPr>
          <p:spPr>
            <a:xfrm>
              <a:off x="2965679" y="393660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C0FE1C8-54E5-9C43-BAD7-6344C6115D47}"/>
                </a:ext>
              </a:extLst>
            </p:cNvPr>
            <p:cNvSpPr/>
            <p:nvPr/>
          </p:nvSpPr>
          <p:spPr>
            <a:xfrm>
              <a:off x="3079080" y="38408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7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8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694E6AA-7CCB-4148-A7F8-D3001DE0244A}"/>
                </a:ext>
              </a:extLst>
            </p:cNvPr>
            <p:cNvSpPr/>
            <p:nvPr/>
          </p:nvSpPr>
          <p:spPr>
            <a:xfrm>
              <a:off x="3241440" y="393660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EB67E9E-EB8A-2A47-8880-9910E20A5146}"/>
                </a:ext>
              </a:extLst>
            </p:cNvPr>
            <p:cNvSpPr/>
            <p:nvPr/>
          </p:nvSpPr>
          <p:spPr>
            <a:xfrm>
              <a:off x="3358080" y="384084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8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4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23EA253-E338-D74D-9D93-05D6301BA21A}"/>
                </a:ext>
              </a:extLst>
            </p:cNvPr>
            <p:cNvSpPr/>
            <p:nvPr/>
          </p:nvSpPr>
          <p:spPr>
            <a:xfrm>
              <a:off x="3485880" y="3737880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87219A0-19D3-3547-A052-DC88D24EE351}"/>
                </a:ext>
              </a:extLst>
            </p:cNvPr>
            <p:cNvSpPr/>
            <p:nvPr/>
          </p:nvSpPr>
          <p:spPr>
            <a:xfrm>
              <a:off x="3580560" y="393660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FD932CA-CAC2-9143-B719-F525BA6687E5}"/>
                </a:ext>
              </a:extLst>
            </p:cNvPr>
            <p:cNvSpPr/>
            <p:nvPr/>
          </p:nvSpPr>
          <p:spPr>
            <a:xfrm>
              <a:off x="3690720" y="3840840"/>
              <a:ext cx="1162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360">
                  <a:moveTo>
                    <a:pt x="47" y="304"/>
                  </a:moveTo>
                  <a:cubicBezTo>
                    <a:pt x="45" y="317"/>
                    <a:pt x="40" y="335"/>
                    <a:pt x="40" y="338"/>
                  </a:cubicBezTo>
                  <a:cubicBezTo>
                    <a:pt x="40" y="353"/>
                    <a:pt x="50" y="360"/>
                    <a:pt x="63" y="360"/>
                  </a:cubicBezTo>
                  <a:cubicBezTo>
                    <a:pt x="72" y="360"/>
                    <a:pt x="86" y="353"/>
                    <a:pt x="92" y="338"/>
                  </a:cubicBezTo>
                  <a:cubicBezTo>
                    <a:pt x="94" y="335"/>
                    <a:pt x="121" y="227"/>
                    <a:pt x="124" y="212"/>
                  </a:cubicBezTo>
                  <a:cubicBezTo>
                    <a:pt x="130" y="185"/>
                    <a:pt x="144" y="130"/>
                    <a:pt x="149" y="108"/>
                  </a:cubicBezTo>
                  <a:cubicBezTo>
                    <a:pt x="153" y="99"/>
                    <a:pt x="175" y="61"/>
                    <a:pt x="194" y="43"/>
                  </a:cubicBezTo>
                  <a:cubicBezTo>
                    <a:pt x="200" y="38"/>
                    <a:pt x="223" y="18"/>
                    <a:pt x="257" y="18"/>
                  </a:cubicBezTo>
                  <a:cubicBezTo>
                    <a:pt x="279" y="18"/>
                    <a:pt x="290" y="27"/>
                    <a:pt x="292" y="27"/>
                  </a:cubicBezTo>
                  <a:cubicBezTo>
                    <a:pt x="266" y="31"/>
                    <a:pt x="250" y="50"/>
                    <a:pt x="250" y="70"/>
                  </a:cubicBezTo>
                  <a:cubicBezTo>
                    <a:pt x="250" y="83"/>
                    <a:pt x="259" y="99"/>
                    <a:pt x="281" y="99"/>
                  </a:cubicBezTo>
                  <a:cubicBezTo>
                    <a:pt x="301" y="99"/>
                    <a:pt x="324" y="81"/>
                    <a:pt x="324" y="52"/>
                  </a:cubicBezTo>
                  <a:cubicBezTo>
                    <a:pt x="324" y="23"/>
                    <a:pt x="299" y="0"/>
                    <a:pt x="257" y="0"/>
                  </a:cubicBezTo>
                  <a:cubicBezTo>
                    <a:pt x="205" y="0"/>
                    <a:pt x="171" y="40"/>
                    <a:pt x="157" y="61"/>
                  </a:cubicBezTo>
                  <a:cubicBezTo>
                    <a:pt x="149" y="25"/>
                    <a:pt x="121" y="0"/>
                    <a:pt x="83" y="0"/>
                  </a:cubicBezTo>
                  <a:cubicBezTo>
                    <a:pt x="47" y="0"/>
                    <a:pt x="32" y="31"/>
                    <a:pt x="25" y="45"/>
                  </a:cubicBezTo>
                  <a:cubicBezTo>
                    <a:pt x="11" y="72"/>
                    <a:pt x="0" y="121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3" y="112"/>
                  </a:cubicBezTo>
                  <a:cubicBezTo>
                    <a:pt x="36" y="56"/>
                    <a:pt x="52" y="18"/>
                    <a:pt x="81" y="18"/>
                  </a:cubicBezTo>
                  <a:cubicBezTo>
                    <a:pt x="95" y="18"/>
                    <a:pt x="106" y="23"/>
                    <a:pt x="106" y="54"/>
                  </a:cubicBezTo>
                  <a:cubicBezTo>
                    <a:pt x="106" y="70"/>
                    <a:pt x="103" y="79"/>
                    <a:pt x="94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DCE4E9C-EEFE-7140-8F68-5635FF93F60B}"/>
                </a:ext>
              </a:extLst>
            </p:cNvPr>
            <p:cNvSpPr/>
            <p:nvPr/>
          </p:nvSpPr>
          <p:spPr>
            <a:xfrm>
              <a:off x="3834360" y="375336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2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5" name="Group 24" descr="18§display§s \leftarrow s'§svg§600§FALSE" title="TexMaths">
            <a:extLst>
              <a:ext uri="{FF2B5EF4-FFF2-40B4-BE49-F238E27FC236}">
                <a16:creationId xmlns:a16="http://schemas.microsoft.com/office/drawing/2014/main" id="{B80E1434-4D56-5B42-BB9C-75AF01FAAD6D}"/>
              </a:ext>
            </a:extLst>
          </p:cNvPr>
          <p:cNvGrpSpPr/>
          <p:nvPr/>
        </p:nvGrpSpPr>
        <p:grpSpPr>
          <a:xfrm>
            <a:off x="1497959" y="4173724"/>
            <a:ext cx="773280" cy="232201"/>
            <a:chOff x="1497959" y="4046399"/>
            <a:chExt cx="773280" cy="232201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A44509C-2926-B343-8DBA-2E1FC35AE42A}"/>
                </a:ext>
              </a:extLst>
            </p:cNvPr>
            <p:cNvSpPr/>
            <p:nvPr/>
          </p:nvSpPr>
          <p:spPr>
            <a:xfrm>
              <a:off x="1497959" y="4047839"/>
              <a:ext cx="773280" cy="22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9" h="635">
                  <a:moveTo>
                    <a:pt x="1074" y="635"/>
                  </a:moveTo>
                  <a:lnTo>
                    <a:pt x="0" y="635"/>
                  </a:lnTo>
                  <a:lnTo>
                    <a:pt x="0" y="0"/>
                  </a:lnTo>
                  <a:lnTo>
                    <a:pt x="2149" y="0"/>
                  </a:lnTo>
                  <a:lnTo>
                    <a:pt x="2149" y="6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4BA5E57-7D73-4B43-81A5-D120C677984A}"/>
                </a:ext>
              </a:extLst>
            </p:cNvPr>
            <p:cNvSpPr/>
            <p:nvPr/>
          </p:nvSpPr>
          <p:spPr>
            <a:xfrm>
              <a:off x="1512720" y="41493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1FC02C6-44B8-DE4B-969E-09025A550DA1}"/>
                </a:ext>
              </a:extLst>
            </p:cNvPr>
            <p:cNvSpPr/>
            <p:nvPr/>
          </p:nvSpPr>
          <p:spPr>
            <a:xfrm>
              <a:off x="1726200" y="412992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224F8D0-B5B6-4D47-A925-F6BCEC5C9A80}"/>
                </a:ext>
              </a:extLst>
            </p:cNvPr>
            <p:cNvSpPr/>
            <p:nvPr/>
          </p:nvSpPr>
          <p:spPr>
            <a:xfrm>
              <a:off x="2087640" y="414936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7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02EF6F82-55DB-E74B-AFF5-5BAAA9BF17B1}"/>
                </a:ext>
              </a:extLst>
            </p:cNvPr>
            <p:cNvSpPr/>
            <p:nvPr/>
          </p:nvSpPr>
          <p:spPr>
            <a:xfrm>
              <a:off x="2215080" y="4046399"/>
              <a:ext cx="50040" cy="10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288">
                  <a:moveTo>
                    <a:pt x="135" y="49"/>
                  </a:moveTo>
                  <a:cubicBezTo>
                    <a:pt x="140" y="40"/>
                    <a:pt x="140" y="34"/>
                    <a:pt x="140" y="31"/>
                  </a:cubicBezTo>
                  <a:cubicBezTo>
                    <a:pt x="140" y="13"/>
                    <a:pt x="124" y="0"/>
                    <a:pt x="108" y="0"/>
                  </a:cubicBezTo>
                  <a:cubicBezTo>
                    <a:pt x="86" y="0"/>
                    <a:pt x="79" y="18"/>
                    <a:pt x="77" y="27"/>
                  </a:cubicBezTo>
                  <a:lnTo>
                    <a:pt x="4" y="268"/>
                  </a:lnTo>
                  <a:cubicBezTo>
                    <a:pt x="2" y="268"/>
                    <a:pt x="0" y="275"/>
                    <a:pt x="0" y="275"/>
                  </a:cubicBezTo>
                  <a:cubicBezTo>
                    <a:pt x="0" y="283"/>
                    <a:pt x="18" y="288"/>
                    <a:pt x="22" y="288"/>
                  </a:cubicBezTo>
                  <a:cubicBezTo>
                    <a:pt x="25" y="288"/>
                    <a:pt x="27" y="288"/>
                    <a:pt x="31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1" name="Group 30" descr="20§display§Q_w§svg§600§FALSE" title="TexMaths">
            <a:extLst>
              <a:ext uri="{FF2B5EF4-FFF2-40B4-BE49-F238E27FC236}">
                <a16:creationId xmlns:a16="http://schemas.microsoft.com/office/drawing/2014/main" id="{4E2B5109-402E-3F4A-B781-C41EE1B749D9}"/>
              </a:ext>
            </a:extLst>
          </p:cNvPr>
          <p:cNvGrpSpPr/>
          <p:nvPr/>
        </p:nvGrpSpPr>
        <p:grpSpPr>
          <a:xfrm>
            <a:off x="1648800" y="1667045"/>
            <a:ext cx="437399" cy="284760"/>
            <a:chOff x="1648800" y="1539720"/>
            <a:chExt cx="437399" cy="284760"/>
          </a:xfrm>
        </p:grpSpPr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36B5821B-3AC0-CD47-85D7-5AA537B500A9}"/>
                </a:ext>
              </a:extLst>
            </p:cNvPr>
            <p:cNvSpPr/>
            <p:nvPr/>
          </p:nvSpPr>
          <p:spPr>
            <a:xfrm>
              <a:off x="1648800" y="1547640"/>
              <a:ext cx="437399" cy="276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16" h="770">
                  <a:moveTo>
                    <a:pt x="608" y="770"/>
                  </a:moveTo>
                  <a:lnTo>
                    <a:pt x="0" y="770"/>
                  </a:lnTo>
                  <a:lnTo>
                    <a:pt x="0" y="0"/>
                  </a:lnTo>
                  <a:lnTo>
                    <a:pt x="1216" y="0"/>
                  </a:lnTo>
                  <a:lnTo>
                    <a:pt x="1216" y="7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AF99B13-A710-6E47-9DB1-2FECFF0BB4CE}"/>
                </a:ext>
              </a:extLst>
            </p:cNvPr>
            <p:cNvSpPr/>
            <p:nvPr/>
          </p:nvSpPr>
          <p:spPr>
            <a:xfrm>
              <a:off x="1664639" y="153972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584CB972-26DE-DF40-8E21-5C20BBE054DD}"/>
                </a:ext>
              </a:extLst>
            </p:cNvPr>
            <p:cNvSpPr/>
            <p:nvPr/>
          </p:nvSpPr>
          <p:spPr>
            <a:xfrm>
              <a:off x="1908000" y="1712519"/>
              <a:ext cx="16236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280">
                  <a:moveTo>
                    <a:pt x="296" y="76"/>
                  </a:moveTo>
                  <a:cubicBezTo>
                    <a:pt x="300" y="60"/>
                    <a:pt x="308" y="30"/>
                    <a:pt x="308" y="26"/>
                  </a:cubicBezTo>
                  <a:cubicBezTo>
                    <a:pt x="308" y="14"/>
                    <a:pt x="298" y="6"/>
                    <a:pt x="288" y="6"/>
                  </a:cubicBezTo>
                  <a:cubicBezTo>
                    <a:pt x="276" y="6"/>
                    <a:pt x="264" y="14"/>
                    <a:pt x="260" y="24"/>
                  </a:cubicBezTo>
                  <a:cubicBezTo>
                    <a:pt x="258" y="30"/>
                    <a:pt x="252" y="56"/>
                    <a:pt x="248" y="72"/>
                  </a:cubicBezTo>
                  <a:cubicBezTo>
                    <a:pt x="240" y="106"/>
                    <a:pt x="240" y="108"/>
                    <a:pt x="230" y="142"/>
                  </a:cubicBezTo>
                  <a:cubicBezTo>
                    <a:pt x="222" y="176"/>
                    <a:pt x="222" y="182"/>
                    <a:pt x="220" y="200"/>
                  </a:cubicBezTo>
                  <a:cubicBezTo>
                    <a:pt x="224" y="212"/>
                    <a:pt x="218" y="224"/>
                    <a:pt x="204" y="242"/>
                  </a:cubicBezTo>
                  <a:cubicBezTo>
                    <a:pt x="196" y="252"/>
                    <a:pt x="182" y="262"/>
                    <a:pt x="162" y="262"/>
                  </a:cubicBezTo>
                  <a:cubicBezTo>
                    <a:pt x="138" y="262"/>
                    <a:pt x="106" y="254"/>
                    <a:pt x="106" y="206"/>
                  </a:cubicBezTo>
                  <a:cubicBezTo>
                    <a:pt x="106" y="174"/>
                    <a:pt x="124" y="128"/>
                    <a:pt x="136" y="96"/>
                  </a:cubicBezTo>
                  <a:cubicBezTo>
                    <a:pt x="146" y="70"/>
                    <a:pt x="148" y="64"/>
                    <a:pt x="148" y="54"/>
                  </a:cubicBezTo>
                  <a:cubicBezTo>
                    <a:pt x="148" y="24"/>
                    <a:pt x="124" y="0"/>
                    <a:pt x="90" y="0"/>
                  </a:cubicBezTo>
                  <a:cubicBezTo>
                    <a:pt x="28" y="0"/>
                    <a:pt x="0" y="84"/>
                    <a:pt x="0" y="96"/>
                  </a:cubicBezTo>
                  <a:cubicBezTo>
                    <a:pt x="0" y="104"/>
                    <a:pt x="8" y="104"/>
                    <a:pt x="10" y="104"/>
                  </a:cubicBezTo>
                  <a:cubicBezTo>
                    <a:pt x="20" y="104"/>
                    <a:pt x="20" y="100"/>
                    <a:pt x="22" y="94"/>
                  </a:cubicBezTo>
                  <a:cubicBezTo>
                    <a:pt x="38" y="42"/>
                    <a:pt x="64" y="18"/>
                    <a:pt x="88" y="18"/>
                  </a:cubicBezTo>
                  <a:cubicBezTo>
                    <a:pt x="98" y="18"/>
                    <a:pt x="104" y="24"/>
                    <a:pt x="104" y="40"/>
                  </a:cubicBezTo>
                  <a:cubicBezTo>
                    <a:pt x="104" y="54"/>
                    <a:pt x="98" y="68"/>
                    <a:pt x="96" y="76"/>
                  </a:cubicBezTo>
                  <a:cubicBezTo>
                    <a:pt x="60" y="166"/>
                    <a:pt x="60" y="178"/>
                    <a:pt x="60" y="198"/>
                  </a:cubicBezTo>
                  <a:cubicBezTo>
                    <a:pt x="60" y="270"/>
                    <a:pt x="126" y="280"/>
                    <a:pt x="160" y="280"/>
                  </a:cubicBezTo>
                  <a:cubicBezTo>
                    <a:pt x="172" y="280"/>
                    <a:pt x="202" y="280"/>
                    <a:pt x="230" y="238"/>
                  </a:cubicBezTo>
                  <a:cubicBezTo>
                    <a:pt x="244" y="266"/>
                    <a:pt x="278" y="280"/>
                    <a:pt x="316" y="280"/>
                  </a:cubicBezTo>
                  <a:cubicBezTo>
                    <a:pt x="370" y="280"/>
                    <a:pt x="398" y="232"/>
                    <a:pt x="410" y="206"/>
                  </a:cubicBezTo>
                  <a:cubicBezTo>
                    <a:pt x="436" y="154"/>
                    <a:pt x="452" y="78"/>
                    <a:pt x="452" y="48"/>
                  </a:cubicBezTo>
                  <a:cubicBezTo>
                    <a:pt x="452" y="2"/>
                    <a:pt x="426" y="0"/>
                    <a:pt x="422" y="0"/>
                  </a:cubicBezTo>
                  <a:cubicBezTo>
                    <a:pt x="406" y="0"/>
                    <a:pt x="388" y="16"/>
                    <a:pt x="388" y="32"/>
                  </a:cubicBezTo>
                  <a:cubicBezTo>
                    <a:pt x="388" y="44"/>
                    <a:pt x="394" y="48"/>
                    <a:pt x="400" y="52"/>
                  </a:cubicBezTo>
                  <a:cubicBezTo>
                    <a:pt x="414" y="64"/>
                    <a:pt x="422" y="82"/>
                    <a:pt x="422" y="102"/>
                  </a:cubicBezTo>
                  <a:cubicBezTo>
                    <a:pt x="422" y="110"/>
                    <a:pt x="396" y="262"/>
                    <a:pt x="318" y="262"/>
                  </a:cubicBezTo>
                  <a:cubicBezTo>
                    <a:pt x="268" y="262"/>
                    <a:pt x="268" y="218"/>
                    <a:pt x="268" y="208"/>
                  </a:cubicBezTo>
                  <a:cubicBezTo>
                    <a:pt x="268" y="190"/>
                    <a:pt x="270" y="180"/>
                    <a:pt x="278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5" name="Group 34" descr="18§display§w \leftarrow w - \alpha \nabla_w L(B;w)§svg§600§FALSE" title="TexMaths">
            <a:extLst>
              <a:ext uri="{FF2B5EF4-FFF2-40B4-BE49-F238E27FC236}">
                <a16:creationId xmlns:a16="http://schemas.microsoft.com/office/drawing/2014/main" id="{B72731ED-B1BC-4F41-8D12-75B94C577F8B}"/>
              </a:ext>
            </a:extLst>
          </p:cNvPr>
          <p:cNvGrpSpPr/>
          <p:nvPr/>
        </p:nvGrpSpPr>
        <p:grpSpPr>
          <a:xfrm>
            <a:off x="1917359" y="5160870"/>
            <a:ext cx="2793960" cy="284760"/>
            <a:chOff x="1917359" y="4952520"/>
            <a:chExt cx="2793960" cy="284760"/>
          </a:xfrm>
        </p:grpSpPr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B49F0ED-6C20-724A-8212-6C7204107A72}"/>
                </a:ext>
              </a:extLst>
            </p:cNvPr>
            <p:cNvSpPr/>
            <p:nvPr/>
          </p:nvSpPr>
          <p:spPr>
            <a:xfrm>
              <a:off x="1917359" y="4953240"/>
              <a:ext cx="2793960" cy="28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62" h="790">
                  <a:moveTo>
                    <a:pt x="3881" y="790"/>
                  </a:moveTo>
                  <a:lnTo>
                    <a:pt x="0" y="790"/>
                  </a:lnTo>
                  <a:lnTo>
                    <a:pt x="0" y="0"/>
                  </a:lnTo>
                  <a:lnTo>
                    <a:pt x="7762" y="0"/>
                  </a:lnTo>
                  <a:lnTo>
                    <a:pt x="7762" y="7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3AD376C-5C84-6A4C-AAC4-4A10C73B1BE5}"/>
                </a:ext>
              </a:extLst>
            </p:cNvPr>
            <p:cNvSpPr/>
            <p:nvPr/>
          </p:nvSpPr>
          <p:spPr>
            <a:xfrm>
              <a:off x="1925640" y="504000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20C7FA73-8AC1-314F-B1EE-96D6A4D89382}"/>
                </a:ext>
              </a:extLst>
            </p:cNvPr>
            <p:cNvSpPr/>
            <p:nvPr/>
          </p:nvSpPr>
          <p:spPr>
            <a:xfrm>
              <a:off x="2223360" y="5020560"/>
              <a:ext cx="253080" cy="14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4" h="414">
                  <a:moveTo>
                    <a:pt x="675" y="223"/>
                  </a:moveTo>
                  <a:cubicBezTo>
                    <a:pt x="689" y="223"/>
                    <a:pt x="704" y="223"/>
                    <a:pt x="704" y="207"/>
                  </a:cubicBezTo>
                  <a:cubicBezTo>
                    <a:pt x="704" y="191"/>
                    <a:pt x="689" y="191"/>
                    <a:pt x="675" y="191"/>
                  </a:cubicBezTo>
                  <a:lnTo>
                    <a:pt x="86" y="191"/>
                  </a:lnTo>
                  <a:cubicBezTo>
                    <a:pt x="130" y="158"/>
                    <a:pt x="151" y="126"/>
                    <a:pt x="158" y="115"/>
                  </a:cubicBezTo>
                  <a:cubicBezTo>
                    <a:pt x="193" y="61"/>
                    <a:pt x="200" y="11"/>
                    <a:pt x="200" y="9"/>
                  </a:cubicBezTo>
                  <a:cubicBezTo>
                    <a:pt x="200" y="0"/>
                    <a:pt x="191" y="0"/>
                    <a:pt x="184" y="0"/>
                  </a:cubicBezTo>
                  <a:cubicBezTo>
                    <a:pt x="171" y="0"/>
                    <a:pt x="169" y="2"/>
                    <a:pt x="166" y="16"/>
                  </a:cubicBezTo>
                  <a:cubicBezTo>
                    <a:pt x="148" y="94"/>
                    <a:pt x="101" y="160"/>
                    <a:pt x="13" y="196"/>
                  </a:cubicBezTo>
                  <a:cubicBezTo>
                    <a:pt x="4" y="200"/>
                    <a:pt x="0" y="202"/>
                    <a:pt x="0" y="207"/>
                  </a:cubicBezTo>
                  <a:cubicBezTo>
                    <a:pt x="0" y="212"/>
                    <a:pt x="4" y="214"/>
                    <a:pt x="13" y="218"/>
                  </a:cubicBezTo>
                  <a:cubicBezTo>
                    <a:pt x="94" y="252"/>
                    <a:pt x="148" y="313"/>
                    <a:pt x="167" y="403"/>
                  </a:cubicBezTo>
                  <a:cubicBezTo>
                    <a:pt x="169" y="412"/>
                    <a:pt x="171" y="414"/>
                    <a:pt x="184" y="414"/>
                  </a:cubicBezTo>
                  <a:cubicBezTo>
                    <a:pt x="191" y="414"/>
                    <a:pt x="200" y="414"/>
                    <a:pt x="200" y="405"/>
                  </a:cubicBezTo>
                  <a:cubicBezTo>
                    <a:pt x="200" y="403"/>
                    <a:pt x="193" y="353"/>
                    <a:pt x="160" y="301"/>
                  </a:cubicBezTo>
                  <a:cubicBezTo>
                    <a:pt x="144" y="277"/>
                    <a:pt x="121" y="248"/>
                    <a:pt x="86" y="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95AB35EF-9424-F443-B6D8-7BFADA6CDCB2}"/>
                </a:ext>
              </a:extLst>
            </p:cNvPr>
            <p:cNvSpPr/>
            <p:nvPr/>
          </p:nvSpPr>
          <p:spPr>
            <a:xfrm>
              <a:off x="2578319" y="504000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EA602FC-81CF-6047-91E6-C6EA67EF9114}"/>
                </a:ext>
              </a:extLst>
            </p:cNvPr>
            <p:cNvSpPr/>
            <p:nvPr/>
          </p:nvSpPr>
          <p:spPr>
            <a:xfrm>
              <a:off x="2867400" y="5089319"/>
              <a:ext cx="173880" cy="1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4" h="34">
                  <a:moveTo>
                    <a:pt x="457" y="34"/>
                  </a:moveTo>
                  <a:cubicBezTo>
                    <a:pt x="470" y="34"/>
                    <a:pt x="484" y="34"/>
                    <a:pt x="484" y="16"/>
                  </a:cubicBezTo>
                  <a:cubicBezTo>
                    <a:pt x="484" y="0"/>
                    <a:pt x="470" y="0"/>
                    <a:pt x="457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4"/>
                    <a:pt x="14" y="34"/>
                    <a:pt x="27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57895950-B54D-664A-A185-B66042E4DCDF}"/>
                </a:ext>
              </a:extLst>
            </p:cNvPr>
            <p:cNvSpPr/>
            <p:nvPr/>
          </p:nvSpPr>
          <p:spPr>
            <a:xfrm>
              <a:off x="3139559" y="5040000"/>
              <a:ext cx="15984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5" h="360">
                  <a:moveTo>
                    <a:pt x="346" y="164"/>
                  </a:moveTo>
                  <a:cubicBezTo>
                    <a:pt x="346" y="40"/>
                    <a:pt x="272" y="0"/>
                    <a:pt x="214" y="0"/>
                  </a:cubicBezTo>
                  <a:cubicBezTo>
                    <a:pt x="104" y="0"/>
                    <a:pt x="0" y="113"/>
                    <a:pt x="0" y="225"/>
                  </a:cubicBezTo>
                  <a:cubicBezTo>
                    <a:pt x="0" y="299"/>
                    <a:pt x="47" y="360"/>
                    <a:pt x="128" y="360"/>
                  </a:cubicBezTo>
                  <a:cubicBezTo>
                    <a:pt x="178" y="360"/>
                    <a:pt x="236" y="342"/>
                    <a:pt x="297" y="293"/>
                  </a:cubicBezTo>
                  <a:cubicBezTo>
                    <a:pt x="306" y="335"/>
                    <a:pt x="333" y="360"/>
                    <a:pt x="369" y="360"/>
                  </a:cubicBezTo>
                  <a:cubicBezTo>
                    <a:pt x="410" y="360"/>
                    <a:pt x="436" y="317"/>
                    <a:pt x="436" y="304"/>
                  </a:cubicBezTo>
                  <a:cubicBezTo>
                    <a:pt x="436" y="299"/>
                    <a:pt x="430" y="295"/>
                    <a:pt x="425" y="295"/>
                  </a:cubicBezTo>
                  <a:cubicBezTo>
                    <a:pt x="419" y="295"/>
                    <a:pt x="418" y="299"/>
                    <a:pt x="416" y="304"/>
                  </a:cubicBezTo>
                  <a:cubicBezTo>
                    <a:pt x="401" y="342"/>
                    <a:pt x="373" y="342"/>
                    <a:pt x="371" y="342"/>
                  </a:cubicBezTo>
                  <a:cubicBezTo>
                    <a:pt x="346" y="342"/>
                    <a:pt x="346" y="281"/>
                    <a:pt x="346" y="261"/>
                  </a:cubicBezTo>
                  <a:cubicBezTo>
                    <a:pt x="346" y="245"/>
                    <a:pt x="346" y="243"/>
                    <a:pt x="355" y="234"/>
                  </a:cubicBezTo>
                  <a:cubicBezTo>
                    <a:pt x="428" y="140"/>
                    <a:pt x="445" y="47"/>
                    <a:pt x="445" y="47"/>
                  </a:cubicBezTo>
                  <a:cubicBezTo>
                    <a:pt x="445" y="45"/>
                    <a:pt x="445" y="40"/>
                    <a:pt x="436" y="40"/>
                  </a:cubicBezTo>
                  <a:cubicBezTo>
                    <a:pt x="428" y="40"/>
                    <a:pt x="428" y="41"/>
                    <a:pt x="425" y="56"/>
                  </a:cubicBezTo>
                  <a:cubicBezTo>
                    <a:pt x="410" y="106"/>
                    <a:pt x="383" y="166"/>
                    <a:pt x="346" y="212"/>
                  </a:cubicBezTo>
                  <a:close/>
                  <a:moveTo>
                    <a:pt x="293" y="272"/>
                  </a:moveTo>
                  <a:cubicBezTo>
                    <a:pt x="223" y="333"/>
                    <a:pt x="162" y="342"/>
                    <a:pt x="130" y="342"/>
                  </a:cubicBezTo>
                  <a:cubicBezTo>
                    <a:pt x="83" y="342"/>
                    <a:pt x="59" y="306"/>
                    <a:pt x="59" y="256"/>
                  </a:cubicBezTo>
                  <a:cubicBezTo>
                    <a:pt x="59" y="218"/>
                    <a:pt x="79" y="131"/>
                    <a:pt x="104" y="90"/>
                  </a:cubicBezTo>
                  <a:cubicBezTo>
                    <a:pt x="142" y="32"/>
                    <a:pt x="185" y="18"/>
                    <a:pt x="212" y="18"/>
                  </a:cubicBezTo>
                  <a:cubicBezTo>
                    <a:pt x="292" y="18"/>
                    <a:pt x="292" y="122"/>
                    <a:pt x="292" y="184"/>
                  </a:cubicBezTo>
                  <a:cubicBezTo>
                    <a:pt x="292" y="212"/>
                    <a:pt x="292" y="259"/>
                    <a:pt x="293" y="2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60CBEC2-4C83-B14C-AFF2-6801915EBA30}"/>
                </a:ext>
              </a:extLst>
            </p:cNvPr>
            <p:cNvSpPr/>
            <p:nvPr/>
          </p:nvSpPr>
          <p:spPr>
            <a:xfrm>
              <a:off x="3323519" y="4971240"/>
              <a:ext cx="2102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569">
                  <a:moveTo>
                    <a:pt x="581" y="18"/>
                  </a:moveTo>
                  <a:cubicBezTo>
                    <a:pt x="583" y="14"/>
                    <a:pt x="585" y="9"/>
                    <a:pt x="585" y="7"/>
                  </a:cubicBezTo>
                  <a:cubicBezTo>
                    <a:pt x="585" y="0"/>
                    <a:pt x="585" y="0"/>
                    <a:pt x="567" y="0"/>
                  </a:cubicBezTo>
                  <a:lnTo>
                    <a:pt x="20" y="0"/>
                  </a:lnTo>
                  <a:cubicBezTo>
                    <a:pt x="0" y="0"/>
                    <a:pt x="0" y="0"/>
                    <a:pt x="0" y="7"/>
                  </a:cubicBezTo>
                  <a:cubicBezTo>
                    <a:pt x="0" y="9"/>
                    <a:pt x="2" y="14"/>
                    <a:pt x="4" y="18"/>
                  </a:cubicBezTo>
                  <a:lnTo>
                    <a:pt x="272" y="553"/>
                  </a:lnTo>
                  <a:cubicBezTo>
                    <a:pt x="277" y="563"/>
                    <a:pt x="279" y="569"/>
                    <a:pt x="293" y="569"/>
                  </a:cubicBezTo>
                  <a:cubicBezTo>
                    <a:pt x="306" y="569"/>
                    <a:pt x="308" y="563"/>
                    <a:pt x="315" y="553"/>
                  </a:cubicBezTo>
                  <a:close/>
                  <a:moveTo>
                    <a:pt x="99" y="58"/>
                  </a:moveTo>
                  <a:lnTo>
                    <a:pt x="535" y="58"/>
                  </a:lnTo>
                  <a:lnTo>
                    <a:pt x="317" y="4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D3E3216-F918-3440-B7E3-4DDB9082A20A}"/>
                </a:ext>
              </a:extLst>
            </p:cNvPr>
            <p:cNvSpPr/>
            <p:nvPr/>
          </p:nvSpPr>
          <p:spPr>
            <a:xfrm>
              <a:off x="3556080" y="5120280"/>
              <a:ext cx="14616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252">
                  <a:moveTo>
                    <a:pt x="266" y="68"/>
                  </a:moveTo>
                  <a:cubicBezTo>
                    <a:pt x="270" y="54"/>
                    <a:pt x="277" y="27"/>
                    <a:pt x="277" y="23"/>
                  </a:cubicBezTo>
                  <a:cubicBezTo>
                    <a:pt x="277" y="13"/>
                    <a:pt x="268" y="5"/>
                    <a:pt x="259" y="5"/>
                  </a:cubicBezTo>
                  <a:cubicBezTo>
                    <a:pt x="248" y="5"/>
                    <a:pt x="238" y="13"/>
                    <a:pt x="234" y="22"/>
                  </a:cubicBezTo>
                  <a:cubicBezTo>
                    <a:pt x="232" y="27"/>
                    <a:pt x="227" y="50"/>
                    <a:pt x="223" y="65"/>
                  </a:cubicBezTo>
                  <a:cubicBezTo>
                    <a:pt x="216" y="95"/>
                    <a:pt x="216" y="97"/>
                    <a:pt x="207" y="128"/>
                  </a:cubicBezTo>
                  <a:cubicBezTo>
                    <a:pt x="200" y="158"/>
                    <a:pt x="200" y="164"/>
                    <a:pt x="198" y="180"/>
                  </a:cubicBezTo>
                  <a:cubicBezTo>
                    <a:pt x="200" y="191"/>
                    <a:pt x="196" y="202"/>
                    <a:pt x="184" y="218"/>
                  </a:cubicBezTo>
                  <a:cubicBezTo>
                    <a:pt x="176" y="227"/>
                    <a:pt x="164" y="236"/>
                    <a:pt x="146" y="236"/>
                  </a:cubicBezTo>
                  <a:cubicBezTo>
                    <a:pt x="124" y="236"/>
                    <a:pt x="95" y="229"/>
                    <a:pt x="95" y="185"/>
                  </a:cubicBezTo>
                  <a:cubicBezTo>
                    <a:pt x="95" y="157"/>
                    <a:pt x="112" y="115"/>
                    <a:pt x="122" y="86"/>
                  </a:cubicBezTo>
                  <a:cubicBezTo>
                    <a:pt x="131" y="63"/>
                    <a:pt x="133" y="58"/>
                    <a:pt x="133" y="49"/>
                  </a:cubicBezTo>
                  <a:cubicBezTo>
                    <a:pt x="133" y="22"/>
                    <a:pt x="112" y="0"/>
                    <a:pt x="81" y="0"/>
                  </a:cubicBezTo>
                  <a:cubicBezTo>
                    <a:pt x="25" y="0"/>
                    <a:pt x="0" y="76"/>
                    <a:pt x="0" y="86"/>
                  </a:cubicBezTo>
                  <a:cubicBezTo>
                    <a:pt x="0" y="94"/>
                    <a:pt x="7" y="94"/>
                    <a:pt x="9" y="94"/>
                  </a:cubicBezTo>
                  <a:cubicBezTo>
                    <a:pt x="18" y="94"/>
                    <a:pt x="18" y="90"/>
                    <a:pt x="20" y="85"/>
                  </a:cubicBezTo>
                  <a:cubicBezTo>
                    <a:pt x="34" y="38"/>
                    <a:pt x="58" y="16"/>
                    <a:pt x="79" y="16"/>
                  </a:cubicBezTo>
                  <a:cubicBezTo>
                    <a:pt x="88" y="16"/>
                    <a:pt x="94" y="22"/>
                    <a:pt x="94" y="36"/>
                  </a:cubicBezTo>
                  <a:cubicBezTo>
                    <a:pt x="94" y="49"/>
                    <a:pt x="88" y="61"/>
                    <a:pt x="86" y="68"/>
                  </a:cubicBezTo>
                  <a:cubicBezTo>
                    <a:pt x="54" y="149"/>
                    <a:pt x="54" y="160"/>
                    <a:pt x="54" y="178"/>
                  </a:cubicBezTo>
                  <a:cubicBezTo>
                    <a:pt x="54" y="243"/>
                    <a:pt x="113" y="252"/>
                    <a:pt x="144" y="252"/>
                  </a:cubicBezTo>
                  <a:cubicBezTo>
                    <a:pt x="155" y="252"/>
                    <a:pt x="182" y="252"/>
                    <a:pt x="207" y="214"/>
                  </a:cubicBezTo>
                  <a:cubicBezTo>
                    <a:pt x="220" y="239"/>
                    <a:pt x="250" y="252"/>
                    <a:pt x="284" y="252"/>
                  </a:cubicBezTo>
                  <a:cubicBezTo>
                    <a:pt x="333" y="252"/>
                    <a:pt x="358" y="209"/>
                    <a:pt x="369" y="185"/>
                  </a:cubicBezTo>
                  <a:cubicBezTo>
                    <a:pt x="392" y="139"/>
                    <a:pt x="407" y="70"/>
                    <a:pt x="407" y="43"/>
                  </a:cubicBezTo>
                  <a:cubicBezTo>
                    <a:pt x="407" y="2"/>
                    <a:pt x="383" y="0"/>
                    <a:pt x="380" y="0"/>
                  </a:cubicBezTo>
                  <a:cubicBezTo>
                    <a:pt x="365" y="0"/>
                    <a:pt x="349" y="14"/>
                    <a:pt x="349" y="29"/>
                  </a:cubicBezTo>
                  <a:cubicBezTo>
                    <a:pt x="349" y="40"/>
                    <a:pt x="355" y="43"/>
                    <a:pt x="360" y="47"/>
                  </a:cubicBezTo>
                  <a:cubicBezTo>
                    <a:pt x="373" y="58"/>
                    <a:pt x="380" y="74"/>
                    <a:pt x="380" y="92"/>
                  </a:cubicBezTo>
                  <a:cubicBezTo>
                    <a:pt x="380" y="99"/>
                    <a:pt x="356" y="236"/>
                    <a:pt x="286" y="236"/>
                  </a:cubicBezTo>
                  <a:cubicBezTo>
                    <a:pt x="241" y="236"/>
                    <a:pt x="241" y="196"/>
                    <a:pt x="241" y="187"/>
                  </a:cubicBezTo>
                  <a:cubicBezTo>
                    <a:pt x="241" y="171"/>
                    <a:pt x="243" y="162"/>
                    <a:pt x="250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77820A77-02FA-8F4E-AA5C-5F6AA9574EB4}"/>
                </a:ext>
              </a:extLst>
            </p:cNvPr>
            <p:cNvSpPr/>
            <p:nvPr/>
          </p:nvSpPr>
          <p:spPr>
            <a:xfrm>
              <a:off x="3742200" y="4971240"/>
              <a:ext cx="17208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9" h="542">
                  <a:moveTo>
                    <a:pt x="266" y="61"/>
                  </a:moveTo>
                  <a:cubicBezTo>
                    <a:pt x="274" y="34"/>
                    <a:pt x="275" y="25"/>
                    <a:pt x="349" y="25"/>
                  </a:cubicBezTo>
                  <a:cubicBezTo>
                    <a:pt x="374" y="25"/>
                    <a:pt x="380" y="25"/>
                    <a:pt x="380" y="9"/>
                  </a:cubicBezTo>
                  <a:cubicBezTo>
                    <a:pt x="380" y="0"/>
                    <a:pt x="371" y="0"/>
                    <a:pt x="367" y="0"/>
                  </a:cubicBezTo>
                  <a:cubicBezTo>
                    <a:pt x="342" y="0"/>
                    <a:pt x="275" y="2"/>
                    <a:pt x="250" y="2"/>
                  </a:cubicBezTo>
                  <a:cubicBezTo>
                    <a:pt x="227" y="2"/>
                    <a:pt x="167" y="0"/>
                    <a:pt x="144" y="0"/>
                  </a:cubicBezTo>
                  <a:cubicBezTo>
                    <a:pt x="139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lnTo>
                    <a:pt x="94" y="481"/>
                  </a:ln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89" y="542"/>
                  </a:lnTo>
                  <a:cubicBezTo>
                    <a:pt x="409" y="542"/>
                    <a:pt x="409" y="542"/>
                    <a:pt x="414" y="529"/>
                  </a:cubicBezTo>
                  <a:lnTo>
                    <a:pt x="477" y="356"/>
                  </a:lnTo>
                  <a:cubicBezTo>
                    <a:pt x="479" y="349"/>
                    <a:pt x="479" y="347"/>
                    <a:pt x="479" y="346"/>
                  </a:cubicBezTo>
                  <a:cubicBezTo>
                    <a:pt x="479" y="342"/>
                    <a:pt x="477" y="337"/>
                    <a:pt x="470" y="337"/>
                  </a:cubicBezTo>
                  <a:cubicBezTo>
                    <a:pt x="463" y="337"/>
                    <a:pt x="463" y="342"/>
                    <a:pt x="457" y="355"/>
                  </a:cubicBezTo>
                  <a:cubicBezTo>
                    <a:pt x="430" y="427"/>
                    <a:pt x="394" y="517"/>
                    <a:pt x="257" y="517"/>
                  </a:cubicBezTo>
                  <a:lnTo>
                    <a:pt x="182" y="517"/>
                  </a:lnTo>
                  <a:cubicBezTo>
                    <a:pt x="171" y="517"/>
                    <a:pt x="169" y="517"/>
                    <a:pt x="166" y="517"/>
                  </a:cubicBezTo>
                  <a:cubicBezTo>
                    <a:pt x="157" y="517"/>
                    <a:pt x="155" y="515"/>
                    <a:pt x="155" y="509"/>
                  </a:cubicBezTo>
                  <a:cubicBezTo>
                    <a:pt x="155" y="506"/>
                    <a:pt x="155" y="504"/>
                    <a:pt x="158" y="4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4CBD40A0-F679-3A48-9F3A-E801A2012029}"/>
                </a:ext>
              </a:extLst>
            </p:cNvPr>
            <p:cNvSpPr/>
            <p:nvPr/>
          </p:nvSpPr>
          <p:spPr>
            <a:xfrm>
              <a:off x="3952080" y="495252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64E8C5D8-BC02-B74E-8F5B-5AAA981D0315}"/>
                </a:ext>
              </a:extLst>
            </p:cNvPr>
            <p:cNvSpPr/>
            <p:nvPr/>
          </p:nvSpPr>
          <p:spPr>
            <a:xfrm>
              <a:off x="4046039" y="4971240"/>
              <a:ext cx="2037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7" h="542">
                  <a:moveTo>
                    <a:pt x="94" y="481"/>
                  </a:moveTo>
                  <a:cubicBezTo>
                    <a:pt x="86" y="511"/>
                    <a:pt x="85" y="517"/>
                    <a:pt x="22" y="517"/>
                  </a:cubicBezTo>
                  <a:cubicBezTo>
                    <a:pt x="7" y="517"/>
                    <a:pt x="0" y="517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04" y="542"/>
                  </a:lnTo>
                  <a:cubicBezTo>
                    <a:pt x="430" y="542"/>
                    <a:pt x="524" y="448"/>
                    <a:pt x="524" y="371"/>
                  </a:cubicBezTo>
                  <a:cubicBezTo>
                    <a:pt x="524" y="313"/>
                    <a:pt x="477" y="268"/>
                    <a:pt x="401" y="259"/>
                  </a:cubicBezTo>
                  <a:cubicBezTo>
                    <a:pt x="482" y="243"/>
                    <a:pt x="567" y="185"/>
                    <a:pt x="567" y="110"/>
                  </a:cubicBezTo>
                  <a:cubicBezTo>
                    <a:pt x="567" y="50"/>
                    <a:pt x="515" y="0"/>
                    <a:pt x="419" y="0"/>
                  </a:cubicBezTo>
                  <a:lnTo>
                    <a:pt x="153" y="0"/>
                  </a:lnTo>
                  <a:cubicBezTo>
                    <a:pt x="137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close/>
                  <a:moveTo>
                    <a:pt x="214" y="252"/>
                  </a:moveTo>
                  <a:lnTo>
                    <a:pt x="263" y="54"/>
                  </a:lnTo>
                  <a:cubicBezTo>
                    <a:pt x="270" y="27"/>
                    <a:pt x="272" y="25"/>
                    <a:pt x="306" y="25"/>
                  </a:cubicBezTo>
                  <a:lnTo>
                    <a:pt x="409" y="25"/>
                  </a:lnTo>
                  <a:cubicBezTo>
                    <a:pt x="477" y="25"/>
                    <a:pt x="495" y="72"/>
                    <a:pt x="495" y="106"/>
                  </a:cubicBezTo>
                  <a:cubicBezTo>
                    <a:pt x="495" y="176"/>
                    <a:pt x="427" y="252"/>
                    <a:pt x="329" y="252"/>
                  </a:cubicBezTo>
                  <a:close/>
                  <a:moveTo>
                    <a:pt x="178" y="517"/>
                  </a:moveTo>
                  <a:cubicBezTo>
                    <a:pt x="167" y="517"/>
                    <a:pt x="166" y="517"/>
                    <a:pt x="160" y="517"/>
                  </a:cubicBezTo>
                  <a:cubicBezTo>
                    <a:pt x="153" y="517"/>
                    <a:pt x="149" y="515"/>
                    <a:pt x="149" y="509"/>
                  </a:cubicBezTo>
                  <a:cubicBezTo>
                    <a:pt x="149" y="506"/>
                    <a:pt x="149" y="504"/>
                    <a:pt x="155" y="490"/>
                  </a:cubicBezTo>
                  <a:lnTo>
                    <a:pt x="209" y="268"/>
                  </a:lnTo>
                  <a:lnTo>
                    <a:pt x="358" y="268"/>
                  </a:lnTo>
                  <a:cubicBezTo>
                    <a:pt x="436" y="268"/>
                    <a:pt x="450" y="328"/>
                    <a:pt x="450" y="362"/>
                  </a:cubicBezTo>
                  <a:cubicBezTo>
                    <a:pt x="450" y="441"/>
                    <a:pt x="380" y="517"/>
                    <a:pt x="286" y="5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15822F9-0EF3-744D-820E-C8CBCF89173B}"/>
                </a:ext>
              </a:extLst>
            </p:cNvPr>
            <p:cNvSpPr/>
            <p:nvPr/>
          </p:nvSpPr>
          <p:spPr>
            <a:xfrm>
              <a:off x="4287960" y="5043240"/>
              <a:ext cx="3132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495">
                  <a:moveTo>
                    <a:pt x="86" y="41"/>
                  </a:moveTo>
                  <a:cubicBezTo>
                    <a:pt x="86" y="20"/>
                    <a:pt x="67" y="0"/>
                    <a:pt x="43" y="0"/>
                  </a:cubicBezTo>
                  <a:cubicBezTo>
                    <a:pt x="20" y="0"/>
                    <a:pt x="0" y="20"/>
                    <a:pt x="0" y="41"/>
                  </a:cubicBezTo>
                  <a:cubicBezTo>
                    <a:pt x="0" y="65"/>
                    <a:pt x="20" y="85"/>
                    <a:pt x="43" y="85"/>
                  </a:cubicBezTo>
                  <a:cubicBezTo>
                    <a:pt x="67" y="85"/>
                    <a:pt x="86" y="65"/>
                    <a:pt x="86" y="41"/>
                  </a:cubicBezTo>
                  <a:close/>
                  <a:moveTo>
                    <a:pt x="70" y="333"/>
                  </a:moveTo>
                  <a:cubicBezTo>
                    <a:pt x="70" y="356"/>
                    <a:pt x="70" y="418"/>
                    <a:pt x="18" y="477"/>
                  </a:cubicBezTo>
                  <a:cubicBezTo>
                    <a:pt x="13" y="482"/>
                    <a:pt x="13" y="484"/>
                    <a:pt x="13" y="486"/>
                  </a:cubicBezTo>
                  <a:cubicBezTo>
                    <a:pt x="13" y="491"/>
                    <a:pt x="16" y="495"/>
                    <a:pt x="22" y="495"/>
                  </a:cubicBezTo>
                  <a:cubicBezTo>
                    <a:pt x="31" y="495"/>
                    <a:pt x="88" y="432"/>
                    <a:pt x="88" y="340"/>
                  </a:cubicBezTo>
                  <a:cubicBezTo>
                    <a:pt x="88" y="317"/>
                    <a:pt x="86" y="257"/>
                    <a:pt x="43" y="257"/>
                  </a:cubicBezTo>
                  <a:cubicBezTo>
                    <a:pt x="14" y="257"/>
                    <a:pt x="0" y="279"/>
                    <a:pt x="0" y="301"/>
                  </a:cubicBezTo>
                  <a:cubicBezTo>
                    <a:pt x="0" y="320"/>
                    <a:pt x="14" y="342"/>
                    <a:pt x="43" y="342"/>
                  </a:cubicBezTo>
                  <a:cubicBezTo>
                    <a:pt x="47" y="342"/>
                    <a:pt x="49" y="342"/>
                    <a:pt x="49" y="342"/>
                  </a:cubicBezTo>
                  <a:cubicBezTo>
                    <a:pt x="56" y="340"/>
                    <a:pt x="63" y="338"/>
                    <a:pt x="70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1BABBC71-D028-4A49-9D9C-9988F4091DF8}"/>
                </a:ext>
              </a:extLst>
            </p:cNvPr>
            <p:cNvSpPr/>
            <p:nvPr/>
          </p:nvSpPr>
          <p:spPr>
            <a:xfrm>
              <a:off x="4398120" y="504000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ABDA2689-022F-FE43-A0E9-570A49E640CC}"/>
                </a:ext>
              </a:extLst>
            </p:cNvPr>
            <p:cNvSpPr/>
            <p:nvPr/>
          </p:nvSpPr>
          <p:spPr>
            <a:xfrm>
              <a:off x="4617000" y="495252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50" name="Freeform 49">
            <a:extLst>
              <a:ext uri="{FF2B5EF4-FFF2-40B4-BE49-F238E27FC236}">
                <a16:creationId xmlns:a16="http://schemas.microsoft.com/office/drawing/2014/main" id="{42CB3477-74E3-AC48-A6E4-A10FD7A67EBB}"/>
              </a:ext>
            </a:extLst>
          </p:cNvPr>
          <p:cNvSpPr/>
          <p:nvPr/>
        </p:nvSpPr>
        <p:spPr>
          <a:xfrm>
            <a:off x="731519" y="5796604"/>
            <a:ext cx="7955280" cy="1319395"/>
          </a:xfrm>
          <a:custGeom>
            <a:avLst>
              <a:gd name="f0" fmla="val 6552"/>
              <a:gd name="f1" fmla="val -942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Previously this sample was uniformly random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1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Can we do better by sampling the batch intelligently?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80FFB65-9EF9-7A4E-B3FB-6037660A51F6}"/>
              </a:ext>
            </a:extLst>
          </p:cNvPr>
          <p:cNvSpPr/>
          <p:nvPr/>
        </p:nvSpPr>
        <p:spPr>
          <a:xfrm>
            <a:off x="1828800" y="4852460"/>
            <a:ext cx="3017520" cy="3168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2" name="Title 51">
            <a:extLst>
              <a:ext uri="{FF2B5EF4-FFF2-40B4-BE49-F238E27FC236}">
                <a16:creationId xmlns:a16="http://schemas.microsoft.com/office/drawing/2014/main" id="{FB3644F3-BE79-E441-9FA3-2006EA2FFB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60555"/>
          </a:xfrm>
        </p:spPr>
        <p:txBody>
          <a:bodyPr/>
          <a:lstStyle/>
          <a:p>
            <a:r>
              <a:rPr lang="en-US" dirty="0"/>
              <a:t>Prioritized replay buffer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>
            <a:extLst>
              <a:ext uri="{FF2B5EF4-FFF2-40B4-BE49-F238E27FC236}">
                <a16:creationId xmlns:a16="http://schemas.microsoft.com/office/drawing/2014/main" id="{58F06ECB-EF51-3647-AB07-31051C902F8F}"/>
              </a:ext>
            </a:extLst>
          </p:cNvPr>
          <p:cNvSpPr txBox="1"/>
          <p:nvPr/>
        </p:nvSpPr>
        <p:spPr>
          <a:xfrm>
            <a:off x="1335915" y="2846655"/>
            <a:ext cx="5467680" cy="102779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where      denotes the priority of a sample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simplest case: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( this is “proportional” sampling)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5DA551F-1344-9843-9BFE-16A6C9A9E285}"/>
              </a:ext>
            </a:extLst>
          </p:cNvPr>
          <p:cNvSpPr txBox="1"/>
          <p:nvPr/>
        </p:nvSpPr>
        <p:spPr>
          <a:xfrm>
            <a:off x="494234" y="1612354"/>
            <a:ext cx="4776157" cy="106403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Idea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sample elements of minibatch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 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by drawing samples with probability: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2§display§P(i) = \frac{p_i}{\sum_k p_k}§svg§600§FALSE" title="TexMaths">
            <a:extLst>
              <a:ext uri="{FF2B5EF4-FFF2-40B4-BE49-F238E27FC236}">
                <a16:creationId xmlns:a16="http://schemas.microsoft.com/office/drawing/2014/main" id="{FD33A7D7-2A58-E344-81D1-513BA6466925}"/>
              </a:ext>
            </a:extLst>
          </p:cNvPr>
          <p:cNvGrpSpPr/>
          <p:nvPr/>
        </p:nvGrpSpPr>
        <p:grpSpPr>
          <a:xfrm>
            <a:off x="5452875" y="1741963"/>
            <a:ext cx="2107800" cy="735480"/>
            <a:chOff x="5984280" y="1626480"/>
            <a:chExt cx="2107800" cy="73548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94576176-72F1-8E4C-A695-E37751EA7598}"/>
                </a:ext>
              </a:extLst>
            </p:cNvPr>
            <p:cNvSpPr/>
            <p:nvPr/>
          </p:nvSpPr>
          <p:spPr>
            <a:xfrm>
              <a:off x="5984280" y="1631160"/>
              <a:ext cx="2107800" cy="72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6" h="2024">
                  <a:moveTo>
                    <a:pt x="2928" y="2024"/>
                  </a:moveTo>
                  <a:lnTo>
                    <a:pt x="0" y="2024"/>
                  </a:lnTo>
                  <a:lnTo>
                    <a:pt x="0" y="0"/>
                  </a:lnTo>
                  <a:lnTo>
                    <a:pt x="5856" y="0"/>
                  </a:lnTo>
                  <a:lnTo>
                    <a:pt x="5856" y="20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B233BA6-D202-9849-817E-D0FE324743A1}"/>
                </a:ext>
              </a:extLst>
            </p:cNvPr>
            <p:cNvSpPr/>
            <p:nvPr/>
          </p:nvSpPr>
          <p:spPr>
            <a:xfrm>
              <a:off x="5998680" y="177840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0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5E284256-68B9-D141-AC94-4B50F51AAC2C}"/>
                </a:ext>
              </a:extLst>
            </p:cNvPr>
            <p:cNvSpPr/>
            <p:nvPr/>
          </p:nvSpPr>
          <p:spPr>
            <a:xfrm>
              <a:off x="6289919" y="17546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4CD1ACA-2FDF-814E-9D42-4113A9AF5A4C}"/>
                </a:ext>
              </a:extLst>
            </p:cNvPr>
            <p:cNvSpPr/>
            <p:nvPr/>
          </p:nvSpPr>
          <p:spPr>
            <a:xfrm>
              <a:off x="6400079" y="1785600"/>
              <a:ext cx="92160" cy="234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7" h="651">
                  <a:moveTo>
                    <a:pt x="249" y="35"/>
                  </a:moveTo>
                  <a:cubicBezTo>
                    <a:pt x="249" y="15"/>
                    <a:pt x="235" y="0"/>
                    <a:pt x="213" y="0"/>
                  </a:cubicBezTo>
                  <a:cubicBezTo>
                    <a:pt x="187" y="0"/>
                    <a:pt x="161" y="24"/>
                    <a:pt x="161" y="51"/>
                  </a:cubicBezTo>
                  <a:cubicBezTo>
                    <a:pt x="161" y="70"/>
                    <a:pt x="174" y="86"/>
                    <a:pt x="198" y="86"/>
                  </a:cubicBezTo>
                  <a:cubicBezTo>
                    <a:pt x="220" y="86"/>
                    <a:pt x="249" y="64"/>
                    <a:pt x="249" y="35"/>
                  </a:cubicBezTo>
                  <a:close/>
                  <a:moveTo>
                    <a:pt x="174" y="400"/>
                  </a:moveTo>
                  <a:cubicBezTo>
                    <a:pt x="187" y="372"/>
                    <a:pt x="187" y="370"/>
                    <a:pt x="196" y="343"/>
                  </a:cubicBezTo>
                  <a:cubicBezTo>
                    <a:pt x="205" y="323"/>
                    <a:pt x="209" y="310"/>
                    <a:pt x="209" y="293"/>
                  </a:cubicBezTo>
                  <a:cubicBezTo>
                    <a:pt x="209" y="249"/>
                    <a:pt x="178" y="213"/>
                    <a:pt x="128" y="213"/>
                  </a:cubicBezTo>
                  <a:cubicBezTo>
                    <a:pt x="37" y="213"/>
                    <a:pt x="0" y="352"/>
                    <a:pt x="0" y="361"/>
                  </a:cubicBezTo>
                  <a:cubicBezTo>
                    <a:pt x="0" y="372"/>
                    <a:pt x="9" y="372"/>
                    <a:pt x="11" y="372"/>
                  </a:cubicBezTo>
                  <a:cubicBezTo>
                    <a:pt x="22" y="372"/>
                    <a:pt x="22" y="370"/>
                    <a:pt x="26" y="354"/>
                  </a:cubicBezTo>
                  <a:cubicBezTo>
                    <a:pt x="53" y="262"/>
                    <a:pt x="92" y="233"/>
                    <a:pt x="125" y="233"/>
                  </a:cubicBezTo>
                  <a:cubicBezTo>
                    <a:pt x="134" y="233"/>
                    <a:pt x="150" y="233"/>
                    <a:pt x="150" y="264"/>
                  </a:cubicBezTo>
                  <a:cubicBezTo>
                    <a:pt x="150" y="286"/>
                    <a:pt x="143" y="306"/>
                    <a:pt x="139" y="315"/>
                  </a:cubicBezTo>
                  <a:cubicBezTo>
                    <a:pt x="132" y="341"/>
                    <a:pt x="88" y="453"/>
                    <a:pt x="73" y="495"/>
                  </a:cubicBezTo>
                  <a:cubicBezTo>
                    <a:pt x="62" y="519"/>
                    <a:pt x="51" y="552"/>
                    <a:pt x="51" y="572"/>
                  </a:cubicBezTo>
                  <a:cubicBezTo>
                    <a:pt x="51" y="618"/>
                    <a:pt x="84" y="651"/>
                    <a:pt x="130" y="651"/>
                  </a:cubicBezTo>
                  <a:cubicBezTo>
                    <a:pt x="222" y="651"/>
                    <a:pt x="257" y="510"/>
                    <a:pt x="257" y="502"/>
                  </a:cubicBezTo>
                  <a:cubicBezTo>
                    <a:pt x="257" y="493"/>
                    <a:pt x="249" y="493"/>
                    <a:pt x="246" y="493"/>
                  </a:cubicBezTo>
                  <a:cubicBezTo>
                    <a:pt x="235" y="493"/>
                    <a:pt x="235" y="495"/>
                    <a:pt x="231" y="510"/>
                  </a:cubicBezTo>
                  <a:cubicBezTo>
                    <a:pt x="213" y="572"/>
                    <a:pt x="180" y="631"/>
                    <a:pt x="132" y="631"/>
                  </a:cubicBezTo>
                  <a:cubicBezTo>
                    <a:pt x="114" y="631"/>
                    <a:pt x="108" y="620"/>
                    <a:pt x="108" y="598"/>
                  </a:cubicBezTo>
                  <a:cubicBezTo>
                    <a:pt x="108" y="574"/>
                    <a:pt x="114" y="561"/>
                    <a:pt x="136" y="5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2C911EAC-1560-3147-842B-FADB6702AA0C}"/>
                </a:ext>
              </a:extLst>
            </p:cNvPr>
            <p:cNvSpPr/>
            <p:nvPr/>
          </p:nvSpPr>
          <p:spPr>
            <a:xfrm>
              <a:off x="6528960" y="17546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1E35B75-01B1-9441-B042-002219FD4146}"/>
                </a:ext>
              </a:extLst>
            </p:cNvPr>
            <p:cNvSpPr/>
            <p:nvPr/>
          </p:nvSpPr>
          <p:spPr>
            <a:xfrm>
              <a:off x="6760440" y="188784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DFC7CB6-AC84-ED45-8B77-5ED236F61A93}"/>
                </a:ext>
              </a:extLst>
            </p:cNvPr>
            <p:cNvSpPr/>
            <p:nvPr/>
          </p:nvSpPr>
          <p:spPr>
            <a:xfrm>
              <a:off x="7463520" y="1626480"/>
              <a:ext cx="181800" cy="22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6" h="616">
                  <a:moveTo>
                    <a:pt x="75" y="548"/>
                  </a:moveTo>
                  <a:cubicBezTo>
                    <a:pt x="66" y="581"/>
                    <a:pt x="66" y="587"/>
                    <a:pt x="22" y="587"/>
                  </a:cubicBezTo>
                  <a:cubicBezTo>
                    <a:pt x="11" y="587"/>
                    <a:pt x="0" y="587"/>
                    <a:pt x="0" y="605"/>
                  </a:cubicBezTo>
                  <a:cubicBezTo>
                    <a:pt x="0" y="614"/>
                    <a:pt x="4" y="616"/>
                    <a:pt x="13" y="616"/>
                  </a:cubicBezTo>
                  <a:cubicBezTo>
                    <a:pt x="40" y="616"/>
                    <a:pt x="66" y="614"/>
                    <a:pt x="95" y="614"/>
                  </a:cubicBezTo>
                  <a:cubicBezTo>
                    <a:pt x="125" y="614"/>
                    <a:pt x="158" y="616"/>
                    <a:pt x="189" y="616"/>
                  </a:cubicBezTo>
                  <a:cubicBezTo>
                    <a:pt x="196" y="616"/>
                    <a:pt x="207" y="616"/>
                    <a:pt x="207" y="598"/>
                  </a:cubicBezTo>
                  <a:cubicBezTo>
                    <a:pt x="207" y="587"/>
                    <a:pt x="198" y="587"/>
                    <a:pt x="185" y="587"/>
                  </a:cubicBezTo>
                  <a:cubicBezTo>
                    <a:pt x="136" y="587"/>
                    <a:pt x="136" y="581"/>
                    <a:pt x="136" y="572"/>
                  </a:cubicBezTo>
                  <a:cubicBezTo>
                    <a:pt x="136" y="559"/>
                    <a:pt x="176" y="403"/>
                    <a:pt x="183" y="378"/>
                  </a:cubicBezTo>
                  <a:cubicBezTo>
                    <a:pt x="196" y="405"/>
                    <a:pt x="224" y="440"/>
                    <a:pt x="273" y="440"/>
                  </a:cubicBezTo>
                  <a:cubicBezTo>
                    <a:pt x="385" y="440"/>
                    <a:pt x="506" y="297"/>
                    <a:pt x="506" y="156"/>
                  </a:cubicBezTo>
                  <a:cubicBezTo>
                    <a:pt x="506" y="64"/>
                    <a:pt x="451" y="0"/>
                    <a:pt x="378" y="0"/>
                  </a:cubicBezTo>
                  <a:cubicBezTo>
                    <a:pt x="330" y="0"/>
                    <a:pt x="282" y="35"/>
                    <a:pt x="251" y="73"/>
                  </a:cubicBezTo>
                  <a:cubicBezTo>
                    <a:pt x="240" y="20"/>
                    <a:pt x="198" y="0"/>
                    <a:pt x="163" y="0"/>
                  </a:cubicBezTo>
                  <a:cubicBezTo>
                    <a:pt x="119" y="0"/>
                    <a:pt x="99" y="37"/>
                    <a:pt x="90" y="55"/>
                  </a:cubicBezTo>
                  <a:cubicBezTo>
                    <a:pt x="75" y="88"/>
                    <a:pt x="62" y="147"/>
                    <a:pt x="62" y="150"/>
                  </a:cubicBezTo>
                  <a:cubicBezTo>
                    <a:pt x="62" y="158"/>
                    <a:pt x="70" y="158"/>
                    <a:pt x="73" y="158"/>
                  </a:cubicBezTo>
                  <a:cubicBezTo>
                    <a:pt x="84" y="158"/>
                    <a:pt x="84" y="158"/>
                    <a:pt x="90" y="136"/>
                  </a:cubicBezTo>
                  <a:cubicBezTo>
                    <a:pt x="106" y="68"/>
                    <a:pt x="125" y="22"/>
                    <a:pt x="161" y="22"/>
                  </a:cubicBezTo>
                  <a:cubicBezTo>
                    <a:pt x="176" y="22"/>
                    <a:pt x="189" y="29"/>
                    <a:pt x="189" y="66"/>
                  </a:cubicBezTo>
                  <a:cubicBezTo>
                    <a:pt x="189" y="88"/>
                    <a:pt x="187" y="99"/>
                    <a:pt x="183" y="114"/>
                  </a:cubicBezTo>
                  <a:close/>
                  <a:moveTo>
                    <a:pt x="246" y="125"/>
                  </a:moveTo>
                  <a:cubicBezTo>
                    <a:pt x="253" y="99"/>
                    <a:pt x="279" y="73"/>
                    <a:pt x="297" y="57"/>
                  </a:cubicBezTo>
                  <a:cubicBezTo>
                    <a:pt x="330" y="29"/>
                    <a:pt x="359" y="22"/>
                    <a:pt x="374" y="22"/>
                  </a:cubicBezTo>
                  <a:cubicBezTo>
                    <a:pt x="414" y="22"/>
                    <a:pt x="438" y="55"/>
                    <a:pt x="438" y="112"/>
                  </a:cubicBezTo>
                  <a:cubicBezTo>
                    <a:pt x="438" y="169"/>
                    <a:pt x="405" y="282"/>
                    <a:pt x="387" y="319"/>
                  </a:cubicBezTo>
                  <a:cubicBezTo>
                    <a:pt x="354" y="385"/>
                    <a:pt x="308" y="418"/>
                    <a:pt x="273" y="418"/>
                  </a:cubicBezTo>
                  <a:cubicBezTo>
                    <a:pt x="207" y="418"/>
                    <a:pt x="196" y="337"/>
                    <a:pt x="196" y="332"/>
                  </a:cubicBezTo>
                  <a:cubicBezTo>
                    <a:pt x="196" y="330"/>
                    <a:pt x="196" y="328"/>
                    <a:pt x="198" y="3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969953E-B9B0-6E4F-817D-29159EAFD938}"/>
                </a:ext>
              </a:extLst>
            </p:cNvPr>
            <p:cNvSpPr/>
            <p:nvPr/>
          </p:nvSpPr>
          <p:spPr>
            <a:xfrm>
              <a:off x="7660799" y="1670760"/>
              <a:ext cx="74160" cy="164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7" h="458">
                  <a:moveTo>
                    <a:pt x="189" y="26"/>
                  </a:moveTo>
                  <a:cubicBezTo>
                    <a:pt x="189" y="15"/>
                    <a:pt x="180" y="0"/>
                    <a:pt x="163" y="0"/>
                  </a:cubicBezTo>
                  <a:cubicBezTo>
                    <a:pt x="143" y="0"/>
                    <a:pt x="123" y="18"/>
                    <a:pt x="123" y="37"/>
                  </a:cubicBezTo>
                  <a:cubicBezTo>
                    <a:pt x="123" y="48"/>
                    <a:pt x="132" y="64"/>
                    <a:pt x="152" y="64"/>
                  </a:cubicBezTo>
                  <a:cubicBezTo>
                    <a:pt x="172" y="64"/>
                    <a:pt x="189" y="44"/>
                    <a:pt x="189" y="26"/>
                  </a:cubicBezTo>
                  <a:close/>
                  <a:moveTo>
                    <a:pt x="51" y="372"/>
                  </a:moveTo>
                  <a:cubicBezTo>
                    <a:pt x="46" y="381"/>
                    <a:pt x="44" y="387"/>
                    <a:pt x="44" y="400"/>
                  </a:cubicBezTo>
                  <a:cubicBezTo>
                    <a:pt x="44" y="431"/>
                    <a:pt x="70" y="458"/>
                    <a:pt x="108" y="458"/>
                  </a:cubicBezTo>
                  <a:cubicBezTo>
                    <a:pt x="176" y="458"/>
                    <a:pt x="207" y="363"/>
                    <a:pt x="207" y="354"/>
                  </a:cubicBezTo>
                  <a:cubicBezTo>
                    <a:pt x="207" y="345"/>
                    <a:pt x="198" y="345"/>
                    <a:pt x="196" y="345"/>
                  </a:cubicBezTo>
                  <a:cubicBezTo>
                    <a:pt x="187" y="345"/>
                    <a:pt x="187" y="350"/>
                    <a:pt x="183" y="356"/>
                  </a:cubicBezTo>
                  <a:cubicBezTo>
                    <a:pt x="167" y="411"/>
                    <a:pt x="136" y="438"/>
                    <a:pt x="110" y="438"/>
                  </a:cubicBezTo>
                  <a:cubicBezTo>
                    <a:pt x="97" y="438"/>
                    <a:pt x="95" y="429"/>
                    <a:pt x="95" y="414"/>
                  </a:cubicBezTo>
                  <a:cubicBezTo>
                    <a:pt x="95" y="398"/>
                    <a:pt x="99" y="387"/>
                    <a:pt x="106" y="372"/>
                  </a:cubicBezTo>
                  <a:cubicBezTo>
                    <a:pt x="112" y="352"/>
                    <a:pt x="119" y="334"/>
                    <a:pt x="125" y="317"/>
                  </a:cubicBezTo>
                  <a:cubicBezTo>
                    <a:pt x="132" y="301"/>
                    <a:pt x="156" y="238"/>
                    <a:pt x="161" y="231"/>
                  </a:cubicBezTo>
                  <a:cubicBezTo>
                    <a:pt x="163" y="224"/>
                    <a:pt x="165" y="216"/>
                    <a:pt x="165" y="209"/>
                  </a:cubicBezTo>
                  <a:cubicBezTo>
                    <a:pt x="165" y="176"/>
                    <a:pt x="136" y="152"/>
                    <a:pt x="99" y="152"/>
                  </a:cubicBezTo>
                  <a:cubicBezTo>
                    <a:pt x="31" y="152"/>
                    <a:pt x="0" y="244"/>
                    <a:pt x="0" y="255"/>
                  </a:cubicBezTo>
                  <a:cubicBezTo>
                    <a:pt x="0" y="264"/>
                    <a:pt x="9" y="264"/>
                    <a:pt x="11" y="264"/>
                  </a:cubicBezTo>
                  <a:cubicBezTo>
                    <a:pt x="22" y="264"/>
                    <a:pt x="22" y="260"/>
                    <a:pt x="24" y="253"/>
                  </a:cubicBezTo>
                  <a:cubicBezTo>
                    <a:pt x="42" y="194"/>
                    <a:pt x="73" y="169"/>
                    <a:pt x="97" y="169"/>
                  </a:cubicBezTo>
                  <a:cubicBezTo>
                    <a:pt x="108" y="169"/>
                    <a:pt x="114" y="176"/>
                    <a:pt x="114" y="194"/>
                  </a:cubicBezTo>
                  <a:cubicBezTo>
                    <a:pt x="114" y="209"/>
                    <a:pt x="110" y="220"/>
                    <a:pt x="92" y="2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81E50967-C761-9F42-9988-A5B4764BECE4}"/>
                </a:ext>
              </a:extLst>
            </p:cNvPr>
            <p:cNvSpPr/>
            <p:nvPr/>
          </p:nvSpPr>
          <p:spPr>
            <a:xfrm>
              <a:off x="7148520" y="1922040"/>
              <a:ext cx="942839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20" h="42">
                  <a:moveTo>
                    <a:pt x="1311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2620" y="0"/>
                  </a:lnTo>
                  <a:lnTo>
                    <a:pt x="262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68356E8-2303-094F-B9C5-C18D98F91A7D}"/>
                </a:ext>
              </a:extLst>
            </p:cNvPr>
            <p:cNvSpPr/>
            <p:nvPr/>
          </p:nvSpPr>
          <p:spPr>
            <a:xfrm>
              <a:off x="7168320" y="1994040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CC83F3B-6BF9-D64A-936E-C89E5B6B7D1F}"/>
                </a:ext>
              </a:extLst>
            </p:cNvPr>
            <p:cNvSpPr/>
            <p:nvPr/>
          </p:nvSpPr>
          <p:spPr>
            <a:xfrm>
              <a:off x="7534079" y="2189520"/>
              <a:ext cx="119880" cy="172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480">
                  <a:moveTo>
                    <a:pt x="163" y="20"/>
                  </a:moveTo>
                  <a:cubicBezTo>
                    <a:pt x="163" y="20"/>
                    <a:pt x="165" y="11"/>
                    <a:pt x="165" y="9"/>
                  </a:cubicBezTo>
                  <a:cubicBezTo>
                    <a:pt x="165" y="7"/>
                    <a:pt x="163" y="0"/>
                    <a:pt x="154" y="0"/>
                  </a:cubicBezTo>
                  <a:cubicBezTo>
                    <a:pt x="141" y="0"/>
                    <a:pt x="84" y="4"/>
                    <a:pt x="66" y="7"/>
                  </a:cubicBezTo>
                  <a:cubicBezTo>
                    <a:pt x="62" y="7"/>
                    <a:pt x="53" y="9"/>
                    <a:pt x="53" y="22"/>
                  </a:cubicBezTo>
                  <a:cubicBezTo>
                    <a:pt x="53" y="33"/>
                    <a:pt x="62" y="33"/>
                    <a:pt x="70" y="33"/>
                  </a:cubicBezTo>
                  <a:cubicBezTo>
                    <a:pt x="101" y="33"/>
                    <a:pt x="101" y="37"/>
                    <a:pt x="101" y="42"/>
                  </a:cubicBezTo>
                  <a:cubicBezTo>
                    <a:pt x="101" y="46"/>
                    <a:pt x="101" y="51"/>
                    <a:pt x="99" y="57"/>
                  </a:cubicBezTo>
                  <a:lnTo>
                    <a:pt x="4" y="442"/>
                  </a:lnTo>
                  <a:cubicBezTo>
                    <a:pt x="0" y="453"/>
                    <a:pt x="0" y="455"/>
                    <a:pt x="0" y="458"/>
                  </a:cubicBezTo>
                  <a:cubicBezTo>
                    <a:pt x="0" y="466"/>
                    <a:pt x="9" y="480"/>
                    <a:pt x="24" y="480"/>
                  </a:cubicBezTo>
                  <a:cubicBezTo>
                    <a:pt x="42" y="480"/>
                    <a:pt x="51" y="464"/>
                    <a:pt x="55" y="451"/>
                  </a:cubicBezTo>
                  <a:cubicBezTo>
                    <a:pt x="55" y="447"/>
                    <a:pt x="86" y="328"/>
                    <a:pt x="88" y="319"/>
                  </a:cubicBezTo>
                  <a:cubicBezTo>
                    <a:pt x="136" y="323"/>
                    <a:pt x="176" y="339"/>
                    <a:pt x="176" y="374"/>
                  </a:cubicBezTo>
                  <a:cubicBezTo>
                    <a:pt x="176" y="376"/>
                    <a:pt x="176" y="381"/>
                    <a:pt x="174" y="387"/>
                  </a:cubicBezTo>
                  <a:cubicBezTo>
                    <a:pt x="172" y="398"/>
                    <a:pt x="172" y="400"/>
                    <a:pt x="172" y="409"/>
                  </a:cubicBezTo>
                  <a:cubicBezTo>
                    <a:pt x="172" y="458"/>
                    <a:pt x="211" y="480"/>
                    <a:pt x="242" y="480"/>
                  </a:cubicBezTo>
                  <a:cubicBezTo>
                    <a:pt x="310" y="480"/>
                    <a:pt x="330" y="376"/>
                    <a:pt x="330" y="374"/>
                  </a:cubicBezTo>
                  <a:cubicBezTo>
                    <a:pt x="330" y="365"/>
                    <a:pt x="321" y="365"/>
                    <a:pt x="319" y="365"/>
                  </a:cubicBezTo>
                  <a:cubicBezTo>
                    <a:pt x="310" y="365"/>
                    <a:pt x="308" y="370"/>
                    <a:pt x="306" y="383"/>
                  </a:cubicBezTo>
                  <a:cubicBezTo>
                    <a:pt x="297" y="411"/>
                    <a:pt x="279" y="460"/>
                    <a:pt x="244" y="460"/>
                  </a:cubicBezTo>
                  <a:cubicBezTo>
                    <a:pt x="227" y="460"/>
                    <a:pt x="222" y="442"/>
                    <a:pt x="222" y="425"/>
                  </a:cubicBezTo>
                  <a:cubicBezTo>
                    <a:pt x="222" y="414"/>
                    <a:pt x="222" y="411"/>
                    <a:pt x="224" y="394"/>
                  </a:cubicBezTo>
                  <a:cubicBezTo>
                    <a:pt x="227" y="392"/>
                    <a:pt x="229" y="381"/>
                    <a:pt x="229" y="372"/>
                  </a:cubicBezTo>
                  <a:cubicBezTo>
                    <a:pt x="229" y="312"/>
                    <a:pt x="147" y="301"/>
                    <a:pt x="119" y="301"/>
                  </a:cubicBezTo>
                  <a:cubicBezTo>
                    <a:pt x="139" y="288"/>
                    <a:pt x="163" y="266"/>
                    <a:pt x="176" y="255"/>
                  </a:cubicBezTo>
                  <a:cubicBezTo>
                    <a:pt x="209" y="222"/>
                    <a:pt x="244" y="191"/>
                    <a:pt x="282" y="191"/>
                  </a:cubicBezTo>
                  <a:cubicBezTo>
                    <a:pt x="290" y="191"/>
                    <a:pt x="299" y="194"/>
                    <a:pt x="304" y="200"/>
                  </a:cubicBezTo>
                  <a:cubicBezTo>
                    <a:pt x="275" y="205"/>
                    <a:pt x="268" y="227"/>
                    <a:pt x="268" y="238"/>
                  </a:cubicBezTo>
                  <a:cubicBezTo>
                    <a:pt x="268" y="253"/>
                    <a:pt x="282" y="264"/>
                    <a:pt x="297" y="264"/>
                  </a:cubicBezTo>
                  <a:cubicBezTo>
                    <a:pt x="315" y="264"/>
                    <a:pt x="334" y="249"/>
                    <a:pt x="334" y="220"/>
                  </a:cubicBezTo>
                  <a:cubicBezTo>
                    <a:pt x="334" y="198"/>
                    <a:pt x="319" y="172"/>
                    <a:pt x="282" y="172"/>
                  </a:cubicBezTo>
                  <a:cubicBezTo>
                    <a:pt x="244" y="172"/>
                    <a:pt x="209" y="200"/>
                    <a:pt x="174" y="231"/>
                  </a:cubicBezTo>
                  <a:cubicBezTo>
                    <a:pt x="145" y="260"/>
                    <a:pt x="123" y="279"/>
                    <a:pt x="95" y="2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388091A-A1D2-8D48-BECB-5B6E3980A954}"/>
                </a:ext>
              </a:extLst>
            </p:cNvPr>
            <p:cNvSpPr/>
            <p:nvPr/>
          </p:nvSpPr>
          <p:spPr>
            <a:xfrm>
              <a:off x="7733519" y="2100960"/>
              <a:ext cx="181800" cy="22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6" h="616">
                  <a:moveTo>
                    <a:pt x="75" y="548"/>
                  </a:moveTo>
                  <a:cubicBezTo>
                    <a:pt x="66" y="581"/>
                    <a:pt x="66" y="587"/>
                    <a:pt x="22" y="587"/>
                  </a:cubicBezTo>
                  <a:cubicBezTo>
                    <a:pt x="11" y="587"/>
                    <a:pt x="0" y="587"/>
                    <a:pt x="0" y="605"/>
                  </a:cubicBezTo>
                  <a:cubicBezTo>
                    <a:pt x="0" y="614"/>
                    <a:pt x="4" y="616"/>
                    <a:pt x="13" y="616"/>
                  </a:cubicBezTo>
                  <a:cubicBezTo>
                    <a:pt x="40" y="616"/>
                    <a:pt x="66" y="614"/>
                    <a:pt x="95" y="614"/>
                  </a:cubicBezTo>
                  <a:cubicBezTo>
                    <a:pt x="125" y="614"/>
                    <a:pt x="158" y="616"/>
                    <a:pt x="189" y="616"/>
                  </a:cubicBezTo>
                  <a:cubicBezTo>
                    <a:pt x="196" y="616"/>
                    <a:pt x="207" y="616"/>
                    <a:pt x="207" y="598"/>
                  </a:cubicBezTo>
                  <a:cubicBezTo>
                    <a:pt x="207" y="587"/>
                    <a:pt x="198" y="587"/>
                    <a:pt x="185" y="587"/>
                  </a:cubicBezTo>
                  <a:cubicBezTo>
                    <a:pt x="136" y="587"/>
                    <a:pt x="136" y="581"/>
                    <a:pt x="136" y="572"/>
                  </a:cubicBezTo>
                  <a:cubicBezTo>
                    <a:pt x="136" y="559"/>
                    <a:pt x="176" y="403"/>
                    <a:pt x="183" y="378"/>
                  </a:cubicBezTo>
                  <a:cubicBezTo>
                    <a:pt x="196" y="405"/>
                    <a:pt x="222" y="440"/>
                    <a:pt x="273" y="440"/>
                  </a:cubicBezTo>
                  <a:cubicBezTo>
                    <a:pt x="385" y="440"/>
                    <a:pt x="506" y="297"/>
                    <a:pt x="506" y="156"/>
                  </a:cubicBezTo>
                  <a:cubicBezTo>
                    <a:pt x="506" y="64"/>
                    <a:pt x="451" y="0"/>
                    <a:pt x="378" y="0"/>
                  </a:cubicBezTo>
                  <a:cubicBezTo>
                    <a:pt x="330" y="0"/>
                    <a:pt x="282" y="35"/>
                    <a:pt x="251" y="73"/>
                  </a:cubicBezTo>
                  <a:cubicBezTo>
                    <a:pt x="240" y="20"/>
                    <a:pt x="198" y="0"/>
                    <a:pt x="163" y="0"/>
                  </a:cubicBezTo>
                  <a:cubicBezTo>
                    <a:pt x="119" y="0"/>
                    <a:pt x="99" y="37"/>
                    <a:pt x="90" y="55"/>
                  </a:cubicBezTo>
                  <a:cubicBezTo>
                    <a:pt x="75" y="88"/>
                    <a:pt x="62" y="147"/>
                    <a:pt x="62" y="150"/>
                  </a:cubicBezTo>
                  <a:cubicBezTo>
                    <a:pt x="62" y="158"/>
                    <a:pt x="70" y="158"/>
                    <a:pt x="73" y="158"/>
                  </a:cubicBezTo>
                  <a:cubicBezTo>
                    <a:pt x="84" y="158"/>
                    <a:pt x="84" y="158"/>
                    <a:pt x="90" y="136"/>
                  </a:cubicBezTo>
                  <a:cubicBezTo>
                    <a:pt x="106" y="68"/>
                    <a:pt x="125" y="22"/>
                    <a:pt x="161" y="22"/>
                  </a:cubicBezTo>
                  <a:cubicBezTo>
                    <a:pt x="176" y="22"/>
                    <a:pt x="189" y="29"/>
                    <a:pt x="189" y="66"/>
                  </a:cubicBezTo>
                  <a:cubicBezTo>
                    <a:pt x="189" y="88"/>
                    <a:pt x="187" y="99"/>
                    <a:pt x="183" y="114"/>
                  </a:cubicBezTo>
                  <a:close/>
                  <a:moveTo>
                    <a:pt x="246" y="125"/>
                  </a:moveTo>
                  <a:cubicBezTo>
                    <a:pt x="253" y="99"/>
                    <a:pt x="279" y="73"/>
                    <a:pt x="297" y="57"/>
                  </a:cubicBezTo>
                  <a:cubicBezTo>
                    <a:pt x="330" y="29"/>
                    <a:pt x="359" y="22"/>
                    <a:pt x="374" y="22"/>
                  </a:cubicBezTo>
                  <a:cubicBezTo>
                    <a:pt x="414" y="22"/>
                    <a:pt x="438" y="55"/>
                    <a:pt x="438" y="112"/>
                  </a:cubicBezTo>
                  <a:cubicBezTo>
                    <a:pt x="438" y="169"/>
                    <a:pt x="405" y="282"/>
                    <a:pt x="387" y="319"/>
                  </a:cubicBezTo>
                  <a:cubicBezTo>
                    <a:pt x="354" y="385"/>
                    <a:pt x="308" y="418"/>
                    <a:pt x="273" y="418"/>
                  </a:cubicBezTo>
                  <a:cubicBezTo>
                    <a:pt x="207" y="418"/>
                    <a:pt x="196" y="337"/>
                    <a:pt x="196" y="332"/>
                  </a:cubicBezTo>
                  <a:cubicBezTo>
                    <a:pt x="196" y="330"/>
                    <a:pt x="196" y="328"/>
                    <a:pt x="198" y="3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5D97820-D40B-CA46-BB17-7F038B9C7453}"/>
                </a:ext>
              </a:extLst>
            </p:cNvPr>
            <p:cNvSpPr/>
            <p:nvPr/>
          </p:nvSpPr>
          <p:spPr>
            <a:xfrm>
              <a:off x="7938000" y="2137320"/>
              <a:ext cx="119880" cy="171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477">
                  <a:moveTo>
                    <a:pt x="163" y="20"/>
                  </a:moveTo>
                  <a:cubicBezTo>
                    <a:pt x="163" y="20"/>
                    <a:pt x="165" y="11"/>
                    <a:pt x="165" y="9"/>
                  </a:cubicBezTo>
                  <a:cubicBezTo>
                    <a:pt x="165" y="7"/>
                    <a:pt x="163" y="0"/>
                    <a:pt x="154" y="0"/>
                  </a:cubicBezTo>
                  <a:cubicBezTo>
                    <a:pt x="141" y="0"/>
                    <a:pt x="84" y="4"/>
                    <a:pt x="66" y="7"/>
                  </a:cubicBezTo>
                  <a:cubicBezTo>
                    <a:pt x="62" y="7"/>
                    <a:pt x="53" y="9"/>
                    <a:pt x="53" y="22"/>
                  </a:cubicBezTo>
                  <a:cubicBezTo>
                    <a:pt x="53" y="33"/>
                    <a:pt x="62" y="33"/>
                    <a:pt x="70" y="33"/>
                  </a:cubicBezTo>
                  <a:cubicBezTo>
                    <a:pt x="101" y="33"/>
                    <a:pt x="101" y="37"/>
                    <a:pt x="101" y="42"/>
                  </a:cubicBezTo>
                  <a:cubicBezTo>
                    <a:pt x="101" y="46"/>
                    <a:pt x="101" y="51"/>
                    <a:pt x="99" y="57"/>
                  </a:cubicBezTo>
                  <a:lnTo>
                    <a:pt x="4" y="442"/>
                  </a:lnTo>
                  <a:cubicBezTo>
                    <a:pt x="0" y="453"/>
                    <a:pt x="0" y="455"/>
                    <a:pt x="0" y="458"/>
                  </a:cubicBezTo>
                  <a:cubicBezTo>
                    <a:pt x="0" y="466"/>
                    <a:pt x="9" y="477"/>
                    <a:pt x="24" y="477"/>
                  </a:cubicBezTo>
                  <a:cubicBezTo>
                    <a:pt x="42" y="477"/>
                    <a:pt x="51" y="464"/>
                    <a:pt x="55" y="451"/>
                  </a:cubicBezTo>
                  <a:cubicBezTo>
                    <a:pt x="55" y="447"/>
                    <a:pt x="86" y="328"/>
                    <a:pt x="88" y="319"/>
                  </a:cubicBezTo>
                  <a:cubicBezTo>
                    <a:pt x="136" y="323"/>
                    <a:pt x="176" y="339"/>
                    <a:pt x="176" y="374"/>
                  </a:cubicBezTo>
                  <a:cubicBezTo>
                    <a:pt x="176" y="376"/>
                    <a:pt x="176" y="381"/>
                    <a:pt x="174" y="387"/>
                  </a:cubicBezTo>
                  <a:cubicBezTo>
                    <a:pt x="172" y="398"/>
                    <a:pt x="172" y="400"/>
                    <a:pt x="172" y="409"/>
                  </a:cubicBezTo>
                  <a:cubicBezTo>
                    <a:pt x="172" y="458"/>
                    <a:pt x="211" y="477"/>
                    <a:pt x="242" y="477"/>
                  </a:cubicBezTo>
                  <a:cubicBezTo>
                    <a:pt x="310" y="477"/>
                    <a:pt x="330" y="376"/>
                    <a:pt x="330" y="374"/>
                  </a:cubicBezTo>
                  <a:cubicBezTo>
                    <a:pt x="330" y="365"/>
                    <a:pt x="321" y="365"/>
                    <a:pt x="319" y="365"/>
                  </a:cubicBezTo>
                  <a:cubicBezTo>
                    <a:pt x="310" y="365"/>
                    <a:pt x="308" y="370"/>
                    <a:pt x="306" y="383"/>
                  </a:cubicBezTo>
                  <a:cubicBezTo>
                    <a:pt x="297" y="411"/>
                    <a:pt x="279" y="460"/>
                    <a:pt x="244" y="460"/>
                  </a:cubicBezTo>
                  <a:cubicBezTo>
                    <a:pt x="227" y="460"/>
                    <a:pt x="222" y="442"/>
                    <a:pt x="222" y="425"/>
                  </a:cubicBezTo>
                  <a:cubicBezTo>
                    <a:pt x="222" y="414"/>
                    <a:pt x="222" y="411"/>
                    <a:pt x="224" y="394"/>
                  </a:cubicBezTo>
                  <a:cubicBezTo>
                    <a:pt x="227" y="392"/>
                    <a:pt x="229" y="381"/>
                    <a:pt x="229" y="372"/>
                  </a:cubicBezTo>
                  <a:cubicBezTo>
                    <a:pt x="229" y="312"/>
                    <a:pt x="147" y="301"/>
                    <a:pt x="119" y="301"/>
                  </a:cubicBezTo>
                  <a:cubicBezTo>
                    <a:pt x="139" y="288"/>
                    <a:pt x="163" y="266"/>
                    <a:pt x="176" y="255"/>
                  </a:cubicBezTo>
                  <a:cubicBezTo>
                    <a:pt x="209" y="222"/>
                    <a:pt x="244" y="191"/>
                    <a:pt x="282" y="191"/>
                  </a:cubicBezTo>
                  <a:cubicBezTo>
                    <a:pt x="290" y="191"/>
                    <a:pt x="299" y="194"/>
                    <a:pt x="304" y="200"/>
                  </a:cubicBezTo>
                  <a:cubicBezTo>
                    <a:pt x="275" y="205"/>
                    <a:pt x="268" y="227"/>
                    <a:pt x="268" y="238"/>
                  </a:cubicBezTo>
                  <a:cubicBezTo>
                    <a:pt x="268" y="253"/>
                    <a:pt x="282" y="264"/>
                    <a:pt x="297" y="264"/>
                  </a:cubicBezTo>
                  <a:cubicBezTo>
                    <a:pt x="315" y="264"/>
                    <a:pt x="334" y="249"/>
                    <a:pt x="334" y="220"/>
                  </a:cubicBezTo>
                  <a:cubicBezTo>
                    <a:pt x="334" y="198"/>
                    <a:pt x="319" y="172"/>
                    <a:pt x="282" y="172"/>
                  </a:cubicBezTo>
                  <a:cubicBezTo>
                    <a:pt x="244" y="172"/>
                    <a:pt x="209" y="200"/>
                    <a:pt x="174" y="231"/>
                  </a:cubicBezTo>
                  <a:cubicBezTo>
                    <a:pt x="145" y="260"/>
                    <a:pt x="123" y="279"/>
                    <a:pt x="95" y="2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8" name="Group 17" descr="20§display§p_i§svg§600§FALSE" title="TexMaths">
            <a:extLst>
              <a:ext uri="{FF2B5EF4-FFF2-40B4-BE49-F238E27FC236}">
                <a16:creationId xmlns:a16="http://schemas.microsoft.com/office/drawing/2014/main" id="{DDDA293B-3AC7-8245-8767-4936F5EA88F6}"/>
              </a:ext>
            </a:extLst>
          </p:cNvPr>
          <p:cNvGrpSpPr/>
          <p:nvPr/>
        </p:nvGrpSpPr>
        <p:grpSpPr>
          <a:xfrm>
            <a:off x="2303235" y="2941365"/>
            <a:ext cx="258120" cy="201960"/>
            <a:chOff x="2997720" y="2906640"/>
            <a:chExt cx="258120" cy="201960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E159550-96AE-9F44-9735-01504DAB8DE3}"/>
                </a:ext>
              </a:extLst>
            </p:cNvPr>
            <p:cNvSpPr/>
            <p:nvPr/>
          </p:nvSpPr>
          <p:spPr>
            <a:xfrm>
              <a:off x="3007800" y="2910960"/>
              <a:ext cx="248040" cy="19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0" h="550">
                  <a:moveTo>
                    <a:pt x="346" y="550"/>
                  </a:moveTo>
                  <a:lnTo>
                    <a:pt x="0" y="550"/>
                  </a:lnTo>
                  <a:lnTo>
                    <a:pt x="0" y="0"/>
                  </a:lnTo>
                  <a:lnTo>
                    <a:pt x="690" y="0"/>
                  </a:lnTo>
                  <a:lnTo>
                    <a:pt x="690" y="5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DD9373F-1DF1-F346-87BA-5A1B88A6EB7A}"/>
                </a:ext>
              </a:extLst>
            </p:cNvPr>
            <p:cNvSpPr/>
            <p:nvPr/>
          </p:nvSpPr>
          <p:spPr>
            <a:xfrm>
              <a:off x="2997720" y="2906640"/>
              <a:ext cx="16524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0" h="560">
                  <a:moveTo>
                    <a:pt x="68" y="498"/>
                  </a:moveTo>
                  <a:cubicBezTo>
                    <a:pt x="60" y="528"/>
                    <a:pt x="60" y="534"/>
                    <a:pt x="20" y="534"/>
                  </a:cubicBezTo>
                  <a:cubicBezTo>
                    <a:pt x="10" y="534"/>
                    <a:pt x="0" y="534"/>
                    <a:pt x="0" y="550"/>
                  </a:cubicBezTo>
                  <a:cubicBezTo>
                    <a:pt x="0" y="558"/>
                    <a:pt x="4" y="560"/>
                    <a:pt x="12" y="560"/>
                  </a:cubicBezTo>
                  <a:cubicBezTo>
                    <a:pt x="36" y="560"/>
                    <a:pt x="60" y="558"/>
                    <a:pt x="86" y="558"/>
                  </a:cubicBezTo>
                  <a:cubicBezTo>
                    <a:pt x="114" y="558"/>
                    <a:pt x="144" y="560"/>
                    <a:pt x="172" y="560"/>
                  </a:cubicBezTo>
                  <a:cubicBezTo>
                    <a:pt x="178" y="560"/>
                    <a:pt x="188" y="560"/>
                    <a:pt x="188" y="544"/>
                  </a:cubicBezTo>
                  <a:cubicBezTo>
                    <a:pt x="188" y="534"/>
                    <a:pt x="180" y="534"/>
                    <a:pt x="168" y="534"/>
                  </a:cubicBezTo>
                  <a:cubicBezTo>
                    <a:pt x="124" y="534"/>
                    <a:pt x="124" y="528"/>
                    <a:pt x="124" y="520"/>
                  </a:cubicBezTo>
                  <a:cubicBezTo>
                    <a:pt x="124" y="508"/>
                    <a:pt x="160" y="366"/>
                    <a:pt x="166" y="344"/>
                  </a:cubicBezTo>
                  <a:cubicBezTo>
                    <a:pt x="178" y="368"/>
                    <a:pt x="202" y="400"/>
                    <a:pt x="248" y="400"/>
                  </a:cubicBezTo>
                  <a:cubicBezTo>
                    <a:pt x="350" y="400"/>
                    <a:pt x="460" y="270"/>
                    <a:pt x="460" y="142"/>
                  </a:cubicBezTo>
                  <a:cubicBezTo>
                    <a:pt x="460" y="58"/>
                    <a:pt x="410" y="0"/>
                    <a:pt x="344" y="0"/>
                  </a:cubicBezTo>
                  <a:cubicBezTo>
                    <a:pt x="300" y="0"/>
                    <a:pt x="256" y="32"/>
                    <a:pt x="228" y="66"/>
                  </a:cubicBezTo>
                  <a:cubicBezTo>
                    <a:pt x="218" y="18"/>
                    <a:pt x="180" y="0"/>
                    <a:pt x="148" y="0"/>
                  </a:cubicBezTo>
                  <a:cubicBezTo>
                    <a:pt x="108" y="0"/>
                    <a:pt x="90" y="34"/>
                    <a:pt x="82" y="50"/>
                  </a:cubicBezTo>
                  <a:cubicBezTo>
                    <a:pt x="68" y="80"/>
                    <a:pt x="56" y="134"/>
                    <a:pt x="56" y="136"/>
                  </a:cubicBezTo>
                  <a:cubicBezTo>
                    <a:pt x="56" y="144"/>
                    <a:pt x="64" y="144"/>
                    <a:pt x="66" y="144"/>
                  </a:cubicBezTo>
                  <a:cubicBezTo>
                    <a:pt x="76" y="144"/>
                    <a:pt x="76" y="144"/>
                    <a:pt x="82" y="124"/>
                  </a:cubicBezTo>
                  <a:cubicBezTo>
                    <a:pt x="96" y="62"/>
                    <a:pt x="114" y="20"/>
                    <a:pt x="146" y="20"/>
                  </a:cubicBezTo>
                  <a:cubicBezTo>
                    <a:pt x="160" y="20"/>
                    <a:pt x="172" y="26"/>
                    <a:pt x="172" y="60"/>
                  </a:cubicBezTo>
                  <a:cubicBezTo>
                    <a:pt x="172" y="80"/>
                    <a:pt x="170" y="90"/>
                    <a:pt x="166" y="104"/>
                  </a:cubicBezTo>
                  <a:close/>
                  <a:moveTo>
                    <a:pt x="224" y="114"/>
                  </a:moveTo>
                  <a:cubicBezTo>
                    <a:pt x="230" y="90"/>
                    <a:pt x="254" y="66"/>
                    <a:pt x="270" y="52"/>
                  </a:cubicBezTo>
                  <a:cubicBezTo>
                    <a:pt x="300" y="26"/>
                    <a:pt x="326" y="20"/>
                    <a:pt x="340" y="20"/>
                  </a:cubicBezTo>
                  <a:cubicBezTo>
                    <a:pt x="376" y="20"/>
                    <a:pt x="398" y="50"/>
                    <a:pt x="398" y="102"/>
                  </a:cubicBezTo>
                  <a:cubicBezTo>
                    <a:pt x="398" y="154"/>
                    <a:pt x="368" y="256"/>
                    <a:pt x="352" y="290"/>
                  </a:cubicBezTo>
                  <a:cubicBezTo>
                    <a:pt x="322" y="350"/>
                    <a:pt x="280" y="380"/>
                    <a:pt x="248" y="380"/>
                  </a:cubicBezTo>
                  <a:cubicBezTo>
                    <a:pt x="188" y="380"/>
                    <a:pt x="178" y="306"/>
                    <a:pt x="178" y="302"/>
                  </a:cubicBezTo>
                  <a:cubicBezTo>
                    <a:pt x="178" y="300"/>
                    <a:pt x="178" y="298"/>
                    <a:pt x="180" y="2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E98B3F6-D52E-864E-8414-CA978F3E0E85}"/>
                </a:ext>
              </a:extLst>
            </p:cNvPr>
            <p:cNvSpPr/>
            <p:nvPr/>
          </p:nvSpPr>
          <p:spPr>
            <a:xfrm>
              <a:off x="3177000" y="2946960"/>
              <a:ext cx="67320" cy="149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8" h="416">
                  <a:moveTo>
                    <a:pt x="172" y="24"/>
                  </a:moveTo>
                  <a:cubicBezTo>
                    <a:pt x="172" y="14"/>
                    <a:pt x="164" y="0"/>
                    <a:pt x="148" y="0"/>
                  </a:cubicBezTo>
                  <a:cubicBezTo>
                    <a:pt x="130" y="0"/>
                    <a:pt x="112" y="16"/>
                    <a:pt x="112" y="34"/>
                  </a:cubicBezTo>
                  <a:cubicBezTo>
                    <a:pt x="112" y="44"/>
                    <a:pt x="120" y="58"/>
                    <a:pt x="138" y="58"/>
                  </a:cubicBezTo>
                  <a:cubicBezTo>
                    <a:pt x="156" y="58"/>
                    <a:pt x="172" y="40"/>
                    <a:pt x="172" y="24"/>
                  </a:cubicBezTo>
                  <a:close/>
                  <a:moveTo>
                    <a:pt x="46" y="338"/>
                  </a:moveTo>
                  <a:cubicBezTo>
                    <a:pt x="42" y="346"/>
                    <a:pt x="40" y="352"/>
                    <a:pt x="40" y="364"/>
                  </a:cubicBezTo>
                  <a:cubicBezTo>
                    <a:pt x="40" y="392"/>
                    <a:pt x="64" y="416"/>
                    <a:pt x="98" y="416"/>
                  </a:cubicBezTo>
                  <a:cubicBezTo>
                    <a:pt x="162" y="416"/>
                    <a:pt x="188" y="330"/>
                    <a:pt x="188" y="322"/>
                  </a:cubicBezTo>
                  <a:cubicBezTo>
                    <a:pt x="188" y="314"/>
                    <a:pt x="180" y="314"/>
                    <a:pt x="178" y="314"/>
                  </a:cubicBezTo>
                  <a:cubicBezTo>
                    <a:pt x="170" y="314"/>
                    <a:pt x="170" y="318"/>
                    <a:pt x="166" y="324"/>
                  </a:cubicBezTo>
                  <a:cubicBezTo>
                    <a:pt x="152" y="374"/>
                    <a:pt x="124" y="398"/>
                    <a:pt x="100" y="398"/>
                  </a:cubicBezTo>
                  <a:cubicBezTo>
                    <a:pt x="88" y="398"/>
                    <a:pt x="86" y="390"/>
                    <a:pt x="86" y="376"/>
                  </a:cubicBezTo>
                  <a:cubicBezTo>
                    <a:pt x="86" y="362"/>
                    <a:pt x="90" y="352"/>
                    <a:pt x="96" y="338"/>
                  </a:cubicBezTo>
                  <a:cubicBezTo>
                    <a:pt x="102" y="320"/>
                    <a:pt x="108" y="304"/>
                    <a:pt x="116" y="288"/>
                  </a:cubicBezTo>
                  <a:cubicBezTo>
                    <a:pt x="120" y="274"/>
                    <a:pt x="142" y="216"/>
                    <a:pt x="146" y="210"/>
                  </a:cubicBezTo>
                  <a:cubicBezTo>
                    <a:pt x="148" y="204"/>
                    <a:pt x="150" y="196"/>
                    <a:pt x="150" y="190"/>
                  </a:cubicBezTo>
                  <a:cubicBezTo>
                    <a:pt x="150" y="160"/>
                    <a:pt x="124" y="138"/>
                    <a:pt x="90" y="138"/>
                  </a:cubicBezTo>
                  <a:cubicBezTo>
                    <a:pt x="28" y="138"/>
                    <a:pt x="0" y="222"/>
                    <a:pt x="0" y="232"/>
                  </a:cubicBezTo>
                  <a:cubicBezTo>
                    <a:pt x="0" y="240"/>
                    <a:pt x="8" y="240"/>
                    <a:pt x="10" y="240"/>
                  </a:cubicBezTo>
                  <a:cubicBezTo>
                    <a:pt x="20" y="240"/>
                    <a:pt x="20" y="236"/>
                    <a:pt x="22" y="230"/>
                  </a:cubicBezTo>
                  <a:cubicBezTo>
                    <a:pt x="38" y="176"/>
                    <a:pt x="66" y="154"/>
                    <a:pt x="88" y="154"/>
                  </a:cubicBezTo>
                  <a:cubicBezTo>
                    <a:pt x="98" y="154"/>
                    <a:pt x="104" y="160"/>
                    <a:pt x="104" y="176"/>
                  </a:cubicBezTo>
                  <a:cubicBezTo>
                    <a:pt x="104" y="190"/>
                    <a:pt x="100" y="200"/>
                    <a:pt x="84" y="2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4" name="Group 23" descr="16§display§\nabla_w L(B;w,w^-) \approx - \frac{1}{|B|} \sum_{(s,a,s',r) \in B} w_{s,a,s'}\left(&#10;target(s',a';w,w^-) - Q_w(s,a)&#10;\right) \nabla_w Q_w(s,a)§svg§600§FALSE" title="TexMaths">
            <a:extLst>
              <a:ext uri="{FF2B5EF4-FFF2-40B4-BE49-F238E27FC236}">
                <a16:creationId xmlns:a16="http://schemas.microsoft.com/office/drawing/2014/main" id="{7CA116AE-C500-2144-93B6-C9F78165BA83}"/>
              </a:ext>
            </a:extLst>
          </p:cNvPr>
          <p:cNvGrpSpPr/>
          <p:nvPr/>
        </p:nvGrpSpPr>
        <p:grpSpPr>
          <a:xfrm>
            <a:off x="365760" y="6021145"/>
            <a:ext cx="9534599" cy="698401"/>
            <a:chOff x="365760" y="6217919"/>
            <a:chExt cx="9534599" cy="698401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D8736B1-D111-2C43-B9B2-253EE928F90A}"/>
                </a:ext>
              </a:extLst>
            </p:cNvPr>
            <p:cNvSpPr/>
            <p:nvPr/>
          </p:nvSpPr>
          <p:spPr>
            <a:xfrm>
              <a:off x="365760" y="6224400"/>
              <a:ext cx="9534599" cy="69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86" h="1923">
                  <a:moveTo>
                    <a:pt x="13243" y="1923"/>
                  </a:moveTo>
                  <a:lnTo>
                    <a:pt x="0" y="1923"/>
                  </a:lnTo>
                  <a:lnTo>
                    <a:pt x="0" y="0"/>
                  </a:lnTo>
                  <a:lnTo>
                    <a:pt x="26486" y="0"/>
                  </a:lnTo>
                  <a:lnTo>
                    <a:pt x="26486" y="19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0A58118-2EAD-5C47-99DC-41933D4949DD}"/>
                </a:ext>
              </a:extLst>
            </p:cNvPr>
            <p:cNvSpPr/>
            <p:nvPr/>
          </p:nvSpPr>
          <p:spPr>
            <a:xfrm>
              <a:off x="378000" y="6384960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A2B8673-8840-5A47-8029-8E7A0461B888}"/>
                </a:ext>
              </a:extLst>
            </p:cNvPr>
            <p:cNvSpPr/>
            <p:nvPr/>
          </p:nvSpPr>
          <p:spPr>
            <a:xfrm>
              <a:off x="583920" y="651744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2ECFE668-D727-6147-B026-98C8111327C6}"/>
                </a:ext>
              </a:extLst>
            </p:cNvPr>
            <p:cNvSpPr/>
            <p:nvPr/>
          </p:nvSpPr>
          <p:spPr>
            <a:xfrm>
              <a:off x="749520" y="6384960"/>
              <a:ext cx="15300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6" h="482">
                  <a:moveTo>
                    <a:pt x="237" y="54"/>
                  </a:moveTo>
                  <a:cubicBezTo>
                    <a:pt x="243" y="30"/>
                    <a:pt x="245" y="22"/>
                    <a:pt x="310" y="22"/>
                  </a:cubicBezTo>
                  <a:cubicBezTo>
                    <a:pt x="333" y="22"/>
                    <a:pt x="338" y="22"/>
                    <a:pt x="338" y="8"/>
                  </a:cubicBezTo>
                  <a:cubicBezTo>
                    <a:pt x="338" y="0"/>
                    <a:pt x="330" y="0"/>
                    <a:pt x="326" y="0"/>
                  </a:cubicBezTo>
                  <a:cubicBezTo>
                    <a:pt x="304" y="0"/>
                    <a:pt x="245" y="2"/>
                    <a:pt x="222" y="2"/>
                  </a:cubicBezTo>
                  <a:cubicBezTo>
                    <a:pt x="202" y="2"/>
                    <a:pt x="149" y="0"/>
                    <a:pt x="128" y="0"/>
                  </a:cubicBezTo>
                  <a:cubicBezTo>
                    <a:pt x="123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lnTo>
                    <a:pt x="83" y="427"/>
                  </a:ln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346" y="482"/>
                  </a:lnTo>
                  <a:cubicBezTo>
                    <a:pt x="363" y="482"/>
                    <a:pt x="363" y="482"/>
                    <a:pt x="368" y="470"/>
                  </a:cubicBezTo>
                  <a:lnTo>
                    <a:pt x="424" y="317"/>
                  </a:lnTo>
                  <a:cubicBezTo>
                    <a:pt x="426" y="310"/>
                    <a:pt x="426" y="309"/>
                    <a:pt x="426" y="307"/>
                  </a:cubicBezTo>
                  <a:cubicBezTo>
                    <a:pt x="426" y="304"/>
                    <a:pt x="424" y="299"/>
                    <a:pt x="418" y="299"/>
                  </a:cubicBezTo>
                  <a:cubicBezTo>
                    <a:pt x="411" y="299"/>
                    <a:pt x="411" y="304"/>
                    <a:pt x="406" y="315"/>
                  </a:cubicBezTo>
                  <a:cubicBezTo>
                    <a:pt x="382" y="379"/>
                    <a:pt x="350" y="459"/>
                    <a:pt x="229" y="459"/>
                  </a:cubicBezTo>
                  <a:lnTo>
                    <a:pt x="162" y="459"/>
                  </a:lnTo>
                  <a:cubicBezTo>
                    <a:pt x="152" y="459"/>
                    <a:pt x="150" y="459"/>
                    <a:pt x="147" y="459"/>
                  </a:cubicBezTo>
                  <a:cubicBezTo>
                    <a:pt x="139" y="459"/>
                    <a:pt x="138" y="458"/>
                    <a:pt x="138" y="453"/>
                  </a:cubicBezTo>
                  <a:cubicBezTo>
                    <a:pt x="138" y="450"/>
                    <a:pt x="138" y="448"/>
                    <a:pt x="141" y="4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0FEE871-9DE9-D943-9ED4-51359596500C}"/>
                </a:ext>
              </a:extLst>
            </p:cNvPr>
            <p:cNvSpPr/>
            <p:nvPr/>
          </p:nvSpPr>
          <p:spPr>
            <a:xfrm>
              <a:off x="936000" y="6368400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8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8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01A1FE67-FB02-994A-9ED7-35652DD6987A}"/>
                </a:ext>
              </a:extLst>
            </p:cNvPr>
            <p:cNvSpPr/>
            <p:nvPr/>
          </p:nvSpPr>
          <p:spPr>
            <a:xfrm>
              <a:off x="1020239" y="6384960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6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BCA178A5-2120-904D-B498-760A253DC912}"/>
                </a:ext>
              </a:extLst>
            </p:cNvPr>
            <p:cNvSpPr/>
            <p:nvPr/>
          </p:nvSpPr>
          <p:spPr>
            <a:xfrm>
              <a:off x="1234800" y="644904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48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69286C19-823F-F94F-8084-C8FD9431631C}"/>
                </a:ext>
              </a:extLst>
            </p:cNvPr>
            <p:cNvSpPr/>
            <p:nvPr/>
          </p:nvSpPr>
          <p:spPr>
            <a:xfrm>
              <a:off x="1332720" y="644616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5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9E38191-661C-AE47-AC8B-29CD263E53C5}"/>
                </a:ext>
              </a:extLst>
            </p:cNvPr>
            <p:cNvSpPr/>
            <p:nvPr/>
          </p:nvSpPr>
          <p:spPr>
            <a:xfrm>
              <a:off x="1534319" y="653112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494A563-3EE6-554E-BB35-C532E7AE80EF}"/>
                </a:ext>
              </a:extLst>
            </p:cNvPr>
            <p:cNvSpPr/>
            <p:nvPr/>
          </p:nvSpPr>
          <p:spPr>
            <a:xfrm>
              <a:off x="1632240" y="644616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7" y="283"/>
                    <a:pt x="267" y="243"/>
                  </a:cubicBezTo>
                  <a:cubicBezTo>
                    <a:pt x="267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4B05AAA-373D-0244-A3DC-7A790D8F2326}"/>
                </a:ext>
              </a:extLst>
            </p:cNvPr>
            <p:cNvSpPr/>
            <p:nvPr/>
          </p:nvSpPr>
          <p:spPr>
            <a:xfrm>
              <a:off x="1830960" y="6404400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0A626872-EBF8-7B45-B73F-BC17309F1073}"/>
                </a:ext>
              </a:extLst>
            </p:cNvPr>
            <p:cNvSpPr/>
            <p:nvPr/>
          </p:nvSpPr>
          <p:spPr>
            <a:xfrm>
              <a:off x="1997640" y="6368400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379D961-3EE8-7E40-B1BF-4C25D22364A3}"/>
                </a:ext>
              </a:extLst>
            </p:cNvPr>
            <p:cNvSpPr/>
            <p:nvPr/>
          </p:nvSpPr>
          <p:spPr>
            <a:xfrm>
              <a:off x="2165039" y="6435720"/>
              <a:ext cx="168840" cy="108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302">
                  <a:moveTo>
                    <a:pt x="470" y="22"/>
                  </a:moveTo>
                  <a:cubicBezTo>
                    <a:pt x="470" y="6"/>
                    <a:pt x="466" y="0"/>
                    <a:pt x="461" y="0"/>
                  </a:cubicBezTo>
                  <a:cubicBezTo>
                    <a:pt x="458" y="0"/>
                    <a:pt x="451" y="3"/>
                    <a:pt x="451" y="19"/>
                  </a:cubicBezTo>
                  <a:cubicBezTo>
                    <a:pt x="448" y="69"/>
                    <a:pt x="398" y="98"/>
                    <a:pt x="352" y="98"/>
                  </a:cubicBezTo>
                  <a:cubicBezTo>
                    <a:pt x="312" y="98"/>
                    <a:pt x="277" y="75"/>
                    <a:pt x="240" y="51"/>
                  </a:cubicBezTo>
                  <a:cubicBezTo>
                    <a:pt x="202" y="26"/>
                    <a:pt x="163" y="0"/>
                    <a:pt x="118" y="0"/>
                  </a:cubicBezTo>
                  <a:cubicBezTo>
                    <a:pt x="53" y="0"/>
                    <a:pt x="0" y="50"/>
                    <a:pt x="0" y="115"/>
                  </a:cubicBezTo>
                  <a:cubicBezTo>
                    <a:pt x="0" y="131"/>
                    <a:pt x="6" y="136"/>
                    <a:pt x="10" y="136"/>
                  </a:cubicBezTo>
                  <a:cubicBezTo>
                    <a:pt x="18" y="136"/>
                    <a:pt x="19" y="123"/>
                    <a:pt x="19" y="120"/>
                  </a:cubicBezTo>
                  <a:cubicBezTo>
                    <a:pt x="24" y="61"/>
                    <a:pt x="82" y="40"/>
                    <a:pt x="118" y="40"/>
                  </a:cubicBezTo>
                  <a:cubicBezTo>
                    <a:pt x="158" y="40"/>
                    <a:pt x="194" y="61"/>
                    <a:pt x="230" y="86"/>
                  </a:cubicBezTo>
                  <a:cubicBezTo>
                    <a:pt x="269" y="112"/>
                    <a:pt x="307" y="138"/>
                    <a:pt x="352" y="138"/>
                  </a:cubicBezTo>
                  <a:cubicBezTo>
                    <a:pt x="418" y="138"/>
                    <a:pt x="470" y="86"/>
                    <a:pt x="470" y="22"/>
                  </a:cubicBezTo>
                  <a:close/>
                  <a:moveTo>
                    <a:pt x="470" y="187"/>
                  </a:moveTo>
                  <a:cubicBezTo>
                    <a:pt x="470" y="166"/>
                    <a:pt x="462" y="165"/>
                    <a:pt x="461" y="165"/>
                  </a:cubicBezTo>
                  <a:cubicBezTo>
                    <a:pt x="458" y="165"/>
                    <a:pt x="451" y="170"/>
                    <a:pt x="451" y="184"/>
                  </a:cubicBezTo>
                  <a:cubicBezTo>
                    <a:pt x="448" y="234"/>
                    <a:pt x="398" y="262"/>
                    <a:pt x="352" y="262"/>
                  </a:cubicBezTo>
                  <a:cubicBezTo>
                    <a:pt x="312" y="262"/>
                    <a:pt x="277" y="240"/>
                    <a:pt x="240" y="216"/>
                  </a:cubicBezTo>
                  <a:cubicBezTo>
                    <a:pt x="202" y="190"/>
                    <a:pt x="163" y="165"/>
                    <a:pt x="118" y="165"/>
                  </a:cubicBezTo>
                  <a:cubicBezTo>
                    <a:pt x="53" y="165"/>
                    <a:pt x="0" y="214"/>
                    <a:pt x="0" y="280"/>
                  </a:cubicBezTo>
                  <a:cubicBezTo>
                    <a:pt x="0" y="296"/>
                    <a:pt x="6" y="301"/>
                    <a:pt x="10" y="301"/>
                  </a:cubicBezTo>
                  <a:cubicBezTo>
                    <a:pt x="18" y="301"/>
                    <a:pt x="19" y="288"/>
                    <a:pt x="19" y="285"/>
                  </a:cubicBezTo>
                  <a:cubicBezTo>
                    <a:pt x="24" y="226"/>
                    <a:pt x="82" y="205"/>
                    <a:pt x="118" y="205"/>
                  </a:cubicBezTo>
                  <a:cubicBezTo>
                    <a:pt x="158" y="205"/>
                    <a:pt x="194" y="226"/>
                    <a:pt x="230" y="251"/>
                  </a:cubicBezTo>
                  <a:cubicBezTo>
                    <a:pt x="269" y="277"/>
                    <a:pt x="307" y="302"/>
                    <a:pt x="352" y="302"/>
                  </a:cubicBezTo>
                  <a:cubicBezTo>
                    <a:pt x="419" y="302"/>
                    <a:pt x="470" y="250"/>
                    <a:pt x="470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6B54B309-E0D6-C748-80F4-0D4212C8431F}"/>
                </a:ext>
              </a:extLst>
            </p:cNvPr>
            <p:cNvSpPr/>
            <p:nvPr/>
          </p:nvSpPr>
          <p:spPr>
            <a:xfrm>
              <a:off x="2438640" y="648972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306C59B-D122-BB4F-B217-FA682BFF45A8}"/>
                </a:ext>
              </a:extLst>
            </p:cNvPr>
            <p:cNvSpPr/>
            <p:nvPr/>
          </p:nvSpPr>
          <p:spPr>
            <a:xfrm>
              <a:off x="2776320" y="6217919"/>
              <a:ext cx="83880" cy="168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470">
                  <a:moveTo>
                    <a:pt x="146" y="18"/>
                  </a:moveTo>
                  <a:cubicBezTo>
                    <a:pt x="146" y="2"/>
                    <a:pt x="146" y="0"/>
                    <a:pt x="128" y="0"/>
                  </a:cubicBezTo>
                  <a:cubicBezTo>
                    <a:pt x="85" y="45"/>
                    <a:pt x="22" y="45"/>
                    <a:pt x="0" y="45"/>
                  </a:cubicBezTo>
                  <a:lnTo>
                    <a:pt x="0" y="67"/>
                  </a:lnTo>
                  <a:cubicBezTo>
                    <a:pt x="14" y="67"/>
                    <a:pt x="56" y="67"/>
                    <a:pt x="93" y="48"/>
                  </a:cubicBezTo>
                  <a:lnTo>
                    <a:pt x="93" y="414"/>
                  </a:lnTo>
                  <a:cubicBezTo>
                    <a:pt x="93" y="440"/>
                    <a:pt x="91" y="448"/>
                    <a:pt x="27" y="448"/>
                  </a:cubicBezTo>
                  <a:lnTo>
                    <a:pt x="5" y="448"/>
                  </a:lnTo>
                  <a:lnTo>
                    <a:pt x="5" y="470"/>
                  </a:lnTo>
                  <a:cubicBezTo>
                    <a:pt x="29" y="467"/>
                    <a:pt x="91" y="467"/>
                    <a:pt x="118" y="467"/>
                  </a:cubicBezTo>
                  <a:cubicBezTo>
                    <a:pt x="147" y="467"/>
                    <a:pt x="208" y="467"/>
                    <a:pt x="234" y="470"/>
                  </a:cubicBezTo>
                  <a:lnTo>
                    <a:pt x="234" y="448"/>
                  </a:lnTo>
                  <a:lnTo>
                    <a:pt x="211" y="448"/>
                  </a:lnTo>
                  <a:cubicBezTo>
                    <a:pt x="147" y="448"/>
                    <a:pt x="146" y="440"/>
                    <a:pt x="146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C62758B-7772-2E44-AF5D-FF6B8EA1D844}"/>
                </a:ext>
              </a:extLst>
            </p:cNvPr>
            <p:cNvSpPr/>
            <p:nvPr/>
          </p:nvSpPr>
          <p:spPr>
            <a:xfrm>
              <a:off x="2644560" y="6489720"/>
              <a:ext cx="3452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0" h="30">
                  <a:moveTo>
                    <a:pt x="480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960" y="0"/>
                  </a:lnTo>
                  <a:lnTo>
                    <a:pt x="96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C4165788-C057-5847-92D8-2BD00907358B}"/>
                </a:ext>
              </a:extLst>
            </p:cNvPr>
            <p:cNvSpPr/>
            <p:nvPr/>
          </p:nvSpPr>
          <p:spPr>
            <a:xfrm>
              <a:off x="2674440" y="654156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14BACCE2-3CA3-4847-BCCC-0F12075E61BE}"/>
                </a:ext>
              </a:extLst>
            </p:cNvPr>
            <p:cNvSpPr/>
            <p:nvPr/>
          </p:nvSpPr>
          <p:spPr>
            <a:xfrm>
              <a:off x="2725200" y="6558840"/>
              <a:ext cx="181080" cy="173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482">
                  <a:moveTo>
                    <a:pt x="83" y="427"/>
                  </a:moveTo>
                  <a:cubicBezTo>
                    <a:pt x="77" y="454"/>
                    <a:pt x="75" y="459"/>
                    <a:pt x="19" y="459"/>
                  </a:cubicBezTo>
                  <a:cubicBezTo>
                    <a:pt x="6" y="459"/>
                    <a:pt x="0" y="459"/>
                    <a:pt x="0" y="474"/>
                  </a:cubicBezTo>
                  <a:cubicBezTo>
                    <a:pt x="0" y="482"/>
                    <a:pt x="6" y="482"/>
                    <a:pt x="19" y="482"/>
                  </a:cubicBezTo>
                  <a:lnTo>
                    <a:pt x="270" y="482"/>
                  </a:lnTo>
                  <a:cubicBezTo>
                    <a:pt x="382" y="482"/>
                    <a:pt x="466" y="398"/>
                    <a:pt x="466" y="330"/>
                  </a:cubicBezTo>
                  <a:cubicBezTo>
                    <a:pt x="466" y="278"/>
                    <a:pt x="424" y="238"/>
                    <a:pt x="357" y="230"/>
                  </a:cubicBezTo>
                  <a:cubicBezTo>
                    <a:pt x="429" y="216"/>
                    <a:pt x="504" y="165"/>
                    <a:pt x="504" y="98"/>
                  </a:cubicBezTo>
                  <a:cubicBezTo>
                    <a:pt x="504" y="45"/>
                    <a:pt x="458" y="0"/>
                    <a:pt x="373" y="0"/>
                  </a:cubicBezTo>
                  <a:lnTo>
                    <a:pt x="136" y="0"/>
                  </a:lnTo>
                  <a:cubicBezTo>
                    <a:pt x="122" y="0"/>
                    <a:pt x="115" y="0"/>
                    <a:pt x="115" y="14"/>
                  </a:cubicBezTo>
                  <a:cubicBezTo>
                    <a:pt x="115" y="22"/>
                    <a:pt x="122" y="22"/>
                    <a:pt x="134" y="22"/>
                  </a:cubicBezTo>
                  <a:cubicBezTo>
                    <a:pt x="136" y="22"/>
                    <a:pt x="149" y="22"/>
                    <a:pt x="162" y="24"/>
                  </a:cubicBezTo>
                  <a:cubicBezTo>
                    <a:pt x="174" y="24"/>
                    <a:pt x="181" y="26"/>
                    <a:pt x="181" y="35"/>
                  </a:cubicBezTo>
                  <a:cubicBezTo>
                    <a:pt x="181" y="37"/>
                    <a:pt x="179" y="40"/>
                    <a:pt x="178" y="48"/>
                  </a:cubicBezTo>
                  <a:close/>
                  <a:moveTo>
                    <a:pt x="190" y="224"/>
                  </a:moveTo>
                  <a:lnTo>
                    <a:pt x="234" y="48"/>
                  </a:lnTo>
                  <a:cubicBezTo>
                    <a:pt x="240" y="24"/>
                    <a:pt x="242" y="22"/>
                    <a:pt x="272" y="22"/>
                  </a:cubicBezTo>
                  <a:lnTo>
                    <a:pt x="363" y="22"/>
                  </a:lnTo>
                  <a:cubicBezTo>
                    <a:pt x="424" y="22"/>
                    <a:pt x="440" y="64"/>
                    <a:pt x="440" y="94"/>
                  </a:cubicBezTo>
                  <a:cubicBezTo>
                    <a:pt x="440" y="157"/>
                    <a:pt x="379" y="224"/>
                    <a:pt x="293" y="224"/>
                  </a:cubicBezTo>
                  <a:close/>
                  <a:moveTo>
                    <a:pt x="158" y="459"/>
                  </a:moveTo>
                  <a:cubicBezTo>
                    <a:pt x="149" y="459"/>
                    <a:pt x="147" y="459"/>
                    <a:pt x="142" y="459"/>
                  </a:cubicBezTo>
                  <a:cubicBezTo>
                    <a:pt x="136" y="459"/>
                    <a:pt x="133" y="458"/>
                    <a:pt x="133" y="453"/>
                  </a:cubicBezTo>
                  <a:cubicBezTo>
                    <a:pt x="133" y="450"/>
                    <a:pt x="133" y="448"/>
                    <a:pt x="138" y="435"/>
                  </a:cubicBezTo>
                  <a:lnTo>
                    <a:pt x="186" y="238"/>
                  </a:lnTo>
                  <a:lnTo>
                    <a:pt x="318" y="238"/>
                  </a:lnTo>
                  <a:cubicBezTo>
                    <a:pt x="387" y="238"/>
                    <a:pt x="400" y="291"/>
                    <a:pt x="400" y="322"/>
                  </a:cubicBezTo>
                  <a:cubicBezTo>
                    <a:pt x="400" y="392"/>
                    <a:pt x="338" y="459"/>
                    <a:pt x="254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A8CD4202-C765-BA4D-8463-CDB53815F1EA}"/>
                </a:ext>
              </a:extLst>
            </p:cNvPr>
            <p:cNvSpPr/>
            <p:nvPr/>
          </p:nvSpPr>
          <p:spPr>
            <a:xfrm>
              <a:off x="2948040" y="6541560"/>
              <a:ext cx="104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04">
                  <a:moveTo>
                    <a:pt x="30" y="26"/>
                  </a:moveTo>
                  <a:cubicBezTo>
                    <a:pt x="30" y="13"/>
                    <a:pt x="30" y="0"/>
                    <a:pt x="14" y="0"/>
                  </a:cubicBezTo>
                  <a:cubicBezTo>
                    <a:pt x="0" y="0"/>
                    <a:pt x="0" y="13"/>
                    <a:pt x="0" y="26"/>
                  </a:cubicBezTo>
                  <a:lnTo>
                    <a:pt x="0" y="678"/>
                  </a:lnTo>
                  <a:cubicBezTo>
                    <a:pt x="0" y="691"/>
                    <a:pt x="0" y="704"/>
                    <a:pt x="14" y="704"/>
                  </a:cubicBezTo>
                  <a:cubicBezTo>
                    <a:pt x="30" y="704"/>
                    <a:pt x="30" y="691"/>
                    <a:pt x="30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FBF7702-B4F7-F24E-9473-567EE420650D}"/>
                </a:ext>
              </a:extLst>
            </p:cNvPr>
            <p:cNvSpPr/>
            <p:nvPr/>
          </p:nvSpPr>
          <p:spPr>
            <a:xfrm>
              <a:off x="3445560" y="6317640"/>
              <a:ext cx="337320" cy="35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8" h="986">
                  <a:moveTo>
                    <a:pt x="851" y="986"/>
                  </a:moveTo>
                  <a:lnTo>
                    <a:pt x="938" y="760"/>
                  </a:lnTo>
                  <a:lnTo>
                    <a:pt x="920" y="760"/>
                  </a:lnTo>
                  <a:cubicBezTo>
                    <a:pt x="893" y="834"/>
                    <a:pt x="818" y="882"/>
                    <a:pt x="736" y="902"/>
                  </a:cubicBezTo>
                  <a:cubicBezTo>
                    <a:pt x="722" y="906"/>
                    <a:pt x="653" y="925"/>
                    <a:pt x="517" y="925"/>
                  </a:cubicBezTo>
                  <a:lnTo>
                    <a:pt x="93" y="925"/>
                  </a:lnTo>
                  <a:lnTo>
                    <a:pt x="451" y="504"/>
                  </a:lnTo>
                  <a:cubicBezTo>
                    <a:pt x="456" y="499"/>
                    <a:pt x="458" y="496"/>
                    <a:pt x="458" y="493"/>
                  </a:cubicBezTo>
                  <a:cubicBezTo>
                    <a:pt x="458" y="491"/>
                    <a:pt x="458" y="490"/>
                    <a:pt x="453" y="482"/>
                  </a:cubicBezTo>
                  <a:lnTo>
                    <a:pt x="125" y="34"/>
                  </a:lnTo>
                  <a:lnTo>
                    <a:pt x="510" y="34"/>
                  </a:lnTo>
                  <a:cubicBezTo>
                    <a:pt x="605" y="34"/>
                    <a:pt x="669" y="43"/>
                    <a:pt x="675" y="45"/>
                  </a:cubicBezTo>
                  <a:cubicBezTo>
                    <a:pt x="714" y="51"/>
                    <a:pt x="774" y="62"/>
                    <a:pt x="830" y="98"/>
                  </a:cubicBezTo>
                  <a:cubicBezTo>
                    <a:pt x="848" y="109"/>
                    <a:pt x="896" y="141"/>
                    <a:pt x="920" y="198"/>
                  </a:cubicBezTo>
                  <a:lnTo>
                    <a:pt x="938" y="198"/>
                  </a:lnTo>
                  <a:lnTo>
                    <a:pt x="851" y="0"/>
                  </a:lnTo>
                  <a:lnTo>
                    <a:pt x="19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6"/>
                    <a:pt x="0" y="21"/>
                    <a:pt x="0" y="29"/>
                  </a:cubicBezTo>
                  <a:lnTo>
                    <a:pt x="373" y="538"/>
                  </a:lnTo>
                  <a:lnTo>
                    <a:pt x="8" y="965"/>
                  </a:lnTo>
                  <a:cubicBezTo>
                    <a:pt x="0" y="975"/>
                    <a:pt x="0" y="978"/>
                    <a:pt x="0" y="978"/>
                  </a:cubicBezTo>
                  <a:cubicBezTo>
                    <a:pt x="0" y="986"/>
                    <a:pt x="6" y="986"/>
                    <a:pt x="19" y="9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65033EB-5F0F-874E-B0B2-56AA1FF124CB}"/>
                </a:ext>
              </a:extLst>
            </p:cNvPr>
            <p:cNvSpPr/>
            <p:nvPr/>
          </p:nvSpPr>
          <p:spPr>
            <a:xfrm>
              <a:off x="3081960" y="673920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20" y="0"/>
                  </a:moveTo>
                  <a:cubicBezTo>
                    <a:pt x="26" y="66"/>
                    <a:pt x="0" y="171"/>
                    <a:pt x="0" y="246"/>
                  </a:cubicBezTo>
                  <a:cubicBezTo>
                    <a:pt x="0" y="315"/>
                    <a:pt x="21" y="424"/>
                    <a:pt x="120" y="493"/>
                  </a:cubicBezTo>
                  <a:cubicBezTo>
                    <a:pt x="123" y="493"/>
                    <a:pt x="130" y="493"/>
                    <a:pt x="130" y="488"/>
                  </a:cubicBezTo>
                  <a:cubicBezTo>
                    <a:pt x="130" y="485"/>
                    <a:pt x="128" y="483"/>
                    <a:pt x="125" y="480"/>
                  </a:cubicBezTo>
                  <a:cubicBezTo>
                    <a:pt x="58" y="421"/>
                    <a:pt x="34" y="336"/>
                    <a:pt x="34" y="246"/>
                  </a:cubicBezTo>
                  <a:cubicBezTo>
                    <a:pt x="34" y="114"/>
                    <a:pt x="85" y="48"/>
                    <a:pt x="126" y="11"/>
                  </a:cubicBezTo>
                  <a:cubicBezTo>
                    <a:pt x="128" y="10"/>
                    <a:pt x="130" y="8"/>
                    <a:pt x="130" y="6"/>
                  </a:cubicBezTo>
                  <a:cubicBezTo>
                    <a:pt x="130" y="0"/>
                    <a:pt x="123" y="0"/>
                    <a:pt x="1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AA330468-294A-F943-A8F4-A9788A6355CB}"/>
                </a:ext>
              </a:extLst>
            </p:cNvPr>
            <p:cNvSpPr/>
            <p:nvPr/>
          </p:nvSpPr>
          <p:spPr>
            <a:xfrm>
              <a:off x="3152879" y="679392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4EC696F0-25C2-9A48-826B-D6F6B7FB1C44}"/>
                </a:ext>
              </a:extLst>
            </p:cNvPr>
            <p:cNvSpPr/>
            <p:nvPr/>
          </p:nvSpPr>
          <p:spPr>
            <a:xfrm>
              <a:off x="3255479" y="685152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3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A6820740-84A5-5B4A-8192-6F2171A87186}"/>
                </a:ext>
              </a:extLst>
            </p:cNvPr>
            <p:cNvSpPr/>
            <p:nvPr/>
          </p:nvSpPr>
          <p:spPr>
            <a:xfrm>
              <a:off x="3306600" y="6793920"/>
              <a:ext cx="907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224">
                  <a:moveTo>
                    <a:pt x="179" y="29"/>
                  </a:moveTo>
                  <a:cubicBezTo>
                    <a:pt x="168" y="13"/>
                    <a:pt x="152" y="0"/>
                    <a:pt x="128" y="0"/>
                  </a:cubicBezTo>
                  <a:cubicBezTo>
                    <a:pt x="64" y="0"/>
                    <a:pt x="0" y="70"/>
                    <a:pt x="0" y="141"/>
                  </a:cubicBezTo>
                  <a:cubicBezTo>
                    <a:pt x="0" y="189"/>
                    <a:pt x="32" y="224"/>
                    <a:pt x="75" y="224"/>
                  </a:cubicBezTo>
                  <a:cubicBezTo>
                    <a:pt x="101" y="224"/>
                    <a:pt x="125" y="208"/>
                    <a:pt x="146" y="189"/>
                  </a:cubicBezTo>
                  <a:cubicBezTo>
                    <a:pt x="155" y="219"/>
                    <a:pt x="182" y="224"/>
                    <a:pt x="197" y="224"/>
                  </a:cubicBezTo>
                  <a:cubicBezTo>
                    <a:pt x="214" y="224"/>
                    <a:pt x="226" y="213"/>
                    <a:pt x="235" y="197"/>
                  </a:cubicBezTo>
                  <a:cubicBezTo>
                    <a:pt x="246" y="178"/>
                    <a:pt x="253" y="150"/>
                    <a:pt x="253" y="147"/>
                  </a:cubicBezTo>
                  <a:cubicBezTo>
                    <a:pt x="253" y="141"/>
                    <a:pt x="246" y="141"/>
                    <a:pt x="245" y="141"/>
                  </a:cubicBezTo>
                  <a:cubicBezTo>
                    <a:pt x="238" y="141"/>
                    <a:pt x="237" y="144"/>
                    <a:pt x="234" y="157"/>
                  </a:cubicBezTo>
                  <a:cubicBezTo>
                    <a:pt x="227" y="181"/>
                    <a:pt x="218" y="210"/>
                    <a:pt x="197" y="210"/>
                  </a:cubicBezTo>
                  <a:cubicBezTo>
                    <a:pt x="184" y="210"/>
                    <a:pt x="181" y="198"/>
                    <a:pt x="181" y="186"/>
                  </a:cubicBezTo>
                  <a:cubicBezTo>
                    <a:pt x="181" y="178"/>
                    <a:pt x="186" y="158"/>
                    <a:pt x="189" y="146"/>
                  </a:cubicBezTo>
                  <a:cubicBezTo>
                    <a:pt x="192" y="133"/>
                    <a:pt x="197" y="112"/>
                    <a:pt x="200" y="101"/>
                  </a:cubicBezTo>
                  <a:lnTo>
                    <a:pt x="210" y="64"/>
                  </a:lnTo>
                  <a:cubicBezTo>
                    <a:pt x="213" y="51"/>
                    <a:pt x="218" y="27"/>
                    <a:pt x="218" y="26"/>
                  </a:cubicBezTo>
                  <a:cubicBezTo>
                    <a:pt x="218" y="14"/>
                    <a:pt x="210" y="10"/>
                    <a:pt x="202" y="10"/>
                  </a:cubicBezTo>
                  <a:cubicBezTo>
                    <a:pt x="194" y="10"/>
                    <a:pt x="182" y="16"/>
                    <a:pt x="179" y="29"/>
                  </a:cubicBezTo>
                  <a:close/>
                  <a:moveTo>
                    <a:pt x="147" y="157"/>
                  </a:moveTo>
                  <a:cubicBezTo>
                    <a:pt x="144" y="171"/>
                    <a:pt x="133" y="181"/>
                    <a:pt x="122" y="190"/>
                  </a:cubicBezTo>
                  <a:cubicBezTo>
                    <a:pt x="117" y="194"/>
                    <a:pt x="98" y="210"/>
                    <a:pt x="77" y="210"/>
                  </a:cubicBezTo>
                  <a:cubicBezTo>
                    <a:pt x="58" y="210"/>
                    <a:pt x="40" y="197"/>
                    <a:pt x="40" y="162"/>
                  </a:cubicBezTo>
                  <a:cubicBezTo>
                    <a:pt x="40" y="136"/>
                    <a:pt x="54" y="80"/>
                    <a:pt x="66" y="61"/>
                  </a:cubicBezTo>
                  <a:cubicBezTo>
                    <a:pt x="88" y="21"/>
                    <a:pt x="114" y="14"/>
                    <a:pt x="128" y="14"/>
                  </a:cubicBezTo>
                  <a:cubicBezTo>
                    <a:pt x="162" y="14"/>
                    <a:pt x="171" y="51"/>
                    <a:pt x="171" y="58"/>
                  </a:cubicBezTo>
                  <a:cubicBezTo>
                    <a:pt x="171" y="59"/>
                    <a:pt x="171" y="62"/>
                    <a:pt x="17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8002EEC6-2A06-2A44-AC0D-F5D79E01E048}"/>
                </a:ext>
              </a:extLst>
            </p:cNvPr>
            <p:cNvSpPr/>
            <p:nvPr/>
          </p:nvSpPr>
          <p:spPr>
            <a:xfrm>
              <a:off x="3424680" y="685152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A0BEC3C6-D399-104E-B704-6B7BD9335ADA}"/>
                </a:ext>
              </a:extLst>
            </p:cNvPr>
            <p:cNvSpPr/>
            <p:nvPr/>
          </p:nvSpPr>
          <p:spPr>
            <a:xfrm>
              <a:off x="3477240" y="679392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C6B501C8-E728-7E40-B039-2FBB45754301}"/>
                </a:ext>
              </a:extLst>
            </p:cNvPr>
            <p:cNvSpPr/>
            <p:nvPr/>
          </p:nvSpPr>
          <p:spPr>
            <a:xfrm>
              <a:off x="3571560" y="6750720"/>
              <a:ext cx="35280" cy="6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184">
                  <a:moveTo>
                    <a:pt x="96" y="34"/>
                  </a:moveTo>
                  <a:cubicBezTo>
                    <a:pt x="96" y="34"/>
                    <a:pt x="99" y="26"/>
                    <a:pt x="99" y="21"/>
                  </a:cubicBezTo>
                  <a:cubicBezTo>
                    <a:pt x="99" y="8"/>
                    <a:pt x="88" y="0"/>
                    <a:pt x="77" y="0"/>
                  </a:cubicBezTo>
                  <a:cubicBezTo>
                    <a:pt x="62" y="0"/>
                    <a:pt x="58" y="11"/>
                    <a:pt x="56" y="16"/>
                  </a:cubicBezTo>
                  <a:lnTo>
                    <a:pt x="2" y="170"/>
                  </a:lnTo>
                  <a:cubicBezTo>
                    <a:pt x="0" y="174"/>
                    <a:pt x="0" y="174"/>
                    <a:pt x="0" y="176"/>
                  </a:cubicBezTo>
                  <a:cubicBezTo>
                    <a:pt x="0" y="181"/>
                    <a:pt x="14" y="184"/>
                    <a:pt x="16" y="184"/>
                  </a:cubicBezTo>
                  <a:cubicBezTo>
                    <a:pt x="19" y="184"/>
                    <a:pt x="19" y="182"/>
                    <a:pt x="21" y="1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41DEFC8E-4431-5146-8AA0-85F651DD1345}"/>
                </a:ext>
              </a:extLst>
            </p:cNvPr>
            <p:cNvSpPr/>
            <p:nvPr/>
          </p:nvSpPr>
          <p:spPr>
            <a:xfrm>
              <a:off x="3648239" y="6851520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D9808D9E-E5EA-E34B-A0BF-D511EDA44289}"/>
                </a:ext>
              </a:extLst>
            </p:cNvPr>
            <p:cNvSpPr/>
            <p:nvPr/>
          </p:nvSpPr>
          <p:spPr>
            <a:xfrm>
              <a:off x="3696840" y="6793920"/>
              <a:ext cx="8244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24">
                  <a:moveTo>
                    <a:pt x="93" y="118"/>
                  </a:moveTo>
                  <a:cubicBezTo>
                    <a:pt x="94" y="115"/>
                    <a:pt x="106" y="70"/>
                    <a:pt x="106" y="69"/>
                  </a:cubicBezTo>
                  <a:cubicBezTo>
                    <a:pt x="107" y="64"/>
                    <a:pt x="122" y="40"/>
                    <a:pt x="138" y="27"/>
                  </a:cubicBezTo>
                  <a:cubicBezTo>
                    <a:pt x="142" y="24"/>
                    <a:pt x="157" y="14"/>
                    <a:pt x="178" y="14"/>
                  </a:cubicBezTo>
                  <a:cubicBezTo>
                    <a:pt x="182" y="14"/>
                    <a:pt x="195" y="14"/>
                    <a:pt x="205" y="21"/>
                  </a:cubicBezTo>
                  <a:cubicBezTo>
                    <a:pt x="189" y="26"/>
                    <a:pt x="182" y="38"/>
                    <a:pt x="182" y="48"/>
                  </a:cubicBezTo>
                  <a:cubicBezTo>
                    <a:pt x="182" y="59"/>
                    <a:pt x="192" y="67"/>
                    <a:pt x="203" y="67"/>
                  </a:cubicBezTo>
                  <a:cubicBezTo>
                    <a:pt x="214" y="67"/>
                    <a:pt x="230" y="58"/>
                    <a:pt x="230" y="37"/>
                  </a:cubicBezTo>
                  <a:cubicBezTo>
                    <a:pt x="230" y="11"/>
                    <a:pt x="203" y="0"/>
                    <a:pt x="178" y="0"/>
                  </a:cubicBezTo>
                  <a:cubicBezTo>
                    <a:pt x="152" y="0"/>
                    <a:pt x="130" y="11"/>
                    <a:pt x="107" y="35"/>
                  </a:cubicBezTo>
                  <a:cubicBezTo>
                    <a:pt x="99" y="5"/>
                    <a:pt x="69" y="0"/>
                    <a:pt x="58" y="0"/>
                  </a:cubicBezTo>
                  <a:cubicBezTo>
                    <a:pt x="38" y="0"/>
                    <a:pt x="26" y="11"/>
                    <a:pt x="18" y="26"/>
                  </a:cubicBezTo>
                  <a:cubicBezTo>
                    <a:pt x="6" y="45"/>
                    <a:pt x="0" y="74"/>
                    <a:pt x="0" y="75"/>
                  </a:cubicBezTo>
                  <a:cubicBezTo>
                    <a:pt x="0" y="82"/>
                    <a:pt x="6" y="82"/>
                    <a:pt x="8" y="82"/>
                  </a:cubicBezTo>
                  <a:cubicBezTo>
                    <a:pt x="16" y="82"/>
                    <a:pt x="16" y="80"/>
                    <a:pt x="19" y="67"/>
                  </a:cubicBezTo>
                  <a:cubicBezTo>
                    <a:pt x="27" y="37"/>
                    <a:pt x="37" y="14"/>
                    <a:pt x="56" y="14"/>
                  </a:cubicBezTo>
                  <a:cubicBezTo>
                    <a:pt x="69" y="14"/>
                    <a:pt x="72" y="24"/>
                    <a:pt x="72" y="38"/>
                  </a:cubicBezTo>
                  <a:cubicBezTo>
                    <a:pt x="72" y="48"/>
                    <a:pt x="67" y="66"/>
                    <a:pt x="64" y="80"/>
                  </a:cubicBezTo>
                  <a:cubicBezTo>
                    <a:pt x="61" y="93"/>
                    <a:pt x="56" y="114"/>
                    <a:pt x="53" y="123"/>
                  </a:cubicBezTo>
                  <a:lnTo>
                    <a:pt x="37" y="187"/>
                  </a:lnTo>
                  <a:cubicBezTo>
                    <a:pt x="35" y="194"/>
                    <a:pt x="32" y="206"/>
                    <a:pt x="32" y="208"/>
                  </a:cubicBezTo>
                  <a:cubicBezTo>
                    <a:pt x="32" y="219"/>
                    <a:pt x="42" y="224"/>
                    <a:pt x="50" y="224"/>
                  </a:cubicBezTo>
                  <a:cubicBezTo>
                    <a:pt x="56" y="224"/>
                    <a:pt x="67" y="219"/>
                    <a:pt x="70" y="210"/>
                  </a:cubicBezTo>
                  <a:cubicBezTo>
                    <a:pt x="72" y="206"/>
                    <a:pt x="77" y="184"/>
                    <a:pt x="80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CF7F48C-9793-F64A-9385-B1CE73057B24}"/>
                </a:ext>
              </a:extLst>
            </p:cNvPr>
            <p:cNvSpPr/>
            <p:nvPr/>
          </p:nvSpPr>
          <p:spPr>
            <a:xfrm>
              <a:off x="3799800" y="6739200"/>
              <a:ext cx="46440" cy="17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" h="493">
                  <a:moveTo>
                    <a:pt x="10" y="0"/>
                  </a:moveTo>
                  <a:cubicBezTo>
                    <a:pt x="6" y="0"/>
                    <a:pt x="0" y="0"/>
                    <a:pt x="0" y="6"/>
                  </a:cubicBezTo>
                  <a:cubicBezTo>
                    <a:pt x="0" y="8"/>
                    <a:pt x="2" y="10"/>
                    <a:pt x="5" y="13"/>
                  </a:cubicBezTo>
                  <a:cubicBezTo>
                    <a:pt x="48" y="53"/>
                    <a:pt x="94" y="118"/>
                    <a:pt x="94" y="246"/>
                  </a:cubicBezTo>
                  <a:cubicBezTo>
                    <a:pt x="94" y="349"/>
                    <a:pt x="62" y="427"/>
                    <a:pt x="10" y="475"/>
                  </a:cubicBezTo>
                  <a:cubicBezTo>
                    <a:pt x="0" y="485"/>
                    <a:pt x="0" y="485"/>
                    <a:pt x="0" y="488"/>
                  </a:cubicBezTo>
                  <a:cubicBezTo>
                    <a:pt x="0" y="490"/>
                    <a:pt x="2" y="493"/>
                    <a:pt x="6" y="493"/>
                  </a:cubicBezTo>
                  <a:cubicBezTo>
                    <a:pt x="13" y="493"/>
                    <a:pt x="59" y="461"/>
                    <a:pt x="93" y="398"/>
                  </a:cubicBezTo>
                  <a:cubicBezTo>
                    <a:pt x="115" y="358"/>
                    <a:pt x="130" y="304"/>
                    <a:pt x="130" y="246"/>
                  </a:cubicBezTo>
                  <a:cubicBezTo>
                    <a:pt x="130" y="178"/>
                    <a:pt x="109" y="6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EBC28F6A-17CE-FB4F-9FF2-E8F6155D0F60}"/>
                </a:ext>
              </a:extLst>
            </p:cNvPr>
            <p:cNvSpPr/>
            <p:nvPr/>
          </p:nvSpPr>
          <p:spPr>
            <a:xfrm>
              <a:off x="3885120" y="6769800"/>
              <a:ext cx="9828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" h="323">
                  <a:moveTo>
                    <a:pt x="254" y="173"/>
                  </a:moveTo>
                  <a:cubicBezTo>
                    <a:pt x="262" y="173"/>
                    <a:pt x="274" y="173"/>
                    <a:pt x="274" y="162"/>
                  </a:cubicBezTo>
                  <a:cubicBezTo>
                    <a:pt x="274" y="149"/>
                    <a:pt x="262" y="149"/>
                    <a:pt x="254" y="149"/>
                  </a:cubicBezTo>
                  <a:lnTo>
                    <a:pt x="24" y="149"/>
                  </a:lnTo>
                  <a:cubicBezTo>
                    <a:pt x="32" y="78"/>
                    <a:pt x="93" y="24"/>
                    <a:pt x="170" y="24"/>
                  </a:cubicBezTo>
                  <a:lnTo>
                    <a:pt x="254" y="24"/>
                  </a:lnTo>
                  <a:cubicBezTo>
                    <a:pt x="262" y="24"/>
                    <a:pt x="274" y="24"/>
                    <a:pt x="274" y="13"/>
                  </a:cubicBezTo>
                  <a:cubicBezTo>
                    <a:pt x="274" y="0"/>
                    <a:pt x="262" y="0"/>
                    <a:pt x="254" y="0"/>
                  </a:cubicBezTo>
                  <a:lnTo>
                    <a:pt x="168" y="0"/>
                  </a:lnTo>
                  <a:cubicBezTo>
                    <a:pt x="75" y="0"/>
                    <a:pt x="0" y="72"/>
                    <a:pt x="0" y="162"/>
                  </a:cubicBezTo>
                  <a:cubicBezTo>
                    <a:pt x="0" y="253"/>
                    <a:pt x="77" y="323"/>
                    <a:pt x="168" y="323"/>
                  </a:cubicBezTo>
                  <a:lnTo>
                    <a:pt x="254" y="323"/>
                  </a:lnTo>
                  <a:cubicBezTo>
                    <a:pt x="262" y="323"/>
                    <a:pt x="274" y="323"/>
                    <a:pt x="274" y="310"/>
                  </a:cubicBezTo>
                  <a:cubicBezTo>
                    <a:pt x="274" y="299"/>
                    <a:pt x="262" y="299"/>
                    <a:pt x="254" y="299"/>
                  </a:cubicBezTo>
                  <a:lnTo>
                    <a:pt x="170" y="299"/>
                  </a:lnTo>
                  <a:cubicBezTo>
                    <a:pt x="93" y="299"/>
                    <a:pt x="32" y="245"/>
                    <a:pt x="24" y="1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EA1ABD22-B8D6-5943-94D3-BE4D92ED641D}"/>
                </a:ext>
              </a:extLst>
            </p:cNvPr>
            <p:cNvSpPr/>
            <p:nvPr/>
          </p:nvSpPr>
          <p:spPr>
            <a:xfrm>
              <a:off x="4014720" y="6751440"/>
              <a:ext cx="135720" cy="12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8" h="338">
                  <a:moveTo>
                    <a:pt x="58" y="299"/>
                  </a:moveTo>
                  <a:cubicBezTo>
                    <a:pt x="54" y="315"/>
                    <a:pt x="53" y="320"/>
                    <a:pt x="14" y="320"/>
                  </a:cubicBezTo>
                  <a:cubicBezTo>
                    <a:pt x="6" y="320"/>
                    <a:pt x="0" y="320"/>
                    <a:pt x="0" y="330"/>
                  </a:cubicBezTo>
                  <a:cubicBezTo>
                    <a:pt x="0" y="338"/>
                    <a:pt x="6" y="338"/>
                    <a:pt x="14" y="338"/>
                  </a:cubicBezTo>
                  <a:lnTo>
                    <a:pt x="206" y="338"/>
                  </a:lnTo>
                  <a:cubicBezTo>
                    <a:pt x="290" y="338"/>
                    <a:pt x="352" y="282"/>
                    <a:pt x="352" y="232"/>
                  </a:cubicBezTo>
                  <a:cubicBezTo>
                    <a:pt x="352" y="197"/>
                    <a:pt x="320" y="166"/>
                    <a:pt x="269" y="162"/>
                  </a:cubicBezTo>
                  <a:cubicBezTo>
                    <a:pt x="328" y="150"/>
                    <a:pt x="378" y="112"/>
                    <a:pt x="378" y="70"/>
                  </a:cubicBezTo>
                  <a:cubicBezTo>
                    <a:pt x="378" y="32"/>
                    <a:pt x="339" y="0"/>
                    <a:pt x="275" y="0"/>
                  </a:cubicBezTo>
                  <a:lnTo>
                    <a:pt x="96" y="0"/>
                  </a:lnTo>
                  <a:cubicBezTo>
                    <a:pt x="86" y="0"/>
                    <a:pt x="80" y="0"/>
                    <a:pt x="80" y="11"/>
                  </a:cubicBezTo>
                  <a:cubicBezTo>
                    <a:pt x="80" y="18"/>
                    <a:pt x="86" y="18"/>
                    <a:pt x="96" y="18"/>
                  </a:cubicBezTo>
                  <a:cubicBezTo>
                    <a:pt x="96" y="18"/>
                    <a:pt x="106" y="18"/>
                    <a:pt x="115" y="19"/>
                  </a:cubicBezTo>
                  <a:cubicBezTo>
                    <a:pt x="125" y="19"/>
                    <a:pt x="126" y="21"/>
                    <a:pt x="126" y="26"/>
                  </a:cubicBezTo>
                  <a:cubicBezTo>
                    <a:pt x="126" y="27"/>
                    <a:pt x="126" y="29"/>
                    <a:pt x="123" y="37"/>
                  </a:cubicBezTo>
                  <a:close/>
                  <a:moveTo>
                    <a:pt x="138" y="155"/>
                  </a:moveTo>
                  <a:lnTo>
                    <a:pt x="168" y="35"/>
                  </a:lnTo>
                  <a:cubicBezTo>
                    <a:pt x="171" y="19"/>
                    <a:pt x="171" y="18"/>
                    <a:pt x="192" y="18"/>
                  </a:cubicBezTo>
                  <a:lnTo>
                    <a:pt x="267" y="18"/>
                  </a:lnTo>
                  <a:cubicBezTo>
                    <a:pt x="318" y="18"/>
                    <a:pt x="330" y="51"/>
                    <a:pt x="330" y="70"/>
                  </a:cubicBezTo>
                  <a:cubicBezTo>
                    <a:pt x="330" y="110"/>
                    <a:pt x="285" y="155"/>
                    <a:pt x="218" y="155"/>
                  </a:cubicBezTo>
                  <a:close/>
                  <a:moveTo>
                    <a:pt x="114" y="320"/>
                  </a:moveTo>
                  <a:cubicBezTo>
                    <a:pt x="98" y="320"/>
                    <a:pt x="98" y="320"/>
                    <a:pt x="98" y="315"/>
                  </a:cubicBezTo>
                  <a:cubicBezTo>
                    <a:pt x="98" y="315"/>
                    <a:pt x="98" y="312"/>
                    <a:pt x="99" y="304"/>
                  </a:cubicBezTo>
                  <a:lnTo>
                    <a:pt x="134" y="170"/>
                  </a:lnTo>
                  <a:lnTo>
                    <a:pt x="238" y="170"/>
                  </a:lnTo>
                  <a:cubicBezTo>
                    <a:pt x="285" y="170"/>
                    <a:pt x="302" y="200"/>
                    <a:pt x="302" y="229"/>
                  </a:cubicBezTo>
                  <a:cubicBezTo>
                    <a:pt x="302" y="277"/>
                    <a:pt x="253" y="320"/>
                    <a:pt x="194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64B62396-AEB7-5C4A-A425-17CEC500155C}"/>
                </a:ext>
              </a:extLst>
            </p:cNvPr>
            <p:cNvSpPr/>
            <p:nvPr/>
          </p:nvSpPr>
          <p:spPr>
            <a:xfrm>
              <a:off x="4216320" y="644616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DD71B4AE-20C1-A344-AAD1-CBAEC9807A52}"/>
                </a:ext>
              </a:extLst>
            </p:cNvPr>
            <p:cNvSpPr/>
            <p:nvPr/>
          </p:nvSpPr>
          <p:spPr>
            <a:xfrm>
              <a:off x="4402440" y="651816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575A8ED-6E1A-E947-8B83-74149F5F3298}"/>
                </a:ext>
              </a:extLst>
            </p:cNvPr>
            <p:cNvSpPr/>
            <p:nvPr/>
          </p:nvSpPr>
          <p:spPr>
            <a:xfrm>
              <a:off x="4504320" y="6575759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E5D77F21-14D2-3D4C-B59A-6F293D4863E0}"/>
                </a:ext>
              </a:extLst>
            </p:cNvPr>
            <p:cNvSpPr/>
            <p:nvPr/>
          </p:nvSpPr>
          <p:spPr>
            <a:xfrm>
              <a:off x="4555440" y="6518160"/>
              <a:ext cx="907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224">
                  <a:moveTo>
                    <a:pt x="179" y="29"/>
                  </a:moveTo>
                  <a:cubicBezTo>
                    <a:pt x="168" y="13"/>
                    <a:pt x="152" y="0"/>
                    <a:pt x="128" y="0"/>
                  </a:cubicBezTo>
                  <a:cubicBezTo>
                    <a:pt x="64" y="0"/>
                    <a:pt x="0" y="70"/>
                    <a:pt x="0" y="141"/>
                  </a:cubicBezTo>
                  <a:cubicBezTo>
                    <a:pt x="0" y="189"/>
                    <a:pt x="32" y="224"/>
                    <a:pt x="75" y="224"/>
                  </a:cubicBezTo>
                  <a:cubicBezTo>
                    <a:pt x="101" y="224"/>
                    <a:pt x="125" y="208"/>
                    <a:pt x="146" y="189"/>
                  </a:cubicBezTo>
                  <a:cubicBezTo>
                    <a:pt x="155" y="219"/>
                    <a:pt x="182" y="224"/>
                    <a:pt x="197" y="224"/>
                  </a:cubicBezTo>
                  <a:cubicBezTo>
                    <a:pt x="214" y="224"/>
                    <a:pt x="226" y="213"/>
                    <a:pt x="235" y="197"/>
                  </a:cubicBezTo>
                  <a:cubicBezTo>
                    <a:pt x="246" y="178"/>
                    <a:pt x="253" y="150"/>
                    <a:pt x="253" y="147"/>
                  </a:cubicBezTo>
                  <a:cubicBezTo>
                    <a:pt x="253" y="141"/>
                    <a:pt x="246" y="141"/>
                    <a:pt x="245" y="141"/>
                  </a:cubicBezTo>
                  <a:cubicBezTo>
                    <a:pt x="238" y="141"/>
                    <a:pt x="237" y="144"/>
                    <a:pt x="234" y="157"/>
                  </a:cubicBezTo>
                  <a:cubicBezTo>
                    <a:pt x="227" y="181"/>
                    <a:pt x="218" y="210"/>
                    <a:pt x="197" y="210"/>
                  </a:cubicBezTo>
                  <a:cubicBezTo>
                    <a:pt x="184" y="210"/>
                    <a:pt x="181" y="198"/>
                    <a:pt x="181" y="186"/>
                  </a:cubicBezTo>
                  <a:cubicBezTo>
                    <a:pt x="181" y="178"/>
                    <a:pt x="186" y="158"/>
                    <a:pt x="189" y="146"/>
                  </a:cubicBezTo>
                  <a:cubicBezTo>
                    <a:pt x="192" y="133"/>
                    <a:pt x="197" y="112"/>
                    <a:pt x="200" y="101"/>
                  </a:cubicBezTo>
                  <a:lnTo>
                    <a:pt x="210" y="64"/>
                  </a:lnTo>
                  <a:cubicBezTo>
                    <a:pt x="213" y="51"/>
                    <a:pt x="218" y="27"/>
                    <a:pt x="218" y="26"/>
                  </a:cubicBezTo>
                  <a:cubicBezTo>
                    <a:pt x="218" y="14"/>
                    <a:pt x="210" y="10"/>
                    <a:pt x="202" y="10"/>
                  </a:cubicBezTo>
                  <a:cubicBezTo>
                    <a:pt x="194" y="10"/>
                    <a:pt x="182" y="16"/>
                    <a:pt x="179" y="29"/>
                  </a:cubicBezTo>
                  <a:close/>
                  <a:moveTo>
                    <a:pt x="147" y="157"/>
                  </a:moveTo>
                  <a:cubicBezTo>
                    <a:pt x="144" y="171"/>
                    <a:pt x="133" y="181"/>
                    <a:pt x="122" y="190"/>
                  </a:cubicBezTo>
                  <a:cubicBezTo>
                    <a:pt x="117" y="194"/>
                    <a:pt x="98" y="210"/>
                    <a:pt x="77" y="210"/>
                  </a:cubicBezTo>
                  <a:cubicBezTo>
                    <a:pt x="58" y="210"/>
                    <a:pt x="40" y="197"/>
                    <a:pt x="40" y="162"/>
                  </a:cubicBezTo>
                  <a:cubicBezTo>
                    <a:pt x="40" y="136"/>
                    <a:pt x="54" y="80"/>
                    <a:pt x="66" y="61"/>
                  </a:cubicBezTo>
                  <a:cubicBezTo>
                    <a:pt x="88" y="21"/>
                    <a:pt x="114" y="14"/>
                    <a:pt x="128" y="14"/>
                  </a:cubicBezTo>
                  <a:cubicBezTo>
                    <a:pt x="162" y="14"/>
                    <a:pt x="171" y="51"/>
                    <a:pt x="171" y="58"/>
                  </a:cubicBezTo>
                  <a:cubicBezTo>
                    <a:pt x="171" y="59"/>
                    <a:pt x="171" y="62"/>
                    <a:pt x="17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0AB49158-B0AA-4545-BE46-0ED393C0559B}"/>
                </a:ext>
              </a:extLst>
            </p:cNvPr>
            <p:cNvSpPr/>
            <p:nvPr/>
          </p:nvSpPr>
          <p:spPr>
            <a:xfrm>
              <a:off x="4673520" y="6575759"/>
              <a:ext cx="22680" cy="5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54">
                  <a:moveTo>
                    <a:pt x="50" y="50"/>
                  </a:moveTo>
                  <a:cubicBezTo>
                    <a:pt x="50" y="77"/>
                    <a:pt x="45" y="109"/>
                    <a:pt x="11" y="141"/>
                  </a:cubicBezTo>
                  <a:cubicBezTo>
                    <a:pt x="8" y="142"/>
                    <a:pt x="6" y="144"/>
                    <a:pt x="6" y="146"/>
                  </a:cubicBezTo>
                  <a:cubicBezTo>
                    <a:pt x="6" y="150"/>
                    <a:pt x="11" y="154"/>
                    <a:pt x="14" y="154"/>
                  </a:cubicBezTo>
                  <a:cubicBezTo>
                    <a:pt x="21" y="154"/>
                    <a:pt x="64" y="114"/>
                    <a:pt x="64" y="54"/>
                  </a:cubicBezTo>
                  <a:cubicBezTo>
                    <a:pt x="64" y="24"/>
                    <a:pt x="51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1" y="58"/>
                    <a:pt x="29" y="58"/>
                  </a:cubicBezTo>
                  <a:cubicBezTo>
                    <a:pt x="42" y="58"/>
                    <a:pt x="50" y="50"/>
                    <a:pt x="5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544357A-DE96-ED49-822B-79F5650C227D}"/>
                </a:ext>
              </a:extLst>
            </p:cNvPr>
            <p:cNvSpPr/>
            <p:nvPr/>
          </p:nvSpPr>
          <p:spPr>
            <a:xfrm>
              <a:off x="4726440" y="6518160"/>
              <a:ext cx="709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" h="224">
                  <a:moveTo>
                    <a:pt x="179" y="32"/>
                  </a:moveTo>
                  <a:cubicBezTo>
                    <a:pt x="166" y="35"/>
                    <a:pt x="158" y="45"/>
                    <a:pt x="158" y="56"/>
                  </a:cubicBezTo>
                  <a:cubicBezTo>
                    <a:pt x="158" y="67"/>
                    <a:pt x="168" y="72"/>
                    <a:pt x="174" y="72"/>
                  </a:cubicBezTo>
                  <a:cubicBezTo>
                    <a:pt x="179" y="72"/>
                    <a:pt x="198" y="69"/>
                    <a:pt x="198" y="43"/>
                  </a:cubicBezTo>
                  <a:cubicBezTo>
                    <a:pt x="198" y="11"/>
                    <a:pt x="162" y="0"/>
                    <a:pt x="131" y="0"/>
                  </a:cubicBezTo>
                  <a:cubicBezTo>
                    <a:pt x="54" y="0"/>
                    <a:pt x="40" y="58"/>
                    <a:pt x="40" y="72"/>
                  </a:cubicBezTo>
                  <a:cubicBezTo>
                    <a:pt x="40" y="91"/>
                    <a:pt x="51" y="102"/>
                    <a:pt x="58" y="109"/>
                  </a:cubicBezTo>
                  <a:cubicBezTo>
                    <a:pt x="70" y="118"/>
                    <a:pt x="80" y="120"/>
                    <a:pt x="114" y="126"/>
                  </a:cubicBezTo>
                  <a:cubicBezTo>
                    <a:pt x="125" y="128"/>
                    <a:pt x="157" y="134"/>
                    <a:pt x="157" y="158"/>
                  </a:cubicBezTo>
                  <a:cubicBezTo>
                    <a:pt x="157" y="168"/>
                    <a:pt x="150" y="186"/>
                    <a:pt x="130" y="198"/>
                  </a:cubicBezTo>
                  <a:cubicBezTo>
                    <a:pt x="110" y="210"/>
                    <a:pt x="86" y="210"/>
                    <a:pt x="80" y="210"/>
                  </a:cubicBezTo>
                  <a:cubicBezTo>
                    <a:pt x="61" y="210"/>
                    <a:pt x="32" y="205"/>
                    <a:pt x="21" y="189"/>
                  </a:cubicBezTo>
                  <a:cubicBezTo>
                    <a:pt x="37" y="187"/>
                    <a:pt x="48" y="174"/>
                    <a:pt x="48" y="160"/>
                  </a:cubicBezTo>
                  <a:cubicBezTo>
                    <a:pt x="48" y="149"/>
                    <a:pt x="38" y="142"/>
                    <a:pt x="29" y="142"/>
                  </a:cubicBezTo>
                  <a:cubicBezTo>
                    <a:pt x="14" y="142"/>
                    <a:pt x="0" y="154"/>
                    <a:pt x="0" y="176"/>
                  </a:cubicBezTo>
                  <a:cubicBezTo>
                    <a:pt x="0" y="205"/>
                    <a:pt x="32" y="224"/>
                    <a:pt x="80" y="224"/>
                  </a:cubicBezTo>
                  <a:cubicBezTo>
                    <a:pt x="171" y="224"/>
                    <a:pt x="187" y="162"/>
                    <a:pt x="187" y="142"/>
                  </a:cubicBezTo>
                  <a:cubicBezTo>
                    <a:pt x="187" y="96"/>
                    <a:pt x="138" y="88"/>
                    <a:pt x="120" y="83"/>
                  </a:cubicBezTo>
                  <a:cubicBezTo>
                    <a:pt x="115" y="83"/>
                    <a:pt x="102" y="80"/>
                    <a:pt x="99" y="80"/>
                  </a:cubicBezTo>
                  <a:cubicBezTo>
                    <a:pt x="82" y="77"/>
                    <a:pt x="72" y="66"/>
                    <a:pt x="72" y="54"/>
                  </a:cubicBezTo>
                  <a:cubicBezTo>
                    <a:pt x="72" y="43"/>
                    <a:pt x="82" y="30"/>
                    <a:pt x="93" y="24"/>
                  </a:cubicBezTo>
                  <a:cubicBezTo>
                    <a:pt x="106" y="14"/>
                    <a:pt x="123" y="14"/>
                    <a:pt x="131" y="14"/>
                  </a:cubicBezTo>
                  <a:cubicBezTo>
                    <a:pt x="142" y="14"/>
                    <a:pt x="168" y="16"/>
                    <a:pt x="17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0E355EBE-6945-6E47-A770-690E13076F6A}"/>
                </a:ext>
              </a:extLst>
            </p:cNvPr>
            <p:cNvSpPr/>
            <p:nvPr/>
          </p:nvSpPr>
          <p:spPr>
            <a:xfrm>
              <a:off x="4820400" y="6474959"/>
              <a:ext cx="35280" cy="6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184">
                  <a:moveTo>
                    <a:pt x="96" y="34"/>
                  </a:moveTo>
                  <a:cubicBezTo>
                    <a:pt x="96" y="34"/>
                    <a:pt x="99" y="26"/>
                    <a:pt x="99" y="21"/>
                  </a:cubicBezTo>
                  <a:cubicBezTo>
                    <a:pt x="99" y="8"/>
                    <a:pt x="88" y="0"/>
                    <a:pt x="77" y="0"/>
                  </a:cubicBezTo>
                  <a:cubicBezTo>
                    <a:pt x="62" y="0"/>
                    <a:pt x="58" y="11"/>
                    <a:pt x="56" y="16"/>
                  </a:cubicBezTo>
                  <a:lnTo>
                    <a:pt x="2" y="170"/>
                  </a:lnTo>
                  <a:cubicBezTo>
                    <a:pt x="0" y="174"/>
                    <a:pt x="0" y="174"/>
                    <a:pt x="0" y="176"/>
                  </a:cubicBezTo>
                  <a:cubicBezTo>
                    <a:pt x="0" y="181"/>
                    <a:pt x="14" y="184"/>
                    <a:pt x="16" y="184"/>
                  </a:cubicBezTo>
                  <a:cubicBezTo>
                    <a:pt x="19" y="184"/>
                    <a:pt x="19" y="182"/>
                    <a:pt x="21" y="1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FC3F888-AF61-4C4D-A8C9-A23BD1081B36}"/>
                </a:ext>
              </a:extLst>
            </p:cNvPr>
            <p:cNvSpPr/>
            <p:nvPr/>
          </p:nvSpPr>
          <p:spPr>
            <a:xfrm>
              <a:off x="4971960" y="634284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837"/>
                  </a:moveTo>
                  <a:cubicBezTo>
                    <a:pt x="186" y="835"/>
                    <a:pt x="184" y="834"/>
                    <a:pt x="182" y="830"/>
                  </a:cubicBezTo>
                  <a:cubicBezTo>
                    <a:pt x="150" y="797"/>
                    <a:pt x="101" y="739"/>
                    <a:pt x="72" y="624"/>
                  </a:cubicBezTo>
                  <a:cubicBezTo>
                    <a:pt x="56" y="560"/>
                    <a:pt x="50" y="488"/>
                    <a:pt x="50" y="422"/>
                  </a:cubicBezTo>
                  <a:cubicBezTo>
                    <a:pt x="50" y="237"/>
                    <a:pt x="94" y="107"/>
                    <a:pt x="179" y="16"/>
                  </a:cubicBezTo>
                  <a:cubicBezTo>
                    <a:pt x="186" y="10"/>
                    <a:pt x="186" y="8"/>
                    <a:pt x="186" y="6"/>
                  </a:cubicBezTo>
                  <a:cubicBezTo>
                    <a:pt x="186" y="0"/>
                    <a:pt x="179" y="0"/>
                    <a:pt x="176" y="0"/>
                  </a:cubicBezTo>
                  <a:cubicBezTo>
                    <a:pt x="166" y="0"/>
                    <a:pt x="128" y="42"/>
                    <a:pt x="118" y="53"/>
                  </a:cubicBezTo>
                  <a:cubicBezTo>
                    <a:pt x="46" y="138"/>
                    <a:pt x="0" y="266"/>
                    <a:pt x="0" y="422"/>
                  </a:cubicBezTo>
                  <a:cubicBezTo>
                    <a:pt x="0" y="522"/>
                    <a:pt x="18" y="664"/>
                    <a:pt x="110" y="782"/>
                  </a:cubicBezTo>
                  <a:cubicBezTo>
                    <a:pt x="118" y="790"/>
                    <a:pt x="163" y="845"/>
                    <a:pt x="176" y="845"/>
                  </a:cubicBezTo>
                  <a:cubicBezTo>
                    <a:pt x="179" y="845"/>
                    <a:pt x="186" y="845"/>
                    <a:pt x="186" y="8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AAEB5C35-CD24-BC41-8B65-945A80520CE7}"/>
                </a:ext>
              </a:extLst>
            </p:cNvPr>
            <p:cNvSpPr/>
            <p:nvPr/>
          </p:nvSpPr>
          <p:spPr>
            <a:xfrm>
              <a:off x="5055480" y="6399360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4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1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0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0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6CD11947-A05B-8545-9E18-2899B5DC31FF}"/>
                </a:ext>
              </a:extLst>
            </p:cNvPr>
            <p:cNvSpPr/>
            <p:nvPr/>
          </p:nvSpPr>
          <p:spPr>
            <a:xfrm>
              <a:off x="5151240" y="644616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FBDA1903-DC63-D549-9890-226033A2308C}"/>
                </a:ext>
              </a:extLst>
            </p:cNvPr>
            <p:cNvSpPr/>
            <p:nvPr/>
          </p:nvSpPr>
          <p:spPr>
            <a:xfrm>
              <a:off x="5281200" y="6446160"/>
              <a:ext cx="1033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20">
                  <a:moveTo>
                    <a:pt x="42" y="270"/>
                  </a:moveTo>
                  <a:cubicBezTo>
                    <a:pt x="40" y="282"/>
                    <a:pt x="35" y="298"/>
                    <a:pt x="35" y="301"/>
                  </a:cubicBezTo>
                  <a:cubicBezTo>
                    <a:pt x="35" y="314"/>
                    <a:pt x="45" y="320"/>
                    <a:pt x="56" y="320"/>
                  </a:cubicBezTo>
                  <a:cubicBezTo>
                    <a:pt x="64" y="320"/>
                    <a:pt x="77" y="314"/>
                    <a:pt x="82" y="301"/>
                  </a:cubicBezTo>
                  <a:cubicBezTo>
                    <a:pt x="83" y="298"/>
                    <a:pt x="107" y="202"/>
                    <a:pt x="110" y="189"/>
                  </a:cubicBezTo>
                  <a:cubicBezTo>
                    <a:pt x="115" y="165"/>
                    <a:pt x="128" y="115"/>
                    <a:pt x="133" y="96"/>
                  </a:cubicBezTo>
                  <a:cubicBezTo>
                    <a:pt x="136" y="88"/>
                    <a:pt x="155" y="54"/>
                    <a:pt x="173" y="38"/>
                  </a:cubicBezTo>
                  <a:cubicBezTo>
                    <a:pt x="178" y="34"/>
                    <a:pt x="198" y="16"/>
                    <a:pt x="229" y="16"/>
                  </a:cubicBezTo>
                  <a:cubicBezTo>
                    <a:pt x="248" y="16"/>
                    <a:pt x="258" y="24"/>
                    <a:pt x="259" y="24"/>
                  </a:cubicBezTo>
                  <a:cubicBezTo>
                    <a:pt x="237" y="27"/>
                    <a:pt x="222" y="45"/>
                    <a:pt x="222" y="62"/>
                  </a:cubicBezTo>
                  <a:cubicBezTo>
                    <a:pt x="222" y="74"/>
                    <a:pt x="230" y="88"/>
                    <a:pt x="250" y="88"/>
                  </a:cubicBezTo>
                  <a:cubicBezTo>
                    <a:pt x="267" y="88"/>
                    <a:pt x="288" y="72"/>
                    <a:pt x="288" y="46"/>
                  </a:cubicBezTo>
                  <a:cubicBezTo>
                    <a:pt x="288" y="21"/>
                    <a:pt x="266" y="0"/>
                    <a:pt x="229" y="0"/>
                  </a:cubicBezTo>
                  <a:cubicBezTo>
                    <a:pt x="182" y="0"/>
                    <a:pt x="152" y="35"/>
                    <a:pt x="139" y="54"/>
                  </a:cubicBezTo>
                  <a:cubicBezTo>
                    <a:pt x="133" y="22"/>
                    <a:pt x="107" y="0"/>
                    <a:pt x="74" y="0"/>
                  </a:cubicBezTo>
                  <a:cubicBezTo>
                    <a:pt x="42" y="0"/>
                    <a:pt x="29" y="27"/>
                    <a:pt x="22" y="40"/>
                  </a:cubicBezTo>
                  <a:cubicBezTo>
                    <a:pt x="10" y="64"/>
                    <a:pt x="0" y="107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21" y="99"/>
                  </a:cubicBezTo>
                  <a:cubicBezTo>
                    <a:pt x="32" y="50"/>
                    <a:pt x="46" y="16"/>
                    <a:pt x="72" y="16"/>
                  </a:cubicBezTo>
                  <a:cubicBezTo>
                    <a:pt x="85" y="16"/>
                    <a:pt x="94" y="21"/>
                    <a:pt x="94" y="48"/>
                  </a:cubicBezTo>
                  <a:cubicBezTo>
                    <a:pt x="94" y="62"/>
                    <a:pt x="91" y="70"/>
                    <a:pt x="83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31652EA8-D016-994C-80C9-37132C8B45F3}"/>
                </a:ext>
              </a:extLst>
            </p:cNvPr>
            <p:cNvSpPr/>
            <p:nvPr/>
          </p:nvSpPr>
          <p:spPr>
            <a:xfrm>
              <a:off x="5398920" y="6446160"/>
              <a:ext cx="11664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5" h="456">
                  <a:moveTo>
                    <a:pt x="322" y="46"/>
                  </a:moveTo>
                  <a:cubicBezTo>
                    <a:pt x="323" y="42"/>
                    <a:pt x="325" y="38"/>
                    <a:pt x="325" y="34"/>
                  </a:cubicBezTo>
                  <a:cubicBezTo>
                    <a:pt x="325" y="21"/>
                    <a:pt x="315" y="14"/>
                    <a:pt x="304" y="14"/>
                  </a:cubicBezTo>
                  <a:cubicBezTo>
                    <a:pt x="296" y="14"/>
                    <a:pt x="278" y="19"/>
                    <a:pt x="275" y="45"/>
                  </a:cubicBezTo>
                  <a:cubicBezTo>
                    <a:pt x="262" y="18"/>
                    <a:pt x="237" y="0"/>
                    <a:pt x="210" y="0"/>
                  </a:cubicBezTo>
                  <a:cubicBezTo>
                    <a:pt x="128" y="0"/>
                    <a:pt x="42" y="99"/>
                    <a:pt x="42" y="200"/>
                  </a:cubicBezTo>
                  <a:cubicBezTo>
                    <a:pt x="42" y="270"/>
                    <a:pt x="85" y="312"/>
                    <a:pt x="134" y="312"/>
                  </a:cubicBezTo>
                  <a:cubicBezTo>
                    <a:pt x="176" y="312"/>
                    <a:pt x="210" y="278"/>
                    <a:pt x="218" y="270"/>
                  </a:cubicBezTo>
                  <a:lnTo>
                    <a:pt x="218" y="272"/>
                  </a:lnTo>
                  <a:cubicBezTo>
                    <a:pt x="203" y="334"/>
                    <a:pt x="194" y="363"/>
                    <a:pt x="194" y="365"/>
                  </a:cubicBezTo>
                  <a:cubicBezTo>
                    <a:pt x="192" y="371"/>
                    <a:pt x="168" y="442"/>
                    <a:pt x="93" y="442"/>
                  </a:cubicBezTo>
                  <a:cubicBezTo>
                    <a:pt x="78" y="442"/>
                    <a:pt x="56" y="440"/>
                    <a:pt x="37" y="434"/>
                  </a:cubicBezTo>
                  <a:cubicBezTo>
                    <a:pt x="58" y="427"/>
                    <a:pt x="66" y="410"/>
                    <a:pt x="66" y="397"/>
                  </a:cubicBezTo>
                  <a:cubicBezTo>
                    <a:pt x="66" y="386"/>
                    <a:pt x="58" y="373"/>
                    <a:pt x="38" y="373"/>
                  </a:cubicBezTo>
                  <a:cubicBezTo>
                    <a:pt x="22" y="373"/>
                    <a:pt x="0" y="386"/>
                    <a:pt x="0" y="413"/>
                  </a:cubicBezTo>
                  <a:cubicBezTo>
                    <a:pt x="0" y="442"/>
                    <a:pt x="26" y="456"/>
                    <a:pt x="94" y="456"/>
                  </a:cubicBezTo>
                  <a:cubicBezTo>
                    <a:pt x="182" y="456"/>
                    <a:pt x="234" y="402"/>
                    <a:pt x="243" y="358"/>
                  </a:cubicBezTo>
                  <a:close/>
                  <a:moveTo>
                    <a:pt x="230" y="221"/>
                  </a:moveTo>
                  <a:cubicBezTo>
                    <a:pt x="226" y="240"/>
                    <a:pt x="210" y="258"/>
                    <a:pt x="194" y="270"/>
                  </a:cubicBezTo>
                  <a:cubicBezTo>
                    <a:pt x="179" y="283"/>
                    <a:pt x="157" y="296"/>
                    <a:pt x="138" y="296"/>
                  </a:cubicBezTo>
                  <a:cubicBezTo>
                    <a:pt x="102" y="296"/>
                    <a:pt x="91" y="259"/>
                    <a:pt x="91" y="232"/>
                  </a:cubicBezTo>
                  <a:cubicBezTo>
                    <a:pt x="91" y="197"/>
                    <a:pt x="112" y="114"/>
                    <a:pt x="131" y="78"/>
                  </a:cubicBezTo>
                  <a:cubicBezTo>
                    <a:pt x="150" y="43"/>
                    <a:pt x="181" y="16"/>
                    <a:pt x="210" y="16"/>
                  </a:cubicBezTo>
                  <a:cubicBezTo>
                    <a:pt x="256" y="16"/>
                    <a:pt x="266" y="72"/>
                    <a:pt x="266" y="77"/>
                  </a:cubicBezTo>
                  <a:cubicBezTo>
                    <a:pt x="266" y="80"/>
                    <a:pt x="266" y="83"/>
                    <a:pt x="264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B85F90DD-4526-0145-BFB7-9BBF404D5FA1}"/>
                </a:ext>
              </a:extLst>
            </p:cNvPr>
            <p:cNvSpPr/>
            <p:nvPr/>
          </p:nvSpPr>
          <p:spPr>
            <a:xfrm>
              <a:off x="5535720" y="6446160"/>
              <a:ext cx="975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2" h="320">
                  <a:moveTo>
                    <a:pt x="99" y="149"/>
                  </a:moveTo>
                  <a:cubicBezTo>
                    <a:pt x="120" y="149"/>
                    <a:pt x="173" y="147"/>
                    <a:pt x="208" y="133"/>
                  </a:cubicBezTo>
                  <a:cubicBezTo>
                    <a:pt x="258" y="112"/>
                    <a:pt x="261" y="70"/>
                    <a:pt x="261" y="61"/>
                  </a:cubicBezTo>
                  <a:cubicBezTo>
                    <a:pt x="261" y="29"/>
                    <a:pt x="234" y="0"/>
                    <a:pt x="186" y="0"/>
                  </a:cubicBezTo>
                  <a:cubicBezTo>
                    <a:pt x="107" y="0"/>
                    <a:pt x="0" y="69"/>
                    <a:pt x="0" y="192"/>
                  </a:cubicBezTo>
                  <a:cubicBezTo>
                    <a:pt x="0" y="264"/>
                    <a:pt x="42" y="320"/>
                    <a:pt x="110" y="320"/>
                  </a:cubicBezTo>
                  <a:cubicBezTo>
                    <a:pt x="213" y="320"/>
                    <a:pt x="272" y="245"/>
                    <a:pt x="272" y="237"/>
                  </a:cubicBezTo>
                  <a:cubicBezTo>
                    <a:pt x="272" y="232"/>
                    <a:pt x="267" y="227"/>
                    <a:pt x="262" y="227"/>
                  </a:cubicBezTo>
                  <a:cubicBezTo>
                    <a:pt x="259" y="227"/>
                    <a:pt x="258" y="229"/>
                    <a:pt x="254" y="235"/>
                  </a:cubicBezTo>
                  <a:cubicBezTo>
                    <a:pt x="198" y="304"/>
                    <a:pt x="122" y="304"/>
                    <a:pt x="112" y="304"/>
                  </a:cubicBezTo>
                  <a:cubicBezTo>
                    <a:pt x="58" y="304"/>
                    <a:pt x="51" y="245"/>
                    <a:pt x="51" y="222"/>
                  </a:cubicBezTo>
                  <a:cubicBezTo>
                    <a:pt x="51" y="214"/>
                    <a:pt x="51" y="192"/>
                    <a:pt x="62" y="149"/>
                  </a:cubicBezTo>
                  <a:close/>
                  <a:moveTo>
                    <a:pt x="67" y="133"/>
                  </a:moveTo>
                  <a:cubicBezTo>
                    <a:pt x="94" y="26"/>
                    <a:pt x="166" y="16"/>
                    <a:pt x="186" y="16"/>
                  </a:cubicBezTo>
                  <a:cubicBezTo>
                    <a:pt x="219" y="16"/>
                    <a:pt x="237" y="37"/>
                    <a:pt x="237" y="61"/>
                  </a:cubicBezTo>
                  <a:cubicBezTo>
                    <a:pt x="237" y="133"/>
                    <a:pt x="125" y="133"/>
                    <a:pt x="96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C3C3C35C-5204-4C42-8922-E6F0AC3657E0}"/>
                </a:ext>
              </a:extLst>
            </p:cNvPr>
            <p:cNvSpPr/>
            <p:nvPr/>
          </p:nvSpPr>
          <p:spPr>
            <a:xfrm>
              <a:off x="5647680" y="6399360"/>
              <a:ext cx="78120" cy="161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0">
                  <a:moveTo>
                    <a:pt x="130" y="160"/>
                  </a:moveTo>
                  <a:lnTo>
                    <a:pt x="197" y="160"/>
                  </a:lnTo>
                  <a:cubicBezTo>
                    <a:pt x="210" y="160"/>
                    <a:pt x="218" y="160"/>
                    <a:pt x="218" y="146"/>
                  </a:cubicBezTo>
                  <a:cubicBezTo>
                    <a:pt x="218" y="138"/>
                    <a:pt x="210" y="138"/>
                    <a:pt x="197" y="138"/>
                  </a:cubicBezTo>
                  <a:lnTo>
                    <a:pt x="136" y="138"/>
                  </a:lnTo>
                  <a:cubicBezTo>
                    <a:pt x="160" y="37"/>
                    <a:pt x="165" y="24"/>
                    <a:pt x="165" y="19"/>
                  </a:cubicBezTo>
                  <a:cubicBezTo>
                    <a:pt x="165" y="6"/>
                    <a:pt x="155" y="0"/>
                    <a:pt x="144" y="0"/>
                  </a:cubicBezTo>
                  <a:cubicBezTo>
                    <a:pt x="142" y="0"/>
                    <a:pt x="122" y="0"/>
                    <a:pt x="115" y="26"/>
                  </a:cubicBezTo>
                  <a:lnTo>
                    <a:pt x="88" y="138"/>
                  </a:lnTo>
                  <a:lnTo>
                    <a:pt x="21" y="138"/>
                  </a:lnTo>
                  <a:cubicBezTo>
                    <a:pt x="6" y="138"/>
                    <a:pt x="0" y="138"/>
                    <a:pt x="0" y="150"/>
                  </a:cubicBezTo>
                  <a:cubicBezTo>
                    <a:pt x="0" y="160"/>
                    <a:pt x="6" y="160"/>
                    <a:pt x="19" y="160"/>
                  </a:cubicBezTo>
                  <a:lnTo>
                    <a:pt x="82" y="160"/>
                  </a:lnTo>
                  <a:cubicBezTo>
                    <a:pt x="30" y="360"/>
                    <a:pt x="29" y="371"/>
                    <a:pt x="29" y="384"/>
                  </a:cubicBezTo>
                  <a:cubicBezTo>
                    <a:pt x="29" y="422"/>
                    <a:pt x="56" y="450"/>
                    <a:pt x="93" y="450"/>
                  </a:cubicBezTo>
                  <a:cubicBezTo>
                    <a:pt x="166" y="450"/>
                    <a:pt x="206" y="346"/>
                    <a:pt x="206" y="341"/>
                  </a:cubicBezTo>
                  <a:cubicBezTo>
                    <a:pt x="206" y="334"/>
                    <a:pt x="200" y="334"/>
                    <a:pt x="197" y="334"/>
                  </a:cubicBezTo>
                  <a:cubicBezTo>
                    <a:pt x="192" y="334"/>
                    <a:pt x="190" y="336"/>
                    <a:pt x="187" y="344"/>
                  </a:cubicBezTo>
                  <a:cubicBezTo>
                    <a:pt x="157" y="418"/>
                    <a:pt x="118" y="434"/>
                    <a:pt x="94" y="434"/>
                  </a:cubicBezTo>
                  <a:cubicBezTo>
                    <a:pt x="80" y="434"/>
                    <a:pt x="74" y="424"/>
                    <a:pt x="74" y="402"/>
                  </a:cubicBezTo>
                  <a:cubicBezTo>
                    <a:pt x="74" y="384"/>
                    <a:pt x="74" y="379"/>
                    <a:pt x="77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50CB353-F866-F24C-92E3-6434826CCA8A}"/>
                </a:ext>
              </a:extLst>
            </p:cNvPr>
            <p:cNvSpPr/>
            <p:nvPr/>
          </p:nvSpPr>
          <p:spPr>
            <a:xfrm>
              <a:off x="5757480" y="6368400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6ADF94D-3253-874D-8F93-DCE2FEA91DF3}"/>
                </a:ext>
              </a:extLst>
            </p:cNvPr>
            <p:cNvSpPr/>
            <p:nvPr/>
          </p:nvSpPr>
          <p:spPr>
            <a:xfrm>
              <a:off x="5843880" y="644616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B4BD6CB0-2296-674D-9E1D-84CBD6792069}"/>
                </a:ext>
              </a:extLst>
            </p:cNvPr>
            <p:cNvSpPr/>
            <p:nvPr/>
          </p:nvSpPr>
          <p:spPr>
            <a:xfrm>
              <a:off x="5957640" y="6354360"/>
              <a:ext cx="44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256">
                  <a:moveTo>
                    <a:pt x="120" y="43"/>
                  </a:moveTo>
                  <a:cubicBezTo>
                    <a:pt x="125" y="35"/>
                    <a:pt x="125" y="30"/>
                    <a:pt x="125" y="27"/>
                  </a:cubicBezTo>
                  <a:cubicBezTo>
                    <a:pt x="125" y="11"/>
                    <a:pt x="110" y="0"/>
                    <a:pt x="96" y="0"/>
                  </a:cubicBezTo>
                  <a:cubicBezTo>
                    <a:pt x="77" y="0"/>
                    <a:pt x="70" y="16"/>
                    <a:pt x="69" y="24"/>
                  </a:cubicBezTo>
                  <a:lnTo>
                    <a:pt x="3" y="238"/>
                  </a:lnTo>
                  <a:cubicBezTo>
                    <a:pt x="2" y="238"/>
                    <a:pt x="0" y="245"/>
                    <a:pt x="0" y="245"/>
                  </a:cubicBezTo>
                  <a:cubicBezTo>
                    <a:pt x="0" y="251"/>
                    <a:pt x="16" y="256"/>
                    <a:pt x="19" y="256"/>
                  </a:cubicBezTo>
                  <a:cubicBezTo>
                    <a:pt x="22" y="256"/>
                    <a:pt x="24" y="256"/>
                    <a:pt x="27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F422A6AC-BDFA-264C-9001-7B6A6A22E6F4}"/>
                </a:ext>
              </a:extLst>
            </p:cNvPr>
            <p:cNvSpPr/>
            <p:nvPr/>
          </p:nvSpPr>
          <p:spPr>
            <a:xfrm>
              <a:off x="6041519" y="653112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D1C7C35A-A3C4-8C49-9D65-C403400E8B01}"/>
                </a:ext>
              </a:extLst>
            </p:cNvPr>
            <p:cNvSpPr/>
            <p:nvPr/>
          </p:nvSpPr>
          <p:spPr>
            <a:xfrm>
              <a:off x="6141960" y="644616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7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6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4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59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76C30FA1-8FFA-9D4A-912F-C2B010EF1EDD}"/>
                </a:ext>
              </a:extLst>
            </p:cNvPr>
            <p:cNvSpPr/>
            <p:nvPr/>
          </p:nvSpPr>
          <p:spPr>
            <a:xfrm>
              <a:off x="6273720" y="6354360"/>
              <a:ext cx="44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256">
                  <a:moveTo>
                    <a:pt x="120" y="43"/>
                  </a:moveTo>
                  <a:cubicBezTo>
                    <a:pt x="125" y="35"/>
                    <a:pt x="125" y="30"/>
                    <a:pt x="125" y="27"/>
                  </a:cubicBezTo>
                  <a:cubicBezTo>
                    <a:pt x="125" y="11"/>
                    <a:pt x="110" y="0"/>
                    <a:pt x="96" y="0"/>
                  </a:cubicBezTo>
                  <a:cubicBezTo>
                    <a:pt x="77" y="0"/>
                    <a:pt x="70" y="16"/>
                    <a:pt x="69" y="24"/>
                  </a:cubicBezTo>
                  <a:lnTo>
                    <a:pt x="3" y="238"/>
                  </a:lnTo>
                  <a:cubicBezTo>
                    <a:pt x="2" y="238"/>
                    <a:pt x="0" y="245"/>
                    <a:pt x="0" y="245"/>
                  </a:cubicBezTo>
                  <a:cubicBezTo>
                    <a:pt x="0" y="251"/>
                    <a:pt x="16" y="256"/>
                    <a:pt x="19" y="256"/>
                  </a:cubicBezTo>
                  <a:cubicBezTo>
                    <a:pt x="22" y="256"/>
                    <a:pt x="24" y="256"/>
                    <a:pt x="27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AACFC3E3-EC90-3F44-A0C5-5B2948E40515}"/>
                </a:ext>
              </a:extLst>
            </p:cNvPr>
            <p:cNvSpPr/>
            <p:nvPr/>
          </p:nvSpPr>
          <p:spPr>
            <a:xfrm>
              <a:off x="6357960" y="6449040"/>
              <a:ext cx="277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440">
                  <a:moveTo>
                    <a:pt x="77" y="37"/>
                  </a:moveTo>
                  <a:cubicBezTo>
                    <a:pt x="77" y="18"/>
                    <a:pt x="59" y="0"/>
                    <a:pt x="38" y="0"/>
                  </a:cubicBezTo>
                  <a:cubicBezTo>
                    <a:pt x="18" y="0"/>
                    <a:pt x="0" y="18"/>
                    <a:pt x="0" y="37"/>
                  </a:cubicBezTo>
                  <a:cubicBezTo>
                    <a:pt x="0" y="58"/>
                    <a:pt x="18" y="75"/>
                    <a:pt x="38" y="75"/>
                  </a:cubicBezTo>
                  <a:cubicBezTo>
                    <a:pt x="59" y="75"/>
                    <a:pt x="77" y="58"/>
                    <a:pt x="77" y="37"/>
                  </a:cubicBezTo>
                  <a:close/>
                  <a:moveTo>
                    <a:pt x="62" y="296"/>
                  </a:moveTo>
                  <a:cubicBezTo>
                    <a:pt x="62" y="317"/>
                    <a:pt x="62" y="371"/>
                    <a:pt x="16" y="424"/>
                  </a:cubicBezTo>
                  <a:cubicBezTo>
                    <a:pt x="11" y="429"/>
                    <a:pt x="11" y="430"/>
                    <a:pt x="11" y="432"/>
                  </a:cubicBezTo>
                  <a:cubicBezTo>
                    <a:pt x="11" y="437"/>
                    <a:pt x="14" y="440"/>
                    <a:pt x="19" y="440"/>
                  </a:cubicBezTo>
                  <a:cubicBezTo>
                    <a:pt x="27" y="440"/>
                    <a:pt x="78" y="384"/>
                    <a:pt x="78" y="302"/>
                  </a:cubicBezTo>
                  <a:cubicBezTo>
                    <a:pt x="78" y="282"/>
                    <a:pt x="77" y="229"/>
                    <a:pt x="38" y="229"/>
                  </a:cubicBezTo>
                  <a:cubicBezTo>
                    <a:pt x="13" y="229"/>
                    <a:pt x="0" y="248"/>
                    <a:pt x="0" y="267"/>
                  </a:cubicBezTo>
                  <a:cubicBezTo>
                    <a:pt x="0" y="285"/>
                    <a:pt x="13" y="304"/>
                    <a:pt x="38" y="304"/>
                  </a:cubicBezTo>
                  <a:cubicBezTo>
                    <a:pt x="42" y="304"/>
                    <a:pt x="43" y="304"/>
                    <a:pt x="43" y="304"/>
                  </a:cubicBezTo>
                  <a:cubicBezTo>
                    <a:pt x="50" y="302"/>
                    <a:pt x="56" y="301"/>
                    <a:pt x="62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9D7F762B-9CC4-BD42-AFEE-591E67814A10}"/>
                </a:ext>
              </a:extLst>
            </p:cNvPr>
            <p:cNvSpPr/>
            <p:nvPr/>
          </p:nvSpPr>
          <p:spPr>
            <a:xfrm>
              <a:off x="6455880" y="644616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5" y="30"/>
                    <a:pt x="315" y="27"/>
                  </a:cubicBezTo>
                  <a:cubicBezTo>
                    <a:pt x="315" y="14"/>
                    <a:pt x="306" y="8"/>
                    <a:pt x="296" y="8"/>
                  </a:cubicBezTo>
                  <a:cubicBezTo>
                    <a:pt x="286" y="8"/>
                    <a:pt x="274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D4477A09-545F-184F-A615-62B6825424AB}"/>
                </a:ext>
              </a:extLst>
            </p:cNvPr>
            <p:cNvSpPr/>
            <p:nvPr/>
          </p:nvSpPr>
          <p:spPr>
            <a:xfrm>
              <a:off x="6657479" y="653112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2CC092C0-2BB9-B740-80C6-C89F3AF74698}"/>
                </a:ext>
              </a:extLst>
            </p:cNvPr>
            <p:cNvSpPr/>
            <p:nvPr/>
          </p:nvSpPr>
          <p:spPr>
            <a:xfrm>
              <a:off x="6755399" y="6446160"/>
              <a:ext cx="16776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320">
                  <a:moveTo>
                    <a:pt x="306" y="72"/>
                  </a:moveTo>
                  <a:cubicBezTo>
                    <a:pt x="309" y="58"/>
                    <a:pt x="317" y="30"/>
                    <a:pt x="317" y="27"/>
                  </a:cubicBezTo>
                  <a:cubicBezTo>
                    <a:pt x="317" y="14"/>
                    <a:pt x="306" y="8"/>
                    <a:pt x="296" y="8"/>
                  </a:cubicBezTo>
                  <a:cubicBezTo>
                    <a:pt x="286" y="8"/>
                    <a:pt x="275" y="13"/>
                    <a:pt x="269" y="27"/>
                  </a:cubicBezTo>
                  <a:cubicBezTo>
                    <a:pt x="267" y="32"/>
                    <a:pt x="234" y="168"/>
                    <a:pt x="229" y="186"/>
                  </a:cubicBezTo>
                  <a:cubicBezTo>
                    <a:pt x="224" y="206"/>
                    <a:pt x="222" y="219"/>
                    <a:pt x="222" y="232"/>
                  </a:cubicBezTo>
                  <a:cubicBezTo>
                    <a:pt x="222" y="240"/>
                    <a:pt x="222" y="242"/>
                    <a:pt x="224" y="245"/>
                  </a:cubicBezTo>
                  <a:cubicBezTo>
                    <a:pt x="208" y="283"/>
                    <a:pt x="186" y="304"/>
                    <a:pt x="158" y="304"/>
                  </a:cubicBezTo>
                  <a:cubicBezTo>
                    <a:pt x="102" y="304"/>
                    <a:pt x="102" y="253"/>
                    <a:pt x="102" y="240"/>
                  </a:cubicBezTo>
                  <a:cubicBezTo>
                    <a:pt x="102" y="218"/>
                    <a:pt x="106" y="190"/>
                    <a:pt x="139" y="102"/>
                  </a:cubicBezTo>
                  <a:cubicBezTo>
                    <a:pt x="147" y="82"/>
                    <a:pt x="150" y="72"/>
                    <a:pt x="150" y="58"/>
                  </a:cubicBezTo>
                  <a:cubicBezTo>
                    <a:pt x="150" y="26"/>
                    <a:pt x="128" y="0"/>
                    <a:pt x="93" y="0"/>
                  </a:cubicBezTo>
                  <a:cubicBezTo>
                    <a:pt x="26" y="0"/>
                    <a:pt x="0" y="102"/>
                    <a:pt x="0" y="109"/>
                  </a:cubicBezTo>
                  <a:cubicBezTo>
                    <a:pt x="0" y="115"/>
                    <a:pt x="6" y="115"/>
                    <a:pt x="8" y="115"/>
                  </a:cubicBezTo>
                  <a:cubicBezTo>
                    <a:pt x="16" y="115"/>
                    <a:pt x="16" y="115"/>
                    <a:pt x="19" y="102"/>
                  </a:cubicBezTo>
                  <a:cubicBezTo>
                    <a:pt x="38" y="37"/>
                    <a:pt x="66" y="16"/>
                    <a:pt x="91" y="16"/>
                  </a:cubicBezTo>
                  <a:cubicBezTo>
                    <a:pt x="98" y="16"/>
                    <a:pt x="109" y="16"/>
                    <a:pt x="109" y="38"/>
                  </a:cubicBezTo>
                  <a:cubicBezTo>
                    <a:pt x="109" y="56"/>
                    <a:pt x="101" y="77"/>
                    <a:pt x="96" y="88"/>
                  </a:cubicBezTo>
                  <a:cubicBezTo>
                    <a:pt x="66" y="171"/>
                    <a:pt x="56" y="205"/>
                    <a:pt x="56" y="230"/>
                  </a:cubicBezTo>
                  <a:cubicBezTo>
                    <a:pt x="56" y="296"/>
                    <a:pt x="104" y="320"/>
                    <a:pt x="157" y="320"/>
                  </a:cubicBezTo>
                  <a:cubicBezTo>
                    <a:pt x="168" y="320"/>
                    <a:pt x="202" y="320"/>
                    <a:pt x="230" y="270"/>
                  </a:cubicBezTo>
                  <a:cubicBezTo>
                    <a:pt x="248" y="315"/>
                    <a:pt x="298" y="320"/>
                    <a:pt x="318" y="320"/>
                  </a:cubicBezTo>
                  <a:cubicBezTo>
                    <a:pt x="371" y="320"/>
                    <a:pt x="402" y="275"/>
                    <a:pt x="421" y="234"/>
                  </a:cubicBezTo>
                  <a:cubicBezTo>
                    <a:pt x="445" y="178"/>
                    <a:pt x="467" y="83"/>
                    <a:pt x="467" y="50"/>
                  </a:cubicBezTo>
                  <a:cubicBezTo>
                    <a:pt x="467" y="11"/>
                    <a:pt x="448" y="0"/>
                    <a:pt x="435" y="0"/>
                  </a:cubicBezTo>
                  <a:cubicBezTo>
                    <a:pt x="418" y="0"/>
                    <a:pt x="400" y="18"/>
                    <a:pt x="400" y="34"/>
                  </a:cubicBezTo>
                  <a:cubicBezTo>
                    <a:pt x="400" y="43"/>
                    <a:pt x="405" y="48"/>
                    <a:pt x="411" y="53"/>
                  </a:cubicBezTo>
                  <a:cubicBezTo>
                    <a:pt x="419" y="61"/>
                    <a:pt x="437" y="78"/>
                    <a:pt x="437" y="114"/>
                  </a:cubicBezTo>
                  <a:cubicBezTo>
                    <a:pt x="437" y="138"/>
                    <a:pt x="416" y="206"/>
                    <a:pt x="398" y="242"/>
                  </a:cubicBezTo>
                  <a:cubicBezTo>
                    <a:pt x="379" y="280"/>
                    <a:pt x="355" y="304"/>
                    <a:pt x="320" y="304"/>
                  </a:cubicBezTo>
                  <a:cubicBezTo>
                    <a:pt x="286" y="304"/>
                    <a:pt x="269" y="283"/>
                    <a:pt x="269" y="243"/>
                  </a:cubicBezTo>
                  <a:cubicBezTo>
                    <a:pt x="269" y="224"/>
                    <a:pt x="274" y="202"/>
                    <a:pt x="27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B8C1E217-F323-FD4F-A126-6CE995F21A3A}"/>
                </a:ext>
              </a:extLst>
            </p:cNvPr>
            <p:cNvSpPr/>
            <p:nvPr/>
          </p:nvSpPr>
          <p:spPr>
            <a:xfrm>
              <a:off x="6954480" y="6404400"/>
              <a:ext cx="119880" cy="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26">
                  <a:moveTo>
                    <a:pt x="315" y="26"/>
                  </a:moveTo>
                  <a:cubicBezTo>
                    <a:pt x="322" y="26"/>
                    <a:pt x="334" y="26"/>
                    <a:pt x="334" y="13"/>
                  </a:cubicBezTo>
                  <a:cubicBezTo>
                    <a:pt x="334" y="0"/>
                    <a:pt x="323" y="0"/>
                    <a:pt x="315" y="0"/>
                  </a:cubicBezTo>
                  <a:lnTo>
                    <a:pt x="19" y="0"/>
                  </a:lnTo>
                  <a:cubicBezTo>
                    <a:pt x="11" y="0"/>
                    <a:pt x="0" y="0"/>
                    <a:pt x="0" y="13"/>
                  </a:cubicBezTo>
                  <a:cubicBezTo>
                    <a:pt x="0" y="26"/>
                    <a:pt x="11" y="26"/>
                    <a:pt x="1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FAB1BB76-2DAC-4A47-8FA8-194F4DD5DACB}"/>
                </a:ext>
              </a:extLst>
            </p:cNvPr>
            <p:cNvSpPr/>
            <p:nvPr/>
          </p:nvSpPr>
          <p:spPr>
            <a:xfrm>
              <a:off x="7120440" y="6368400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9CDA2069-D6CD-104A-917C-AE0C24EC8F93}"/>
                </a:ext>
              </a:extLst>
            </p:cNvPr>
            <p:cNvSpPr/>
            <p:nvPr/>
          </p:nvSpPr>
          <p:spPr>
            <a:xfrm>
              <a:off x="7280999" y="6489720"/>
              <a:ext cx="154440" cy="1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0" h="30">
                  <a:moveTo>
                    <a:pt x="406" y="30"/>
                  </a:moveTo>
                  <a:cubicBezTo>
                    <a:pt x="418" y="30"/>
                    <a:pt x="430" y="30"/>
                    <a:pt x="430" y="14"/>
                  </a:cubicBezTo>
                  <a:cubicBezTo>
                    <a:pt x="430" y="0"/>
                    <a:pt x="418" y="0"/>
                    <a:pt x="406" y="0"/>
                  </a:cubicBezTo>
                  <a:lnTo>
                    <a:pt x="24" y="0"/>
                  </a:lnTo>
                  <a:cubicBezTo>
                    <a:pt x="13" y="0"/>
                    <a:pt x="0" y="0"/>
                    <a:pt x="0" y="14"/>
                  </a:cubicBezTo>
                  <a:cubicBezTo>
                    <a:pt x="0" y="30"/>
                    <a:pt x="13" y="30"/>
                    <a:pt x="2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CF42761-CD09-F84C-8BB7-8CBCACF7B9BC}"/>
                </a:ext>
              </a:extLst>
            </p:cNvPr>
            <p:cNvSpPr/>
            <p:nvPr/>
          </p:nvSpPr>
          <p:spPr>
            <a:xfrm>
              <a:off x="7524719" y="6379919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6" y="427"/>
                    <a:pt x="136" y="464"/>
                  </a:cubicBezTo>
                  <a:cubicBezTo>
                    <a:pt x="136" y="478"/>
                    <a:pt x="141" y="486"/>
                    <a:pt x="141" y="486"/>
                  </a:cubicBezTo>
                  <a:close/>
                  <a:moveTo>
                    <a:pt x="184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BCE652A5-354D-4142-8C99-9774B9CE6053}"/>
                </a:ext>
              </a:extLst>
            </p:cNvPr>
            <p:cNvSpPr/>
            <p:nvPr/>
          </p:nvSpPr>
          <p:spPr>
            <a:xfrm>
              <a:off x="7719840" y="651744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8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AFA44681-D96C-C443-9DF1-5AA388D27D58}"/>
                </a:ext>
              </a:extLst>
            </p:cNvPr>
            <p:cNvSpPr/>
            <p:nvPr/>
          </p:nvSpPr>
          <p:spPr>
            <a:xfrm>
              <a:off x="7900920" y="6368400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31ADE5DB-4908-4F41-BF1D-EDA5DB1E9B30}"/>
                </a:ext>
              </a:extLst>
            </p:cNvPr>
            <p:cNvSpPr/>
            <p:nvPr/>
          </p:nvSpPr>
          <p:spPr>
            <a:xfrm>
              <a:off x="7986600" y="644616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21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007CF5D1-F8C6-E143-9355-1AA65BD89ECB}"/>
                </a:ext>
              </a:extLst>
            </p:cNvPr>
            <p:cNvSpPr/>
            <p:nvPr/>
          </p:nvSpPr>
          <p:spPr>
            <a:xfrm>
              <a:off x="8113320" y="653112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8289870D-A424-A94E-8851-ED72190FAA35}"/>
                </a:ext>
              </a:extLst>
            </p:cNvPr>
            <p:cNvSpPr/>
            <p:nvPr/>
          </p:nvSpPr>
          <p:spPr>
            <a:xfrm>
              <a:off x="8214120" y="644616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7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4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2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75BC0487-DF6A-0248-8EAD-833FE1EE4E6C}"/>
                </a:ext>
              </a:extLst>
            </p:cNvPr>
            <p:cNvSpPr/>
            <p:nvPr/>
          </p:nvSpPr>
          <p:spPr>
            <a:xfrm>
              <a:off x="8352000" y="6368400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A84CE367-FF86-174D-95F6-6326F6330E09}"/>
                </a:ext>
              </a:extLst>
            </p:cNvPr>
            <p:cNvSpPr/>
            <p:nvPr/>
          </p:nvSpPr>
          <p:spPr>
            <a:xfrm>
              <a:off x="8446319" y="6342840"/>
              <a:ext cx="66600" cy="30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845">
                  <a:moveTo>
                    <a:pt x="186" y="422"/>
                  </a:moveTo>
                  <a:cubicBezTo>
                    <a:pt x="186" y="323"/>
                    <a:pt x="168" y="181"/>
                    <a:pt x="75" y="62"/>
                  </a:cubicBezTo>
                  <a:cubicBezTo>
                    <a:pt x="67" y="53"/>
                    <a:pt x="21" y="0"/>
                    <a:pt x="8" y="0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0" y="10"/>
                    <a:pt x="2" y="11"/>
                    <a:pt x="5" y="14"/>
                  </a:cubicBezTo>
                  <a:cubicBezTo>
                    <a:pt x="38" y="51"/>
                    <a:pt x="85" y="107"/>
                    <a:pt x="114" y="219"/>
                  </a:cubicBezTo>
                  <a:cubicBezTo>
                    <a:pt x="130" y="283"/>
                    <a:pt x="136" y="357"/>
                    <a:pt x="136" y="422"/>
                  </a:cubicBezTo>
                  <a:cubicBezTo>
                    <a:pt x="136" y="493"/>
                    <a:pt x="130" y="565"/>
                    <a:pt x="112" y="634"/>
                  </a:cubicBezTo>
                  <a:cubicBezTo>
                    <a:pt x="85" y="733"/>
                    <a:pt x="43" y="789"/>
                    <a:pt x="6" y="829"/>
                  </a:cubicBezTo>
                  <a:cubicBezTo>
                    <a:pt x="0" y="835"/>
                    <a:pt x="0" y="835"/>
                    <a:pt x="0" y="837"/>
                  </a:cubicBezTo>
                  <a:cubicBezTo>
                    <a:pt x="0" y="843"/>
                    <a:pt x="5" y="845"/>
                    <a:pt x="8" y="845"/>
                  </a:cubicBezTo>
                  <a:cubicBezTo>
                    <a:pt x="19" y="845"/>
                    <a:pt x="58" y="802"/>
                    <a:pt x="67" y="792"/>
                  </a:cubicBezTo>
                  <a:cubicBezTo>
                    <a:pt x="139" y="706"/>
                    <a:pt x="186" y="579"/>
                    <a:pt x="186" y="4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0F2FCA60-B642-8D4F-9E97-9B9EDDC16434}"/>
                </a:ext>
              </a:extLst>
            </p:cNvPr>
            <p:cNvSpPr/>
            <p:nvPr/>
          </p:nvSpPr>
          <p:spPr>
            <a:xfrm>
              <a:off x="8615160" y="6384960"/>
              <a:ext cx="1868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0" h="506">
                  <a:moveTo>
                    <a:pt x="517" y="16"/>
                  </a:moveTo>
                  <a:cubicBezTo>
                    <a:pt x="518" y="13"/>
                    <a:pt x="520" y="8"/>
                    <a:pt x="520" y="6"/>
                  </a:cubicBezTo>
                  <a:cubicBezTo>
                    <a:pt x="520" y="0"/>
                    <a:pt x="520" y="0"/>
                    <a:pt x="504" y="0"/>
                  </a:cubicBezTo>
                  <a:lnTo>
                    <a:pt x="18" y="0"/>
                  </a:lnTo>
                  <a:cubicBezTo>
                    <a:pt x="0" y="0"/>
                    <a:pt x="0" y="0"/>
                    <a:pt x="0" y="6"/>
                  </a:cubicBezTo>
                  <a:cubicBezTo>
                    <a:pt x="0" y="8"/>
                    <a:pt x="2" y="13"/>
                    <a:pt x="3" y="16"/>
                  </a:cubicBezTo>
                  <a:lnTo>
                    <a:pt x="242" y="491"/>
                  </a:lnTo>
                  <a:cubicBezTo>
                    <a:pt x="246" y="501"/>
                    <a:pt x="248" y="506"/>
                    <a:pt x="261" y="506"/>
                  </a:cubicBezTo>
                  <a:cubicBezTo>
                    <a:pt x="272" y="506"/>
                    <a:pt x="274" y="501"/>
                    <a:pt x="280" y="491"/>
                  </a:cubicBezTo>
                  <a:close/>
                  <a:moveTo>
                    <a:pt x="88" y="51"/>
                  </a:moveTo>
                  <a:lnTo>
                    <a:pt x="475" y="51"/>
                  </a:lnTo>
                  <a:lnTo>
                    <a:pt x="28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4544B18B-27E4-6F45-A0E6-A884C20192B2}"/>
                </a:ext>
              </a:extLst>
            </p:cNvPr>
            <p:cNvSpPr/>
            <p:nvPr/>
          </p:nvSpPr>
          <p:spPr>
            <a:xfrm>
              <a:off x="8821800" y="651744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8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58A396B5-5E5E-A84A-86D0-22A46336C5CD}"/>
                </a:ext>
              </a:extLst>
            </p:cNvPr>
            <p:cNvSpPr/>
            <p:nvPr/>
          </p:nvSpPr>
          <p:spPr>
            <a:xfrm>
              <a:off x="8989560" y="6379919"/>
              <a:ext cx="1753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634">
                  <a:moveTo>
                    <a:pt x="274" y="493"/>
                  </a:moveTo>
                  <a:cubicBezTo>
                    <a:pt x="384" y="451"/>
                    <a:pt x="488" y="325"/>
                    <a:pt x="488" y="189"/>
                  </a:cubicBezTo>
                  <a:cubicBezTo>
                    <a:pt x="488" y="77"/>
                    <a:pt x="413" y="0"/>
                    <a:pt x="307" y="0"/>
                  </a:cubicBezTo>
                  <a:cubicBezTo>
                    <a:pt x="155" y="0"/>
                    <a:pt x="0" y="160"/>
                    <a:pt x="0" y="325"/>
                  </a:cubicBezTo>
                  <a:cubicBezTo>
                    <a:pt x="0" y="442"/>
                    <a:pt x="78" y="512"/>
                    <a:pt x="181" y="512"/>
                  </a:cubicBezTo>
                  <a:cubicBezTo>
                    <a:pt x="198" y="512"/>
                    <a:pt x="222" y="509"/>
                    <a:pt x="250" y="502"/>
                  </a:cubicBezTo>
                  <a:cubicBezTo>
                    <a:pt x="246" y="546"/>
                    <a:pt x="246" y="547"/>
                    <a:pt x="246" y="557"/>
                  </a:cubicBezTo>
                  <a:cubicBezTo>
                    <a:pt x="246" y="579"/>
                    <a:pt x="246" y="634"/>
                    <a:pt x="306" y="634"/>
                  </a:cubicBezTo>
                  <a:cubicBezTo>
                    <a:pt x="389" y="634"/>
                    <a:pt x="422" y="504"/>
                    <a:pt x="422" y="498"/>
                  </a:cubicBezTo>
                  <a:cubicBezTo>
                    <a:pt x="422" y="491"/>
                    <a:pt x="418" y="490"/>
                    <a:pt x="416" y="490"/>
                  </a:cubicBezTo>
                  <a:cubicBezTo>
                    <a:pt x="410" y="490"/>
                    <a:pt x="408" y="493"/>
                    <a:pt x="406" y="498"/>
                  </a:cubicBezTo>
                  <a:cubicBezTo>
                    <a:pt x="390" y="547"/>
                    <a:pt x="349" y="565"/>
                    <a:pt x="325" y="565"/>
                  </a:cubicBezTo>
                  <a:cubicBezTo>
                    <a:pt x="291" y="565"/>
                    <a:pt x="282" y="546"/>
                    <a:pt x="274" y="493"/>
                  </a:cubicBezTo>
                  <a:close/>
                  <a:moveTo>
                    <a:pt x="141" y="486"/>
                  </a:moveTo>
                  <a:cubicBezTo>
                    <a:pt x="86" y="466"/>
                    <a:pt x="62" y="410"/>
                    <a:pt x="62" y="347"/>
                  </a:cubicBezTo>
                  <a:cubicBezTo>
                    <a:pt x="62" y="298"/>
                    <a:pt x="80" y="198"/>
                    <a:pt x="134" y="122"/>
                  </a:cubicBezTo>
                  <a:cubicBezTo>
                    <a:pt x="186" y="50"/>
                    <a:pt x="251" y="18"/>
                    <a:pt x="304" y="18"/>
                  </a:cubicBezTo>
                  <a:cubicBezTo>
                    <a:pt x="374" y="18"/>
                    <a:pt x="426" y="72"/>
                    <a:pt x="426" y="166"/>
                  </a:cubicBezTo>
                  <a:cubicBezTo>
                    <a:pt x="426" y="237"/>
                    <a:pt x="389" y="402"/>
                    <a:pt x="270" y="469"/>
                  </a:cubicBezTo>
                  <a:cubicBezTo>
                    <a:pt x="267" y="443"/>
                    <a:pt x="261" y="392"/>
                    <a:pt x="208" y="392"/>
                  </a:cubicBezTo>
                  <a:cubicBezTo>
                    <a:pt x="171" y="392"/>
                    <a:pt x="138" y="427"/>
                    <a:pt x="138" y="464"/>
                  </a:cubicBezTo>
                  <a:cubicBezTo>
                    <a:pt x="138" y="478"/>
                    <a:pt x="141" y="486"/>
                    <a:pt x="141" y="486"/>
                  </a:cubicBezTo>
                  <a:close/>
                  <a:moveTo>
                    <a:pt x="186" y="494"/>
                  </a:moveTo>
                  <a:cubicBezTo>
                    <a:pt x="174" y="494"/>
                    <a:pt x="152" y="494"/>
                    <a:pt x="152" y="464"/>
                  </a:cubicBezTo>
                  <a:cubicBezTo>
                    <a:pt x="152" y="437"/>
                    <a:pt x="179" y="408"/>
                    <a:pt x="208" y="408"/>
                  </a:cubicBezTo>
                  <a:cubicBezTo>
                    <a:pt x="238" y="408"/>
                    <a:pt x="251" y="426"/>
                    <a:pt x="251" y="467"/>
                  </a:cubicBezTo>
                  <a:cubicBezTo>
                    <a:pt x="251" y="478"/>
                    <a:pt x="251" y="478"/>
                    <a:pt x="245" y="482"/>
                  </a:cubicBezTo>
                  <a:cubicBezTo>
                    <a:pt x="226" y="490"/>
                    <a:pt x="205" y="494"/>
                    <a:pt x="186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F8B37660-6F37-8244-A8EE-8395BFF237D1}"/>
                </a:ext>
              </a:extLst>
            </p:cNvPr>
            <p:cNvSpPr/>
            <p:nvPr/>
          </p:nvSpPr>
          <p:spPr>
            <a:xfrm>
              <a:off x="9184680" y="6517440"/>
              <a:ext cx="1299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224">
                  <a:moveTo>
                    <a:pt x="237" y="61"/>
                  </a:moveTo>
                  <a:cubicBezTo>
                    <a:pt x="240" y="48"/>
                    <a:pt x="246" y="24"/>
                    <a:pt x="246" y="21"/>
                  </a:cubicBezTo>
                  <a:cubicBezTo>
                    <a:pt x="246" y="11"/>
                    <a:pt x="238" y="5"/>
                    <a:pt x="230" y="5"/>
                  </a:cubicBezTo>
                  <a:cubicBezTo>
                    <a:pt x="221" y="5"/>
                    <a:pt x="211" y="11"/>
                    <a:pt x="208" y="19"/>
                  </a:cubicBezTo>
                  <a:cubicBezTo>
                    <a:pt x="206" y="24"/>
                    <a:pt x="202" y="45"/>
                    <a:pt x="198" y="58"/>
                  </a:cubicBezTo>
                  <a:cubicBezTo>
                    <a:pt x="192" y="85"/>
                    <a:pt x="192" y="86"/>
                    <a:pt x="184" y="114"/>
                  </a:cubicBezTo>
                  <a:cubicBezTo>
                    <a:pt x="178" y="141"/>
                    <a:pt x="178" y="146"/>
                    <a:pt x="176" y="160"/>
                  </a:cubicBezTo>
                  <a:cubicBezTo>
                    <a:pt x="179" y="170"/>
                    <a:pt x="174" y="179"/>
                    <a:pt x="163" y="194"/>
                  </a:cubicBezTo>
                  <a:cubicBezTo>
                    <a:pt x="157" y="202"/>
                    <a:pt x="146" y="210"/>
                    <a:pt x="130" y="210"/>
                  </a:cubicBezTo>
                  <a:cubicBezTo>
                    <a:pt x="110" y="210"/>
                    <a:pt x="85" y="203"/>
                    <a:pt x="85" y="165"/>
                  </a:cubicBezTo>
                  <a:cubicBezTo>
                    <a:pt x="85" y="139"/>
                    <a:pt x="99" y="102"/>
                    <a:pt x="109" y="77"/>
                  </a:cubicBezTo>
                  <a:cubicBezTo>
                    <a:pt x="117" y="56"/>
                    <a:pt x="118" y="51"/>
                    <a:pt x="118" y="43"/>
                  </a:cubicBezTo>
                  <a:cubicBezTo>
                    <a:pt x="118" y="19"/>
                    <a:pt x="99" y="0"/>
                    <a:pt x="72" y="0"/>
                  </a:cubicBezTo>
                  <a:cubicBezTo>
                    <a:pt x="22" y="0"/>
                    <a:pt x="0" y="67"/>
                    <a:pt x="0" y="77"/>
                  </a:cubicBezTo>
                  <a:cubicBezTo>
                    <a:pt x="0" y="83"/>
                    <a:pt x="6" y="83"/>
                    <a:pt x="8" y="83"/>
                  </a:cubicBezTo>
                  <a:cubicBezTo>
                    <a:pt x="16" y="83"/>
                    <a:pt x="16" y="80"/>
                    <a:pt x="18" y="75"/>
                  </a:cubicBezTo>
                  <a:cubicBezTo>
                    <a:pt x="30" y="34"/>
                    <a:pt x="51" y="14"/>
                    <a:pt x="70" y="14"/>
                  </a:cubicBezTo>
                  <a:cubicBezTo>
                    <a:pt x="78" y="14"/>
                    <a:pt x="83" y="19"/>
                    <a:pt x="83" y="32"/>
                  </a:cubicBezTo>
                  <a:cubicBezTo>
                    <a:pt x="83" y="43"/>
                    <a:pt x="78" y="54"/>
                    <a:pt x="77" y="61"/>
                  </a:cubicBezTo>
                  <a:cubicBezTo>
                    <a:pt x="48" y="133"/>
                    <a:pt x="48" y="142"/>
                    <a:pt x="48" y="158"/>
                  </a:cubicBezTo>
                  <a:cubicBezTo>
                    <a:pt x="48" y="216"/>
                    <a:pt x="101" y="224"/>
                    <a:pt x="128" y="224"/>
                  </a:cubicBezTo>
                  <a:cubicBezTo>
                    <a:pt x="138" y="224"/>
                    <a:pt x="162" y="224"/>
                    <a:pt x="184" y="190"/>
                  </a:cubicBezTo>
                  <a:cubicBezTo>
                    <a:pt x="195" y="213"/>
                    <a:pt x="222" y="224"/>
                    <a:pt x="253" y="224"/>
                  </a:cubicBezTo>
                  <a:cubicBezTo>
                    <a:pt x="296" y="224"/>
                    <a:pt x="318" y="186"/>
                    <a:pt x="328" y="165"/>
                  </a:cubicBezTo>
                  <a:cubicBezTo>
                    <a:pt x="349" y="123"/>
                    <a:pt x="362" y="62"/>
                    <a:pt x="362" y="38"/>
                  </a:cubicBezTo>
                  <a:cubicBezTo>
                    <a:pt x="362" y="2"/>
                    <a:pt x="341" y="0"/>
                    <a:pt x="338" y="0"/>
                  </a:cubicBezTo>
                  <a:cubicBezTo>
                    <a:pt x="325" y="0"/>
                    <a:pt x="310" y="13"/>
                    <a:pt x="310" y="26"/>
                  </a:cubicBezTo>
                  <a:cubicBezTo>
                    <a:pt x="310" y="35"/>
                    <a:pt x="315" y="38"/>
                    <a:pt x="320" y="42"/>
                  </a:cubicBezTo>
                  <a:cubicBezTo>
                    <a:pt x="331" y="51"/>
                    <a:pt x="338" y="66"/>
                    <a:pt x="338" y="82"/>
                  </a:cubicBezTo>
                  <a:cubicBezTo>
                    <a:pt x="338" y="88"/>
                    <a:pt x="317" y="210"/>
                    <a:pt x="254" y="210"/>
                  </a:cubicBezTo>
                  <a:cubicBezTo>
                    <a:pt x="214" y="210"/>
                    <a:pt x="214" y="174"/>
                    <a:pt x="214" y="166"/>
                  </a:cubicBezTo>
                  <a:cubicBezTo>
                    <a:pt x="214" y="152"/>
                    <a:pt x="216" y="144"/>
                    <a:pt x="222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A89E3B3D-9EAF-8F4F-8BD9-65B1E3D01C7C}"/>
                </a:ext>
              </a:extLst>
            </p:cNvPr>
            <p:cNvSpPr/>
            <p:nvPr/>
          </p:nvSpPr>
          <p:spPr>
            <a:xfrm>
              <a:off x="9365760" y="6368400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698"/>
                  </a:moveTo>
                  <a:cubicBezTo>
                    <a:pt x="165" y="696"/>
                    <a:pt x="165" y="694"/>
                    <a:pt x="152" y="682"/>
                  </a:cubicBezTo>
                  <a:cubicBezTo>
                    <a:pt x="64" y="594"/>
                    <a:pt x="42" y="461"/>
                    <a:pt x="42" y="352"/>
                  </a:cubicBezTo>
                  <a:cubicBezTo>
                    <a:pt x="42" y="230"/>
                    <a:pt x="69" y="107"/>
                    <a:pt x="155" y="19"/>
                  </a:cubicBezTo>
                  <a:cubicBezTo>
                    <a:pt x="165" y="11"/>
                    <a:pt x="165" y="10"/>
                    <a:pt x="165" y="6"/>
                  </a:cubicBezTo>
                  <a:cubicBezTo>
                    <a:pt x="165" y="2"/>
                    <a:pt x="162" y="0"/>
                    <a:pt x="157" y="0"/>
                  </a:cubicBezTo>
                  <a:cubicBezTo>
                    <a:pt x="150" y="0"/>
                    <a:pt x="86" y="48"/>
                    <a:pt x="45" y="138"/>
                  </a:cubicBezTo>
                  <a:cubicBezTo>
                    <a:pt x="8" y="214"/>
                    <a:pt x="0" y="293"/>
                    <a:pt x="0" y="352"/>
                  </a:cubicBezTo>
                  <a:cubicBezTo>
                    <a:pt x="0" y="408"/>
                    <a:pt x="8" y="493"/>
                    <a:pt x="46" y="573"/>
                  </a:cubicBezTo>
                  <a:cubicBezTo>
                    <a:pt x="90" y="659"/>
                    <a:pt x="150" y="704"/>
                    <a:pt x="157" y="704"/>
                  </a:cubicBezTo>
                  <a:cubicBezTo>
                    <a:pt x="162" y="704"/>
                    <a:pt x="165" y="702"/>
                    <a:pt x="165" y="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80638DBA-1437-9343-8EAE-AC23926607AB}"/>
                </a:ext>
              </a:extLst>
            </p:cNvPr>
            <p:cNvSpPr/>
            <p:nvPr/>
          </p:nvSpPr>
          <p:spPr>
            <a:xfrm>
              <a:off x="9451440" y="6446160"/>
              <a:ext cx="936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320">
                  <a:moveTo>
                    <a:pt x="240" y="48"/>
                  </a:moveTo>
                  <a:cubicBezTo>
                    <a:pt x="219" y="48"/>
                    <a:pt x="206" y="64"/>
                    <a:pt x="206" y="80"/>
                  </a:cubicBezTo>
                  <a:cubicBezTo>
                    <a:pt x="206" y="90"/>
                    <a:pt x="213" y="101"/>
                    <a:pt x="227" y="101"/>
                  </a:cubicBezTo>
                  <a:cubicBezTo>
                    <a:pt x="243" y="101"/>
                    <a:pt x="261" y="88"/>
                    <a:pt x="261" y="61"/>
                  </a:cubicBezTo>
                  <a:cubicBezTo>
                    <a:pt x="261" y="29"/>
                    <a:pt x="230" y="0"/>
                    <a:pt x="176" y="0"/>
                  </a:cubicBezTo>
                  <a:cubicBezTo>
                    <a:pt x="83" y="0"/>
                    <a:pt x="56" y="72"/>
                    <a:pt x="56" y="102"/>
                  </a:cubicBezTo>
                  <a:cubicBezTo>
                    <a:pt x="56" y="158"/>
                    <a:pt x="109" y="170"/>
                    <a:pt x="130" y="173"/>
                  </a:cubicBezTo>
                  <a:cubicBezTo>
                    <a:pt x="166" y="181"/>
                    <a:pt x="203" y="187"/>
                    <a:pt x="203" y="227"/>
                  </a:cubicBezTo>
                  <a:cubicBezTo>
                    <a:pt x="203" y="245"/>
                    <a:pt x="187" y="304"/>
                    <a:pt x="102" y="304"/>
                  </a:cubicBezTo>
                  <a:cubicBezTo>
                    <a:pt x="91" y="304"/>
                    <a:pt x="37" y="304"/>
                    <a:pt x="21" y="267"/>
                  </a:cubicBezTo>
                  <a:cubicBezTo>
                    <a:pt x="48" y="270"/>
                    <a:pt x="66" y="250"/>
                    <a:pt x="66" y="229"/>
                  </a:cubicBezTo>
                  <a:cubicBezTo>
                    <a:pt x="66" y="213"/>
                    <a:pt x="54" y="205"/>
                    <a:pt x="40" y="205"/>
                  </a:cubicBezTo>
                  <a:cubicBezTo>
                    <a:pt x="21" y="205"/>
                    <a:pt x="0" y="219"/>
                    <a:pt x="0" y="251"/>
                  </a:cubicBezTo>
                  <a:cubicBezTo>
                    <a:pt x="0" y="291"/>
                    <a:pt x="40" y="320"/>
                    <a:pt x="101" y="320"/>
                  </a:cubicBezTo>
                  <a:cubicBezTo>
                    <a:pt x="216" y="320"/>
                    <a:pt x="243" y="235"/>
                    <a:pt x="243" y="203"/>
                  </a:cubicBezTo>
                  <a:cubicBezTo>
                    <a:pt x="243" y="178"/>
                    <a:pt x="230" y="160"/>
                    <a:pt x="221" y="150"/>
                  </a:cubicBezTo>
                  <a:cubicBezTo>
                    <a:pt x="202" y="131"/>
                    <a:pt x="182" y="128"/>
                    <a:pt x="150" y="122"/>
                  </a:cubicBezTo>
                  <a:cubicBezTo>
                    <a:pt x="125" y="115"/>
                    <a:pt x="98" y="110"/>
                    <a:pt x="98" y="78"/>
                  </a:cubicBezTo>
                  <a:cubicBezTo>
                    <a:pt x="98" y="59"/>
                    <a:pt x="114" y="16"/>
                    <a:pt x="176" y="16"/>
                  </a:cubicBezTo>
                  <a:cubicBezTo>
                    <a:pt x="194" y="16"/>
                    <a:pt x="229" y="21"/>
                    <a:pt x="24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9160A058-875D-BC48-80F2-883CEA4F8C2F}"/>
                </a:ext>
              </a:extLst>
            </p:cNvPr>
            <p:cNvSpPr/>
            <p:nvPr/>
          </p:nvSpPr>
          <p:spPr>
            <a:xfrm>
              <a:off x="9578160" y="6531120"/>
              <a:ext cx="295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211">
                  <a:moveTo>
                    <a:pt x="83" y="74"/>
                  </a:moveTo>
                  <a:cubicBezTo>
                    <a:pt x="83" y="27"/>
                    <a:pt x="66" y="0"/>
                    <a:pt x="38" y="0"/>
                  </a:cubicBezTo>
                  <a:cubicBezTo>
                    <a:pt x="14" y="0"/>
                    <a:pt x="0" y="18"/>
                    <a:pt x="0" y="37"/>
                  </a:cubicBezTo>
                  <a:cubicBezTo>
                    <a:pt x="0" y="56"/>
                    <a:pt x="14" y="75"/>
                    <a:pt x="38" y="75"/>
                  </a:cubicBezTo>
                  <a:cubicBezTo>
                    <a:pt x="46" y="75"/>
                    <a:pt x="56" y="72"/>
                    <a:pt x="62" y="66"/>
                  </a:cubicBezTo>
                  <a:cubicBezTo>
                    <a:pt x="66" y="64"/>
                    <a:pt x="66" y="64"/>
                    <a:pt x="67" y="64"/>
                  </a:cubicBezTo>
                  <a:cubicBezTo>
                    <a:pt x="67" y="64"/>
                    <a:pt x="69" y="64"/>
                    <a:pt x="69" y="74"/>
                  </a:cubicBezTo>
                  <a:cubicBezTo>
                    <a:pt x="69" y="126"/>
                    <a:pt x="43" y="170"/>
                    <a:pt x="19" y="192"/>
                  </a:cubicBezTo>
                  <a:cubicBezTo>
                    <a:pt x="11" y="200"/>
                    <a:pt x="11" y="202"/>
                    <a:pt x="11" y="203"/>
                  </a:cubicBezTo>
                  <a:cubicBezTo>
                    <a:pt x="11" y="210"/>
                    <a:pt x="14" y="211"/>
                    <a:pt x="19" y="211"/>
                  </a:cubicBezTo>
                  <a:cubicBezTo>
                    <a:pt x="27" y="211"/>
                    <a:pt x="83" y="157"/>
                    <a:pt x="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0F1DA03E-075B-1742-AE72-779B7DD186D8}"/>
                </a:ext>
              </a:extLst>
            </p:cNvPr>
            <p:cNvSpPr/>
            <p:nvPr/>
          </p:nvSpPr>
          <p:spPr>
            <a:xfrm>
              <a:off x="9678960" y="6446160"/>
              <a:ext cx="11592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3" h="320">
                  <a:moveTo>
                    <a:pt x="235" y="45"/>
                  </a:moveTo>
                  <a:cubicBezTo>
                    <a:pt x="222" y="19"/>
                    <a:pt x="202" y="0"/>
                    <a:pt x="170" y="0"/>
                  </a:cubicBezTo>
                  <a:cubicBezTo>
                    <a:pt x="88" y="0"/>
                    <a:pt x="0" y="104"/>
                    <a:pt x="0" y="206"/>
                  </a:cubicBezTo>
                  <a:cubicBezTo>
                    <a:pt x="0" y="274"/>
                    <a:pt x="38" y="320"/>
                    <a:pt x="94" y="320"/>
                  </a:cubicBezTo>
                  <a:cubicBezTo>
                    <a:pt x="109" y="320"/>
                    <a:pt x="144" y="317"/>
                    <a:pt x="186" y="267"/>
                  </a:cubicBezTo>
                  <a:cubicBezTo>
                    <a:pt x="192" y="296"/>
                    <a:pt x="216" y="320"/>
                    <a:pt x="250" y="320"/>
                  </a:cubicBezTo>
                  <a:cubicBezTo>
                    <a:pt x="275" y="320"/>
                    <a:pt x="291" y="304"/>
                    <a:pt x="302" y="282"/>
                  </a:cubicBezTo>
                  <a:cubicBezTo>
                    <a:pt x="314" y="256"/>
                    <a:pt x="323" y="213"/>
                    <a:pt x="323" y="211"/>
                  </a:cubicBezTo>
                  <a:cubicBezTo>
                    <a:pt x="323" y="205"/>
                    <a:pt x="317" y="205"/>
                    <a:pt x="315" y="205"/>
                  </a:cubicBezTo>
                  <a:cubicBezTo>
                    <a:pt x="309" y="205"/>
                    <a:pt x="307" y="206"/>
                    <a:pt x="306" y="218"/>
                  </a:cubicBezTo>
                  <a:cubicBezTo>
                    <a:pt x="293" y="262"/>
                    <a:pt x="280" y="304"/>
                    <a:pt x="251" y="304"/>
                  </a:cubicBezTo>
                  <a:cubicBezTo>
                    <a:pt x="232" y="304"/>
                    <a:pt x="230" y="286"/>
                    <a:pt x="230" y="272"/>
                  </a:cubicBezTo>
                  <a:cubicBezTo>
                    <a:pt x="230" y="256"/>
                    <a:pt x="232" y="251"/>
                    <a:pt x="240" y="219"/>
                  </a:cubicBezTo>
                  <a:cubicBezTo>
                    <a:pt x="248" y="190"/>
                    <a:pt x="248" y="182"/>
                    <a:pt x="254" y="157"/>
                  </a:cubicBezTo>
                  <a:lnTo>
                    <a:pt x="280" y="58"/>
                  </a:lnTo>
                  <a:cubicBezTo>
                    <a:pt x="285" y="37"/>
                    <a:pt x="285" y="37"/>
                    <a:pt x="285" y="34"/>
                  </a:cubicBezTo>
                  <a:cubicBezTo>
                    <a:pt x="285" y="21"/>
                    <a:pt x="277" y="14"/>
                    <a:pt x="266" y="14"/>
                  </a:cubicBezTo>
                  <a:cubicBezTo>
                    <a:pt x="248" y="14"/>
                    <a:pt x="237" y="30"/>
                    <a:pt x="235" y="45"/>
                  </a:cubicBezTo>
                  <a:close/>
                  <a:moveTo>
                    <a:pt x="189" y="229"/>
                  </a:moveTo>
                  <a:cubicBezTo>
                    <a:pt x="186" y="242"/>
                    <a:pt x="186" y="242"/>
                    <a:pt x="176" y="254"/>
                  </a:cubicBezTo>
                  <a:cubicBezTo>
                    <a:pt x="144" y="293"/>
                    <a:pt x="115" y="304"/>
                    <a:pt x="96" y="304"/>
                  </a:cubicBezTo>
                  <a:cubicBezTo>
                    <a:pt x="61" y="304"/>
                    <a:pt x="50" y="266"/>
                    <a:pt x="50" y="238"/>
                  </a:cubicBezTo>
                  <a:cubicBezTo>
                    <a:pt x="50" y="203"/>
                    <a:pt x="74" y="115"/>
                    <a:pt x="90" y="83"/>
                  </a:cubicBezTo>
                  <a:cubicBezTo>
                    <a:pt x="110" y="42"/>
                    <a:pt x="142" y="16"/>
                    <a:pt x="171" y="16"/>
                  </a:cubicBezTo>
                  <a:cubicBezTo>
                    <a:pt x="218" y="16"/>
                    <a:pt x="227" y="74"/>
                    <a:pt x="227" y="78"/>
                  </a:cubicBezTo>
                  <a:cubicBezTo>
                    <a:pt x="227" y="82"/>
                    <a:pt x="226" y="86"/>
                    <a:pt x="22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CA1B2758-E250-7748-AB85-5FBEA843B683}"/>
                </a:ext>
              </a:extLst>
            </p:cNvPr>
            <p:cNvSpPr/>
            <p:nvPr/>
          </p:nvSpPr>
          <p:spPr>
            <a:xfrm>
              <a:off x="9816479" y="6368400"/>
              <a:ext cx="5904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704">
                  <a:moveTo>
                    <a:pt x="165" y="352"/>
                  </a:moveTo>
                  <a:cubicBezTo>
                    <a:pt x="165" y="298"/>
                    <a:pt x="157" y="213"/>
                    <a:pt x="118" y="133"/>
                  </a:cubicBezTo>
                  <a:cubicBezTo>
                    <a:pt x="75" y="46"/>
                    <a:pt x="14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0" y="11"/>
                    <a:pt x="13" y="24"/>
                  </a:cubicBezTo>
                  <a:cubicBezTo>
                    <a:pt x="83" y="93"/>
                    <a:pt x="123" y="205"/>
                    <a:pt x="123" y="352"/>
                  </a:cubicBezTo>
                  <a:cubicBezTo>
                    <a:pt x="123" y="472"/>
                    <a:pt x="98" y="597"/>
                    <a:pt x="10" y="685"/>
                  </a:cubicBezTo>
                  <a:cubicBezTo>
                    <a:pt x="0" y="694"/>
                    <a:pt x="0" y="696"/>
                    <a:pt x="0" y="698"/>
                  </a:cubicBezTo>
                  <a:cubicBezTo>
                    <a:pt x="0" y="702"/>
                    <a:pt x="3" y="704"/>
                    <a:pt x="6" y="704"/>
                  </a:cubicBezTo>
                  <a:cubicBezTo>
                    <a:pt x="14" y="704"/>
                    <a:pt x="78" y="656"/>
                    <a:pt x="120" y="566"/>
                  </a:cubicBezTo>
                  <a:cubicBezTo>
                    <a:pt x="157" y="490"/>
                    <a:pt x="165" y="411"/>
                    <a:pt x="165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1" name="Straight Connector 100">
            <a:extLst>
              <a:ext uri="{FF2B5EF4-FFF2-40B4-BE49-F238E27FC236}">
                <a16:creationId xmlns:a16="http://schemas.microsoft.com/office/drawing/2014/main" id="{7E890875-EEFB-DF4B-9CA6-9612980B5ED5}"/>
              </a:ext>
            </a:extLst>
          </p:cNvPr>
          <p:cNvSpPr/>
          <p:nvPr/>
        </p:nvSpPr>
        <p:spPr>
          <a:xfrm flipH="1">
            <a:off x="4548850" y="5495750"/>
            <a:ext cx="1111170" cy="592534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124" name="Group 123" descr="22§display§p_i = \mbox{TD error} + \epsilon§svg§600§FALSE" title="TexMaths">
            <a:extLst>
              <a:ext uri="{FF2B5EF4-FFF2-40B4-BE49-F238E27FC236}">
                <a16:creationId xmlns:a16="http://schemas.microsoft.com/office/drawing/2014/main" id="{D75A42C5-3FFA-3C48-9B00-01EDB71CE0AE}"/>
              </a:ext>
            </a:extLst>
          </p:cNvPr>
          <p:cNvGrpSpPr/>
          <p:nvPr/>
        </p:nvGrpSpPr>
        <p:grpSpPr>
          <a:xfrm>
            <a:off x="3973275" y="3223215"/>
            <a:ext cx="2700360" cy="305280"/>
            <a:chOff x="4667760" y="3119040"/>
            <a:chExt cx="2700360" cy="305280"/>
          </a:xfrm>
        </p:grpSpPr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3E7E39F7-092C-0A40-9E0D-D39AC89775E1}"/>
                </a:ext>
              </a:extLst>
            </p:cNvPr>
            <p:cNvSpPr/>
            <p:nvPr/>
          </p:nvSpPr>
          <p:spPr>
            <a:xfrm>
              <a:off x="4678920" y="3119760"/>
              <a:ext cx="2689200" cy="304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71" h="847">
                  <a:moveTo>
                    <a:pt x="3736" y="847"/>
                  </a:moveTo>
                  <a:lnTo>
                    <a:pt x="0" y="847"/>
                  </a:lnTo>
                  <a:lnTo>
                    <a:pt x="0" y="0"/>
                  </a:lnTo>
                  <a:lnTo>
                    <a:pt x="7471" y="0"/>
                  </a:lnTo>
                  <a:lnTo>
                    <a:pt x="7471" y="8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6A01FB20-7933-9E49-B957-9834EBFADF55}"/>
                </a:ext>
              </a:extLst>
            </p:cNvPr>
            <p:cNvSpPr/>
            <p:nvPr/>
          </p:nvSpPr>
          <p:spPr>
            <a:xfrm>
              <a:off x="4667760" y="3202920"/>
              <a:ext cx="181800" cy="22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6" h="616">
                  <a:moveTo>
                    <a:pt x="75" y="548"/>
                  </a:moveTo>
                  <a:cubicBezTo>
                    <a:pt x="66" y="581"/>
                    <a:pt x="66" y="587"/>
                    <a:pt x="22" y="587"/>
                  </a:cubicBezTo>
                  <a:cubicBezTo>
                    <a:pt x="11" y="587"/>
                    <a:pt x="0" y="587"/>
                    <a:pt x="0" y="605"/>
                  </a:cubicBezTo>
                  <a:cubicBezTo>
                    <a:pt x="0" y="614"/>
                    <a:pt x="4" y="616"/>
                    <a:pt x="13" y="616"/>
                  </a:cubicBezTo>
                  <a:cubicBezTo>
                    <a:pt x="40" y="616"/>
                    <a:pt x="66" y="614"/>
                    <a:pt x="95" y="614"/>
                  </a:cubicBezTo>
                  <a:cubicBezTo>
                    <a:pt x="125" y="614"/>
                    <a:pt x="158" y="616"/>
                    <a:pt x="189" y="616"/>
                  </a:cubicBezTo>
                  <a:cubicBezTo>
                    <a:pt x="196" y="616"/>
                    <a:pt x="207" y="616"/>
                    <a:pt x="207" y="598"/>
                  </a:cubicBezTo>
                  <a:cubicBezTo>
                    <a:pt x="207" y="587"/>
                    <a:pt x="198" y="587"/>
                    <a:pt x="185" y="587"/>
                  </a:cubicBezTo>
                  <a:cubicBezTo>
                    <a:pt x="136" y="587"/>
                    <a:pt x="136" y="581"/>
                    <a:pt x="136" y="572"/>
                  </a:cubicBezTo>
                  <a:cubicBezTo>
                    <a:pt x="136" y="559"/>
                    <a:pt x="176" y="403"/>
                    <a:pt x="183" y="378"/>
                  </a:cubicBezTo>
                  <a:cubicBezTo>
                    <a:pt x="196" y="405"/>
                    <a:pt x="222" y="440"/>
                    <a:pt x="273" y="440"/>
                  </a:cubicBezTo>
                  <a:cubicBezTo>
                    <a:pt x="385" y="440"/>
                    <a:pt x="506" y="297"/>
                    <a:pt x="506" y="156"/>
                  </a:cubicBezTo>
                  <a:cubicBezTo>
                    <a:pt x="506" y="64"/>
                    <a:pt x="451" y="0"/>
                    <a:pt x="378" y="0"/>
                  </a:cubicBezTo>
                  <a:cubicBezTo>
                    <a:pt x="330" y="0"/>
                    <a:pt x="282" y="35"/>
                    <a:pt x="251" y="73"/>
                  </a:cubicBezTo>
                  <a:cubicBezTo>
                    <a:pt x="240" y="20"/>
                    <a:pt x="198" y="0"/>
                    <a:pt x="163" y="0"/>
                  </a:cubicBezTo>
                  <a:cubicBezTo>
                    <a:pt x="119" y="0"/>
                    <a:pt x="99" y="37"/>
                    <a:pt x="90" y="55"/>
                  </a:cubicBezTo>
                  <a:cubicBezTo>
                    <a:pt x="75" y="88"/>
                    <a:pt x="62" y="147"/>
                    <a:pt x="62" y="150"/>
                  </a:cubicBezTo>
                  <a:cubicBezTo>
                    <a:pt x="62" y="158"/>
                    <a:pt x="70" y="158"/>
                    <a:pt x="73" y="158"/>
                  </a:cubicBezTo>
                  <a:cubicBezTo>
                    <a:pt x="84" y="158"/>
                    <a:pt x="84" y="158"/>
                    <a:pt x="90" y="136"/>
                  </a:cubicBezTo>
                  <a:cubicBezTo>
                    <a:pt x="106" y="68"/>
                    <a:pt x="125" y="22"/>
                    <a:pt x="161" y="22"/>
                  </a:cubicBezTo>
                  <a:cubicBezTo>
                    <a:pt x="176" y="22"/>
                    <a:pt x="189" y="29"/>
                    <a:pt x="189" y="66"/>
                  </a:cubicBezTo>
                  <a:cubicBezTo>
                    <a:pt x="189" y="88"/>
                    <a:pt x="187" y="99"/>
                    <a:pt x="183" y="114"/>
                  </a:cubicBezTo>
                  <a:close/>
                  <a:moveTo>
                    <a:pt x="246" y="125"/>
                  </a:moveTo>
                  <a:cubicBezTo>
                    <a:pt x="253" y="99"/>
                    <a:pt x="279" y="73"/>
                    <a:pt x="297" y="57"/>
                  </a:cubicBezTo>
                  <a:cubicBezTo>
                    <a:pt x="330" y="29"/>
                    <a:pt x="359" y="22"/>
                    <a:pt x="374" y="22"/>
                  </a:cubicBezTo>
                  <a:cubicBezTo>
                    <a:pt x="414" y="22"/>
                    <a:pt x="438" y="55"/>
                    <a:pt x="438" y="112"/>
                  </a:cubicBezTo>
                  <a:cubicBezTo>
                    <a:pt x="438" y="169"/>
                    <a:pt x="405" y="282"/>
                    <a:pt x="387" y="319"/>
                  </a:cubicBezTo>
                  <a:cubicBezTo>
                    <a:pt x="354" y="385"/>
                    <a:pt x="308" y="418"/>
                    <a:pt x="273" y="418"/>
                  </a:cubicBezTo>
                  <a:cubicBezTo>
                    <a:pt x="207" y="418"/>
                    <a:pt x="196" y="337"/>
                    <a:pt x="196" y="332"/>
                  </a:cubicBezTo>
                  <a:cubicBezTo>
                    <a:pt x="196" y="330"/>
                    <a:pt x="196" y="328"/>
                    <a:pt x="198" y="3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7FB7DF8-FBDF-7C40-B616-5986083A052D}"/>
                </a:ext>
              </a:extLst>
            </p:cNvPr>
            <p:cNvSpPr/>
            <p:nvPr/>
          </p:nvSpPr>
          <p:spPr>
            <a:xfrm>
              <a:off x="4865040" y="3247200"/>
              <a:ext cx="74160" cy="16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7" h="457">
                  <a:moveTo>
                    <a:pt x="189" y="26"/>
                  </a:moveTo>
                  <a:cubicBezTo>
                    <a:pt x="189" y="15"/>
                    <a:pt x="180" y="0"/>
                    <a:pt x="163" y="0"/>
                  </a:cubicBezTo>
                  <a:cubicBezTo>
                    <a:pt x="143" y="0"/>
                    <a:pt x="123" y="18"/>
                    <a:pt x="123" y="37"/>
                  </a:cubicBezTo>
                  <a:cubicBezTo>
                    <a:pt x="123" y="48"/>
                    <a:pt x="132" y="64"/>
                    <a:pt x="152" y="64"/>
                  </a:cubicBezTo>
                  <a:cubicBezTo>
                    <a:pt x="172" y="64"/>
                    <a:pt x="189" y="44"/>
                    <a:pt x="189" y="26"/>
                  </a:cubicBezTo>
                  <a:close/>
                  <a:moveTo>
                    <a:pt x="51" y="372"/>
                  </a:moveTo>
                  <a:cubicBezTo>
                    <a:pt x="46" y="381"/>
                    <a:pt x="44" y="387"/>
                    <a:pt x="44" y="400"/>
                  </a:cubicBezTo>
                  <a:cubicBezTo>
                    <a:pt x="44" y="431"/>
                    <a:pt x="70" y="457"/>
                    <a:pt x="108" y="457"/>
                  </a:cubicBezTo>
                  <a:cubicBezTo>
                    <a:pt x="178" y="457"/>
                    <a:pt x="207" y="363"/>
                    <a:pt x="207" y="354"/>
                  </a:cubicBezTo>
                  <a:cubicBezTo>
                    <a:pt x="207" y="345"/>
                    <a:pt x="198" y="345"/>
                    <a:pt x="196" y="345"/>
                  </a:cubicBezTo>
                  <a:cubicBezTo>
                    <a:pt x="187" y="345"/>
                    <a:pt x="187" y="350"/>
                    <a:pt x="183" y="356"/>
                  </a:cubicBezTo>
                  <a:cubicBezTo>
                    <a:pt x="167" y="411"/>
                    <a:pt x="136" y="438"/>
                    <a:pt x="110" y="438"/>
                  </a:cubicBezTo>
                  <a:cubicBezTo>
                    <a:pt x="97" y="438"/>
                    <a:pt x="95" y="429"/>
                    <a:pt x="95" y="414"/>
                  </a:cubicBezTo>
                  <a:cubicBezTo>
                    <a:pt x="95" y="398"/>
                    <a:pt x="99" y="387"/>
                    <a:pt x="106" y="372"/>
                  </a:cubicBezTo>
                  <a:cubicBezTo>
                    <a:pt x="112" y="352"/>
                    <a:pt x="119" y="334"/>
                    <a:pt x="128" y="317"/>
                  </a:cubicBezTo>
                  <a:cubicBezTo>
                    <a:pt x="132" y="301"/>
                    <a:pt x="156" y="238"/>
                    <a:pt x="161" y="231"/>
                  </a:cubicBezTo>
                  <a:cubicBezTo>
                    <a:pt x="163" y="224"/>
                    <a:pt x="165" y="216"/>
                    <a:pt x="165" y="209"/>
                  </a:cubicBezTo>
                  <a:cubicBezTo>
                    <a:pt x="165" y="176"/>
                    <a:pt x="136" y="152"/>
                    <a:pt x="99" y="152"/>
                  </a:cubicBezTo>
                  <a:cubicBezTo>
                    <a:pt x="31" y="152"/>
                    <a:pt x="0" y="244"/>
                    <a:pt x="0" y="255"/>
                  </a:cubicBezTo>
                  <a:cubicBezTo>
                    <a:pt x="0" y="264"/>
                    <a:pt x="9" y="264"/>
                    <a:pt x="11" y="264"/>
                  </a:cubicBezTo>
                  <a:cubicBezTo>
                    <a:pt x="22" y="264"/>
                    <a:pt x="22" y="260"/>
                    <a:pt x="24" y="253"/>
                  </a:cubicBezTo>
                  <a:cubicBezTo>
                    <a:pt x="42" y="194"/>
                    <a:pt x="73" y="169"/>
                    <a:pt x="97" y="169"/>
                  </a:cubicBezTo>
                  <a:cubicBezTo>
                    <a:pt x="108" y="169"/>
                    <a:pt x="114" y="176"/>
                    <a:pt x="114" y="194"/>
                  </a:cubicBezTo>
                  <a:cubicBezTo>
                    <a:pt x="114" y="209"/>
                    <a:pt x="110" y="220"/>
                    <a:pt x="92" y="2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15E7B0CA-AD1F-F044-9B0C-616D44DBBC50}"/>
                </a:ext>
              </a:extLst>
            </p:cNvPr>
            <p:cNvSpPr/>
            <p:nvPr/>
          </p:nvSpPr>
          <p:spPr>
            <a:xfrm>
              <a:off x="5085000" y="32292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946B703E-04B1-854A-B75E-17ADC058D817}"/>
                </a:ext>
              </a:extLst>
            </p:cNvPr>
            <p:cNvSpPr/>
            <p:nvPr/>
          </p:nvSpPr>
          <p:spPr>
            <a:xfrm>
              <a:off x="5444640" y="3121560"/>
              <a:ext cx="226080" cy="23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9" h="655">
                  <a:moveTo>
                    <a:pt x="612" y="0"/>
                  </a:moveTo>
                  <a:lnTo>
                    <a:pt x="18" y="0"/>
                  </a:lnTo>
                  <a:lnTo>
                    <a:pt x="0" y="218"/>
                  </a:lnTo>
                  <a:lnTo>
                    <a:pt x="24" y="218"/>
                  </a:lnTo>
                  <a:cubicBezTo>
                    <a:pt x="37" y="62"/>
                    <a:pt x="53" y="31"/>
                    <a:pt x="198" y="31"/>
                  </a:cubicBezTo>
                  <a:cubicBezTo>
                    <a:pt x="216" y="31"/>
                    <a:pt x="242" y="31"/>
                    <a:pt x="251" y="33"/>
                  </a:cubicBezTo>
                  <a:cubicBezTo>
                    <a:pt x="271" y="35"/>
                    <a:pt x="271" y="46"/>
                    <a:pt x="271" y="68"/>
                  </a:cubicBezTo>
                  <a:lnTo>
                    <a:pt x="271" y="581"/>
                  </a:lnTo>
                  <a:cubicBezTo>
                    <a:pt x="271" y="614"/>
                    <a:pt x="271" y="627"/>
                    <a:pt x="169" y="627"/>
                  </a:cubicBezTo>
                  <a:lnTo>
                    <a:pt x="132" y="627"/>
                  </a:lnTo>
                  <a:lnTo>
                    <a:pt x="132" y="655"/>
                  </a:lnTo>
                  <a:cubicBezTo>
                    <a:pt x="172" y="653"/>
                    <a:pt x="271" y="653"/>
                    <a:pt x="315" y="653"/>
                  </a:cubicBezTo>
                  <a:cubicBezTo>
                    <a:pt x="359" y="653"/>
                    <a:pt x="460" y="653"/>
                    <a:pt x="499" y="655"/>
                  </a:cubicBezTo>
                  <a:lnTo>
                    <a:pt x="499" y="627"/>
                  </a:lnTo>
                  <a:lnTo>
                    <a:pt x="460" y="627"/>
                  </a:lnTo>
                  <a:cubicBezTo>
                    <a:pt x="359" y="627"/>
                    <a:pt x="359" y="614"/>
                    <a:pt x="359" y="581"/>
                  </a:cubicBezTo>
                  <a:lnTo>
                    <a:pt x="359" y="68"/>
                  </a:lnTo>
                  <a:cubicBezTo>
                    <a:pt x="359" y="48"/>
                    <a:pt x="359" y="35"/>
                    <a:pt x="376" y="33"/>
                  </a:cubicBezTo>
                  <a:cubicBezTo>
                    <a:pt x="385" y="31"/>
                    <a:pt x="411" y="31"/>
                    <a:pt x="431" y="31"/>
                  </a:cubicBezTo>
                  <a:cubicBezTo>
                    <a:pt x="576" y="31"/>
                    <a:pt x="592" y="62"/>
                    <a:pt x="605" y="218"/>
                  </a:cubicBezTo>
                  <a:lnTo>
                    <a:pt x="629" y="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3798F14C-FE8B-994C-973B-3EEBA6F7CF0F}"/>
                </a:ext>
              </a:extLst>
            </p:cNvPr>
            <p:cNvSpPr/>
            <p:nvPr/>
          </p:nvSpPr>
          <p:spPr>
            <a:xfrm>
              <a:off x="5694120" y="3119040"/>
              <a:ext cx="23400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1" h="662">
                  <a:moveTo>
                    <a:pt x="0" y="0"/>
                  </a:moveTo>
                  <a:lnTo>
                    <a:pt x="0" y="31"/>
                  </a:lnTo>
                  <a:lnTo>
                    <a:pt x="24" y="31"/>
                  </a:lnTo>
                  <a:cubicBezTo>
                    <a:pt x="99" y="31"/>
                    <a:pt x="99" y="42"/>
                    <a:pt x="99" y="75"/>
                  </a:cubicBezTo>
                  <a:lnTo>
                    <a:pt x="99" y="587"/>
                  </a:lnTo>
                  <a:cubicBezTo>
                    <a:pt x="99" y="622"/>
                    <a:pt x="99" y="631"/>
                    <a:pt x="24" y="631"/>
                  </a:cubicBezTo>
                  <a:lnTo>
                    <a:pt x="0" y="631"/>
                  </a:lnTo>
                  <a:lnTo>
                    <a:pt x="0" y="662"/>
                  </a:lnTo>
                  <a:lnTo>
                    <a:pt x="354" y="662"/>
                  </a:lnTo>
                  <a:cubicBezTo>
                    <a:pt x="517" y="662"/>
                    <a:pt x="651" y="519"/>
                    <a:pt x="651" y="337"/>
                  </a:cubicBezTo>
                  <a:cubicBezTo>
                    <a:pt x="651" y="152"/>
                    <a:pt x="521" y="0"/>
                    <a:pt x="354" y="0"/>
                  </a:cubicBezTo>
                  <a:close/>
                  <a:moveTo>
                    <a:pt x="231" y="631"/>
                  </a:moveTo>
                  <a:cubicBezTo>
                    <a:pt x="185" y="631"/>
                    <a:pt x="183" y="625"/>
                    <a:pt x="183" y="594"/>
                  </a:cubicBezTo>
                  <a:lnTo>
                    <a:pt x="183" y="68"/>
                  </a:lnTo>
                  <a:cubicBezTo>
                    <a:pt x="183" y="37"/>
                    <a:pt x="185" y="31"/>
                    <a:pt x="231" y="31"/>
                  </a:cubicBezTo>
                  <a:lnTo>
                    <a:pt x="328" y="31"/>
                  </a:lnTo>
                  <a:cubicBezTo>
                    <a:pt x="387" y="31"/>
                    <a:pt x="455" y="51"/>
                    <a:pt x="504" y="121"/>
                  </a:cubicBezTo>
                  <a:cubicBezTo>
                    <a:pt x="546" y="178"/>
                    <a:pt x="554" y="262"/>
                    <a:pt x="554" y="337"/>
                  </a:cubicBezTo>
                  <a:cubicBezTo>
                    <a:pt x="554" y="444"/>
                    <a:pt x="537" y="501"/>
                    <a:pt x="502" y="550"/>
                  </a:cubicBezTo>
                  <a:cubicBezTo>
                    <a:pt x="482" y="576"/>
                    <a:pt x="427" y="631"/>
                    <a:pt x="32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A849400-978D-804E-BBC9-0CFB37373539}"/>
                </a:ext>
              </a:extLst>
            </p:cNvPr>
            <p:cNvSpPr/>
            <p:nvPr/>
          </p:nvSpPr>
          <p:spPr>
            <a:xfrm>
              <a:off x="6072840" y="3200760"/>
              <a:ext cx="13500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446">
                  <a:moveTo>
                    <a:pt x="81" y="191"/>
                  </a:moveTo>
                  <a:cubicBezTo>
                    <a:pt x="88" y="46"/>
                    <a:pt x="169" y="22"/>
                    <a:pt x="202" y="22"/>
                  </a:cubicBezTo>
                  <a:cubicBezTo>
                    <a:pt x="301" y="22"/>
                    <a:pt x="312" y="152"/>
                    <a:pt x="312" y="191"/>
                  </a:cubicBezTo>
                  <a:close/>
                  <a:moveTo>
                    <a:pt x="81" y="211"/>
                  </a:moveTo>
                  <a:lnTo>
                    <a:pt x="352" y="211"/>
                  </a:lnTo>
                  <a:cubicBezTo>
                    <a:pt x="374" y="211"/>
                    <a:pt x="376" y="211"/>
                    <a:pt x="376" y="191"/>
                  </a:cubicBezTo>
                  <a:cubicBezTo>
                    <a:pt x="376" y="95"/>
                    <a:pt x="323" y="0"/>
                    <a:pt x="202" y="0"/>
                  </a:cubicBezTo>
                  <a:cubicBezTo>
                    <a:pt x="90" y="0"/>
                    <a:pt x="0" y="99"/>
                    <a:pt x="0" y="222"/>
                  </a:cubicBezTo>
                  <a:cubicBezTo>
                    <a:pt x="0" y="352"/>
                    <a:pt x="101" y="446"/>
                    <a:pt x="213" y="446"/>
                  </a:cubicBezTo>
                  <a:cubicBezTo>
                    <a:pt x="332" y="446"/>
                    <a:pt x="376" y="339"/>
                    <a:pt x="376" y="319"/>
                  </a:cubicBezTo>
                  <a:cubicBezTo>
                    <a:pt x="376" y="310"/>
                    <a:pt x="367" y="308"/>
                    <a:pt x="363" y="308"/>
                  </a:cubicBezTo>
                  <a:cubicBezTo>
                    <a:pt x="354" y="308"/>
                    <a:pt x="352" y="315"/>
                    <a:pt x="352" y="321"/>
                  </a:cubicBezTo>
                  <a:cubicBezTo>
                    <a:pt x="317" y="422"/>
                    <a:pt x="229" y="422"/>
                    <a:pt x="220" y="422"/>
                  </a:cubicBezTo>
                  <a:cubicBezTo>
                    <a:pt x="172" y="422"/>
                    <a:pt x="132" y="392"/>
                    <a:pt x="110" y="356"/>
                  </a:cubicBezTo>
                  <a:cubicBezTo>
                    <a:pt x="81" y="310"/>
                    <a:pt x="81" y="246"/>
                    <a:pt x="81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04DFD5B9-1958-5E4E-8FF0-64EBF6B452A1}"/>
                </a:ext>
              </a:extLst>
            </p:cNvPr>
            <p:cNvSpPr/>
            <p:nvPr/>
          </p:nvSpPr>
          <p:spPr>
            <a:xfrm>
              <a:off x="6227279" y="3202920"/>
              <a:ext cx="11772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429">
                  <a:moveTo>
                    <a:pt x="134" y="108"/>
                  </a:moveTo>
                  <a:lnTo>
                    <a:pt x="134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lnTo>
                    <a:pt x="75" y="356"/>
                  </a:lnTo>
                  <a:cubicBezTo>
                    <a:pt x="75" y="398"/>
                    <a:pt x="66" y="398"/>
                    <a:pt x="0" y="398"/>
                  </a:cubicBezTo>
                  <a:lnTo>
                    <a:pt x="0" y="429"/>
                  </a:lnTo>
                  <a:cubicBezTo>
                    <a:pt x="37" y="429"/>
                    <a:pt x="84" y="427"/>
                    <a:pt x="110" y="427"/>
                  </a:cubicBezTo>
                  <a:cubicBezTo>
                    <a:pt x="150" y="427"/>
                    <a:pt x="196" y="427"/>
                    <a:pt x="235" y="429"/>
                  </a:cubicBezTo>
                  <a:lnTo>
                    <a:pt x="235" y="398"/>
                  </a:lnTo>
                  <a:lnTo>
                    <a:pt x="213" y="398"/>
                  </a:lnTo>
                  <a:cubicBezTo>
                    <a:pt x="143" y="398"/>
                    <a:pt x="141" y="389"/>
                    <a:pt x="141" y="354"/>
                  </a:cubicBezTo>
                  <a:lnTo>
                    <a:pt x="141" y="205"/>
                  </a:lnTo>
                  <a:cubicBezTo>
                    <a:pt x="141" y="108"/>
                    <a:pt x="180" y="22"/>
                    <a:pt x="255" y="22"/>
                  </a:cubicBezTo>
                  <a:cubicBezTo>
                    <a:pt x="262" y="22"/>
                    <a:pt x="264" y="22"/>
                    <a:pt x="266" y="22"/>
                  </a:cubicBezTo>
                  <a:cubicBezTo>
                    <a:pt x="262" y="24"/>
                    <a:pt x="244" y="35"/>
                    <a:pt x="244" y="59"/>
                  </a:cubicBezTo>
                  <a:cubicBezTo>
                    <a:pt x="244" y="88"/>
                    <a:pt x="264" y="101"/>
                    <a:pt x="286" y="101"/>
                  </a:cubicBezTo>
                  <a:cubicBezTo>
                    <a:pt x="304" y="101"/>
                    <a:pt x="328" y="90"/>
                    <a:pt x="328" y="59"/>
                  </a:cubicBezTo>
                  <a:cubicBezTo>
                    <a:pt x="328" y="29"/>
                    <a:pt x="297" y="0"/>
                    <a:pt x="255" y="0"/>
                  </a:cubicBezTo>
                  <a:cubicBezTo>
                    <a:pt x="185" y="0"/>
                    <a:pt x="150" y="66"/>
                    <a:pt x="134" y="1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F2A91D39-064E-1B46-874B-69DA5D1F1823}"/>
                </a:ext>
              </a:extLst>
            </p:cNvPr>
            <p:cNvSpPr/>
            <p:nvPr/>
          </p:nvSpPr>
          <p:spPr>
            <a:xfrm>
              <a:off x="6362640" y="3202920"/>
              <a:ext cx="11772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429">
                  <a:moveTo>
                    <a:pt x="134" y="108"/>
                  </a:moveTo>
                  <a:lnTo>
                    <a:pt x="134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lnTo>
                    <a:pt x="75" y="356"/>
                  </a:lnTo>
                  <a:cubicBezTo>
                    <a:pt x="75" y="398"/>
                    <a:pt x="66" y="398"/>
                    <a:pt x="0" y="398"/>
                  </a:cubicBezTo>
                  <a:lnTo>
                    <a:pt x="0" y="429"/>
                  </a:lnTo>
                  <a:cubicBezTo>
                    <a:pt x="37" y="429"/>
                    <a:pt x="84" y="427"/>
                    <a:pt x="110" y="427"/>
                  </a:cubicBezTo>
                  <a:cubicBezTo>
                    <a:pt x="150" y="427"/>
                    <a:pt x="196" y="427"/>
                    <a:pt x="235" y="429"/>
                  </a:cubicBezTo>
                  <a:lnTo>
                    <a:pt x="235" y="398"/>
                  </a:lnTo>
                  <a:lnTo>
                    <a:pt x="213" y="398"/>
                  </a:lnTo>
                  <a:cubicBezTo>
                    <a:pt x="143" y="398"/>
                    <a:pt x="141" y="389"/>
                    <a:pt x="141" y="354"/>
                  </a:cubicBezTo>
                  <a:lnTo>
                    <a:pt x="141" y="205"/>
                  </a:lnTo>
                  <a:cubicBezTo>
                    <a:pt x="141" y="108"/>
                    <a:pt x="180" y="22"/>
                    <a:pt x="255" y="22"/>
                  </a:cubicBezTo>
                  <a:cubicBezTo>
                    <a:pt x="262" y="22"/>
                    <a:pt x="264" y="22"/>
                    <a:pt x="266" y="22"/>
                  </a:cubicBezTo>
                  <a:cubicBezTo>
                    <a:pt x="262" y="24"/>
                    <a:pt x="244" y="35"/>
                    <a:pt x="244" y="59"/>
                  </a:cubicBezTo>
                  <a:cubicBezTo>
                    <a:pt x="244" y="88"/>
                    <a:pt x="264" y="101"/>
                    <a:pt x="286" y="101"/>
                  </a:cubicBezTo>
                  <a:cubicBezTo>
                    <a:pt x="304" y="101"/>
                    <a:pt x="328" y="90"/>
                    <a:pt x="328" y="59"/>
                  </a:cubicBezTo>
                  <a:cubicBezTo>
                    <a:pt x="328" y="29"/>
                    <a:pt x="297" y="0"/>
                    <a:pt x="255" y="0"/>
                  </a:cubicBezTo>
                  <a:cubicBezTo>
                    <a:pt x="185" y="0"/>
                    <a:pt x="150" y="66"/>
                    <a:pt x="134" y="1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6316AE5E-8227-A64D-B048-3D0FE3808178}"/>
                </a:ext>
              </a:extLst>
            </p:cNvPr>
            <p:cNvSpPr/>
            <p:nvPr/>
          </p:nvSpPr>
          <p:spPr>
            <a:xfrm>
              <a:off x="6498720" y="3200760"/>
              <a:ext cx="15480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46">
                  <a:moveTo>
                    <a:pt x="431" y="227"/>
                  </a:moveTo>
                  <a:cubicBezTo>
                    <a:pt x="431" y="103"/>
                    <a:pt x="332" y="0"/>
                    <a:pt x="216" y="0"/>
                  </a:cubicBezTo>
                  <a:cubicBezTo>
                    <a:pt x="95" y="0"/>
                    <a:pt x="0" y="106"/>
                    <a:pt x="0" y="227"/>
                  </a:cubicBezTo>
                  <a:cubicBezTo>
                    <a:pt x="0" y="352"/>
                    <a:pt x="101" y="446"/>
                    <a:pt x="216" y="446"/>
                  </a:cubicBezTo>
                  <a:cubicBezTo>
                    <a:pt x="332" y="446"/>
                    <a:pt x="431" y="350"/>
                    <a:pt x="431" y="227"/>
                  </a:cubicBezTo>
                  <a:close/>
                  <a:moveTo>
                    <a:pt x="216" y="422"/>
                  </a:moveTo>
                  <a:cubicBezTo>
                    <a:pt x="174" y="422"/>
                    <a:pt x="132" y="400"/>
                    <a:pt x="106" y="356"/>
                  </a:cubicBezTo>
                  <a:cubicBezTo>
                    <a:pt x="81" y="315"/>
                    <a:pt x="81" y="255"/>
                    <a:pt x="81" y="220"/>
                  </a:cubicBezTo>
                  <a:cubicBezTo>
                    <a:pt x="81" y="183"/>
                    <a:pt x="81" y="130"/>
                    <a:pt x="103" y="86"/>
                  </a:cubicBezTo>
                  <a:cubicBezTo>
                    <a:pt x="130" y="42"/>
                    <a:pt x="176" y="22"/>
                    <a:pt x="216" y="22"/>
                  </a:cubicBezTo>
                  <a:cubicBezTo>
                    <a:pt x="257" y="22"/>
                    <a:pt x="299" y="42"/>
                    <a:pt x="323" y="84"/>
                  </a:cubicBezTo>
                  <a:cubicBezTo>
                    <a:pt x="350" y="125"/>
                    <a:pt x="350" y="183"/>
                    <a:pt x="350" y="220"/>
                  </a:cubicBezTo>
                  <a:cubicBezTo>
                    <a:pt x="350" y="255"/>
                    <a:pt x="350" y="308"/>
                    <a:pt x="328" y="350"/>
                  </a:cubicBezTo>
                  <a:cubicBezTo>
                    <a:pt x="308" y="394"/>
                    <a:pt x="264" y="422"/>
                    <a:pt x="216" y="4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9BACBC40-45F8-014A-9593-7D37F25261B4}"/>
                </a:ext>
              </a:extLst>
            </p:cNvPr>
            <p:cNvSpPr/>
            <p:nvPr/>
          </p:nvSpPr>
          <p:spPr>
            <a:xfrm>
              <a:off x="6671520" y="3202920"/>
              <a:ext cx="11772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429">
                  <a:moveTo>
                    <a:pt x="134" y="108"/>
                  </a:moveTo>
                  <a:lnTo>
                    <a:pt x="134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lnTo>
                    <a:pt x="75" y="356"/>
                  </a:lnTo>
                  <a:cubicBezTo>
                    <a:pt x="75" y="398"/>
                    <a:pt x="66" y="398"/>
                    <a:pt x="0" y="398"/>
                  </a:cubicBezTo>
                  <a:lnTo>
                    <a:pt x="0" y="429"/>
                  </a:lnTo>
                  <a:cubicBezTo>
                    <a:pt x="37" y="429"/>
                    <a:pt x="84" y="427"/>
                    <a:pt x="110" y="427"/>
                  </a:cubicBezTo>
                  <a:cubicBezTo>
                    <a:pt x="150" y="427"/>
                    <a:pt x="196" y="427"/>
                    <a:pt x="235" y="429"/>
                  </a:cubicBezTo>
                  <a:lnTo>
                    <a:pt x="235" y="398"/>
                  </a:lnTo>
                  <a:lnTo>
                    <a:pt x="213" y="398"/>
                  </a:lnTo>
                  <a:cubicBezTo>
                    <a:pt x="143" y="398"/>
                    <a:pt x="141" y="389"/>
                    <a:pt x="141" y="354"/>
                  </a:cubicBezTo>
                  <a:lnTo>
                    <a:pt x="141" y="205"/>
                  </a:lnTo>
                  <a:cubicBezTo>
                    <a:pt x="141" y="108"/>
                    <a:pt x="180" y="22"/>
                    <a:pt x="255" y="22"/>
                  </a:cubicBezTo>
                  <a:cubicBezTo>
                    <a:pt x="262" y="22"/>
                    <a:pt x="264" y="22"/>
                    <a:pt x="266" y="22"/>
                  </a:cubicBezTo>
                  <a:cubicBezTo>
                    <a:pt x="262" y="24"/>
                    <a:pt x="244" y="35"/>
                    <a:pt x="244" y="59"/>
                  </a:cubicBezTo>
                  <a:cubicBezTo>
                    <a:pt x="244" y="88"/>
                    <a:pt x="264" y="101"/>
                    <a:pt x="286" y="101"/>
                  </a:cubicBezTo>
                  <a:cubicBezTo>
                    <a:pt x="304" y="101"/>
                    <a:pt x="328" y="90"/>
                    <a:pt x="328" y="59"/>
                  </a:cubicBezTo>
                  <a:cubicBezTo>
                    <a:pt x="328" y="29"/>
                    <a:pt x="297" y="0"/>
                    <a:pt x="255" y="0"/>
                  </a:cubicBezTo>
                  <a:cubicBezTo>
                    <a:pt x="185" y="0"/>
                    <a:pt x="150" y="66"/>
                    <a:pt x="134" y="1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26E0C78F-DEB9-9444-B3B9-5AF142ED0800}"/>
                </a:ext>
              </a:extLst>
            </p:cNvPr>
            <p:cNvSpPr/>
            <p:nvPr/>
          </p:nvSpPr>
          <p:spPr>
            <a:xfrm>
              <a:off x="6899760" y="315395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A8E3C735-3CBF-C44A-8EDD-75D6605A6488}"/>
                </a:ext>
              </a:extLst>
            </p:cNvPr>
            <p:cNvSpPr/>
            <p:nvPr/>
          </p:nvSpPr>
          <p:spPr>
            <a:xfrm>
              <a:off x="7243200" y="3206880"/>
              <a:ext cx="11520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29">
                  <a:moveTo>
                    <a:pt x="244" y="200"/>
                  </a:moveTo>
                  <a:cubicBezTo>
                    <a:pt x="260" y="200"/>
                    <a:pt x="277" y="200"/>
                    <a:pt x="277" y="183"/>
                  </a:cubicBezTo>
                  <a:cubicBezTo>
                    <a:pt x="277" y="169"/>
                    <a:pt x="266" y="169"/>
                    <a:pt x="249" y="169"/>
                  </a:cubicBezTo>
                  <a:lnTo>
                    <a:pt x="92" y="169"/>
                  </a:lnTo>
                  <a:cubicBezTo>
                    <a:pt x="114" y="86"/>
                    <a:pt x="169" y="31"/>
                    <a:pt x="257" y="31"/>
                  </a:cubicBezTo>
                  <a:lnTo>
                    <a:pt x="288" y="31"/>
                  </a:lnTo>
                  <a:cubicBezTo>
                    <a:pt x="304" y="31"/>
                    <a:pt x="321" y="31"/>
                    <a:pt x="321" y="13"/>
                  </a:cubicBezTo>
                  <a:cubicBezTo>
                    <a:pt x="321" y="0"/>
                    <a:pt x="308" y="0"/>
                    <a:pt x="290" y="0"/>
                  </a:cubicBezTo>
                  <a:lnTo>
                    <a:pt x="257" y="0"/>
                  </a:lnTo>
                  <a:cubicBezTo>
                    <a:pt x="130" y="0"/>
                    <a:pt x="0" y="97"/>
                    <a:pt x="0" y="246"/>
                  </a:cubicBezTo>
                  <a:cubicBezTo>
                    <a:pt x="0" y="352"/>
                    <a:pt x="73" y="429"/>
                    <a:pt x="176" y="429"/>
                  </a:cubicBezTo>
                  <a:cubicBezTo>
                    <a:pt x="240" y="429"/>
                    <a:pt x="304" y="392"/>
                    <a:pt x="304" y="381"/>
                  </a:cubicBezTo>
                  <a:cubicBezTo>
                    <a:pt x="304" y="376"/>
                    <a:pt x="301" y="365"/>
                    <a:pt x="293" y="365"/>
                  </a:cubicBezTo>
                  <a:cubicBezTo>
                    <a:pt x="290" y="365"/>
                    <a:pt x="288" y="365"/>
                    <a:pt x="279" y="372"/>
                  </a:cubicBezTo>
                  <a:cubicBezTo>
                    <a:pt x="251" y="392"/>
                    <a:pt x="213" y="407"/>
                    <a:pt x="178" y="407"/>
                  </a:cubicBezTo>
                  <a:cubicBezTo>
                    <a:pt x="121" y="407"/>
                    <a:pt x="73" y="367"/>
                    <a:pt x="73" y="282"/>
                  </a:cubicBezTo>
                  <a:cubicBezTo>
                    <a:pt x="73" y="249"/>
                    <a:pt x="81" y="211"/>
                    <a:pt x="84" y="2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9" name="Title 138">
            <a:extLst>
              <a:ext uri="{FF2B5EF4-FFF2-40B4-BE49-F238E27FC236}">
                <a16:creationId xmlns:a16="http://schemas.microsoft.com/office/drawing/2014/main" id="{A1518538-E1DF-1D43-8AE5-A9EA040640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Prioritized replay buffer</a:t>
            </a:r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200FB752-1721-984A-AD0C-C720FA1E2D34}"/>
              </a:ext>
            </a:extLst>
          </p:cNvPr>
          <p:cNvSpPr/>
          <p:nvPr/>
        </p:nvSpPr>
        <p:spPr>
          <a:xfrm>
            <a:off x="1220739" y="6771190"/>
            <a:ext cx="7639146" cy="721683"/>
          </a:xfrm>
          <a:custGeom>
            <a:avLst>
              <a:gd name="f0" fmla="val 7204"/>
              <a:gd name="f1" fmla="val 111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Ideas that is similar to things we did in the tabular case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(prioritized sweeping, importance sampling)!  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2C8ED6D3-B300-F346-A125-228FAF219D72}"/>
              </a:ext>
            </a:extLst>
          </p:cNvPr>
          <p:cNvSpPr txBox="1"/>
          <p:nvPr/>
        </p:nvSpPr>
        <p:spPr>
          <a:xfrm>
            <a:off x="512954" y="4297680"/>
            <a:ext cx="8775329" cy="1371807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Problem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since we’re changing the distribution of updates performed,</a:t>
            </a:r>
          </a:p>
          <a:p>
            <a:pPr lvl="0" hangingPunct="0">
              <a:spcBef>
                <a:spcPts val="1200"/>
              </a:spcBef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 we are (potentially) getting the wrong distribution of returns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need to weight sample updates:</a:t>
            </a:r>
          </a:p>
        </p:txBody>
      </p:sp>
      <p:grpSp>
        <p:nvGrpSpPr>
          <p:cNvPr id="142" name="Group 141" descr="18§display§w_{s,a,s'} = \frac{1}{|B| P_{s,a,s'}}§svg§600§FALSE" title="TexMaths">
            <a:extLst>
              <a:ext uri="{FF2B5EF4-FFF2-40B4-BE49-F238E27FC236}">
                <a16:creationId xmlns:a16="http://schemas.microsoft.com/office/drawing/2014/main" id="{B8875306-33E7-1F42-A2AE-8C24FD936FBC}"/>
              </a:ext>
            </a:extLst>
          </p:cNvPr>
          <p:cNvGrpSpPr/>
          <p:nvPr/>
        </p:nvGrpSpPr>
        <p:grpSpPr>
          <a:xfrm>
            <a:off x="5716385" y="5174066"/>
            <a:ext cx="2316960" cy="659160"/>
            <a:chOff x="6126480" y="4846320"/>
            <a:chExt cx="2316960" cy="659160"/>
          </a:xfrm>
        </p:grpSpPr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FB1DBFF7-DA85-FD4B-B78A-A8DB235890B2}"/>
                </a:ext>
              </a:extLst>
            </p:cNvPr>
            <p:cNvSpPr/>
            <p:nvPr/>
          </p:nvSpPr>
          <p:spPr>
            <a:xfrm>
              <a:off x="6126480" y="4853520"/>
              <a:ext cx="2316960" cy="651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37" h="1812">
                  <a:moveTo>
                    <a:pt x="3219" y="1812"/>
                  </a:moveTo>
                  <a:lnTo>
                    <a:pt x="0" y="1812"/>
                  </a:lnTo>
                  <a:lnTo>
                    <a:pt x="0" y="0"/>
                  </a:lnTo>
                  <a:lnTo>
                    <a:pt x="6437" y="0"/>
                  </a:lnTo>
                  <a:lnTo>
                    <a:pt x="6437" y="18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97F7A1AA-F6A8-AF45-853B-4C7F7767D081}"/>
                </a:ext>
              </a:extLst>
            </p:cNvPr>
            <p:cNvSpPr/>
            <p:nvPr/>
          </p:nvSpPr>
          <p:spPr>
            <a:xfrm>
              <a:off x="6134760" y="5103000"/>
              <a:ext cx="1890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360">
                  <a:moveTo>
                    <a:pt x="344" y="81"/>
                  </a:moveTo>
                  <a:cubicBezTo>
                    <a:pt x="347" y="65"/>
                    <a:pt x="355" y="34"/>
                    <a:pt x="355" y="31"/>
                  </a:cubicBezTo>
                  <a:cubicBezTo>
                    <a:pt x="355" y="16"/>
                    <a:pt x="344" y="9"/>
                    <a:pt x="333" y="9"/>
                  </a:cubicBezTo>
                  <a:cubicBezTo>
                    <a:pt x="322" y="9"/>
                    <a:pt x="308" y="14"/>
                    <a:pt x="302" y="31"/>
                  </a:cubicBezTo>
                  <a:cubicBezTo>
                    <a:pt x="301" y="36"/>
                    <a:pt x="263" y="189"/>
                    <a:pt x="257" y="209"/>
                  </a:cubicBezTo>
                  <a:cubicBezTo>
                    <a:pt x="252" y="232"/>
                    <a:pt x="250" y="247"/>
                    <a:pt x="250" y="261"/>
                  </a:cubicBezTo>
                  <a:cubicBezTo>
                    <a:pt x="250" y="270"/>
                    <a:pt x="250" y="272"/>
                    <a:pt x="252" y="275"/>
                  </a:cubicBezTo>
                  <a:cubicBezTo>
                    <a:pt x="234" y="319"/>
                    <a:pt x="209" y="342"/>
                    <a:pt x="178" y="342"/>
                  </a:cubicBezTo>
                  <a:cubicBezTo>
                    <a:pt x="115" y="342"/>
                    <a:pt x="115" y="284"/>
                    <a:pt x="115" y="270"/>
                  </a:cubicBezTo>
                  <a:cubicBezTo>
                    <a:pt x="115" y="245"/>
                    <a:pt x="119" y="214"/>
                    <a:pt x="157" y="115"/>
                  </a:cubicBezTo>
                  <a:cubicBezTo>
                    <a:pt x="166" y="92"/>
                    <a:pt x="169" y="81"/>
                    <a:pt x="169" y="65"/>
                  </a:cubicBezTo>
                  <a:cubicBezTo>
                    <a:pt x="169" y="29"/>
                    <a:pt x="144" y="0"/>
                    <a:pt x="104" y="0"/>
                  </a:cubicBezTo>
                  <a:cubicBezTo>
                    <a:pt x="29" y="0"/>
                    <a:pt x="0" y="115"/>
                    <a:pt x="0" y="122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8" y="130"/>
                    <a:pt x="18" y="130"/>
                    <a:pt x="22" y="115"/>
                  </a:cubicBezTo>
                  <a:cubicBezTo>
                    <a:pt x="43" y="41"/>
                    <a:pt x="74" y="18"/>
                    <a:pt x="103" y="18"/>
                  </a:cubicBezTo>
                  <a:cubicBezTo>
                    <a:pt x="110" y="18"/>
                    <a:pt x="122" y="18"/>
                    <a:pt x="122" y="43"/>
                  </a:cubicBezTo>
                  <a:cubicBezTo>
                    <a:pt x="122" y="63"/>
                    <a:pt x="113" y="86"/>
                    <a:pt x="108" y="99"/>
                  </a:cubicBezTo>
                  <a:cubicBezTo>
                    <a:pt x="74" y="193"/>
                    <a:pt x="63" y="230"/>
                    <a:pt x="63" y="259"/>
                  </a:cubicBezTo>
                  <a:cubicBezTo>
                    <a:pt x="63" y="333"/>
                    <a:pt x="117" y="360"/>
                    <a:pt x="176" y="360"/>
                  </a:cubicBezTo>
                  <a:cubicBezTo>
                    <a:pt x="189" y="360"/>
                    <a:pt x="227" y="360"/>
                    <a:pt x="259" y="304"/>
                  </a:cubicBezTo>
                  <a:cubicBezTo>
                    <a:pt x="279" y="355"/>
                    <a:pt x="335" y="360"/>
                    <a:pt x="358" y="360"/>
                  </a:cubicBezTo>
                  <a:cubicBezTo>
                    <a:pt x="418" y="360"/>
                    <a:pt x="452" y="310"/>
                    <a:pt x="473" y="263"/>
                  </a:cubicBezTo>
                  <a:cubicBezTo>
                    <a:pt x="500" y="200"/>
                    <a:pt x="526" y="94"/>
                    <a:pt x="526" y="56"/>
                  </a:cubicBezTo>
                  <a:cubicBezTo>
                    <a:pt x="526" y="13"/>
                    <a:pt x="504" y="0"/>
                    <a:pt x="490" y="0"/>
                  </a:cubicBezTo>
                  <a:cubicBezTo>
                    <a:pt x="470" y="0"/>
                    <a:pt x="450" y="20"/>
                    <a:pt x="450" y="38"/>
                  </a:cubicBezTo>
                  <a:cubicBezTo>
                    <a:pt x="450" y="49"/>
                    <a:pt x="455" y="54"/>
                    <a:pt x="463" y="59"/>
                  </a:cubicBezTo>
                  <a:cubicBezTo>
                    <a:pt x="472" y="68"/>
                    <a:pt x="491" y="88"/>
                    <a:pt x="491" y="128"/>
                  </a:cubicBezTo>
                  <a:cubicBezTo>
                    <a:pt x="491" y="155"/>
                    <a:pt x="468" y="232"/>
                    <a:pt x="448" y="272"/>
                  </a:cubicBezTo>
                  <a:cubicBezTo>
                    <a:pt x="427" y="315"/>
                    <a:pt x="400" y="342"/>
                    <a:pt x="360" y="342"/>
                  </a:cubicBezTo>
                  <a:cubicBezTo>
                    <a:pt x="322" y="342"/>
                    <a:pt x="302" y="319"/>
                    <a:pt x="302" y="274"/>
                  </a:cubicBezTo>
                  <a:cubicBezTo>
                    <a:pt x="302" y="252"/>
                    <a:pt x="308" y="227"/>
                    <a:pt x="31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BF1B632E-18AF-5946-825D-BF3F4E347DA0}"/>
                </a:ext>
              </a:extLst>
            </p:cNvPr>
            <p:cNvSpPr/>
            <p:nvPr/>
          </p:nvSpPr>
          <p:spPr>
            <a:xfrm>
              <a:off x="6343560" y="5184000"/>
              <a:ext cx="7992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252">
                  <a:moveTo>
                    <a:pt x="202" y="36"/>
                  </a:moveTo>
                  <a:cubicBezTo>
                    <a:pt x="187" y="40"/>
                    <a:pt x="178" y="50"/>
                    <a:pt x="178" y="63"/>
                  </a:cubicBezTo>
                  <a:cubicBezTo>
                    <a:pt x="178" y="76"/>
                    <a:pt x="189" y="81"/>
                    <a:pt x="196" y="81"/>
                  </a:cubicBezTo>
                  <a:cubicBezTo>
                    <a:pt x="202" y="81"/>
                    <a:pt x="223" y="77"/>
                    <a:pt x="223" y="49"/>
                  </a:cubicBezTo>
                  <a:cubicBezTo>
                    <a:pt x="223" y="13"/>
                    <a:pt x="182" y="0"/>
                    <a:pt x="148" y="0"/>
                  </a:cubicBezTo>
                  <a:cubicBezTo>
                    <a:pt x="61" y="0"/>
                    <a:pt x="45" y="65"/>
                    <a:pt x="45" y="81"/>
                  </a:cubicBezTo>
                  <a:cubicBezTo>
                    <a:pt x="45" y="103"/>
                    <a:pt x="58" y="115"/>
                    <a:pt x="65" y="122"/>
                  </a:cubicBezTo>
                  <a:cubicBezTo>
                    <a:pt x="79" y="133"/>
                    <a:pt x="90" y="135"/>
                    <a:pt x="128" y="142"/>
                  </a:cubicBezTo>
                  <a:cubicBezTo>
                    <a:pt x="140" y="144"/>
                    <a:pt x="176" y="151"/>
                    <a:pt x="176" y="178"/>
                  </a:cubicBezTo>
                  <a:cubicBezTo>
                    <a:pt x="176" y="189"/>
                    <a:pt x="169" y="209"/>
                    <a:pt x="146" y="223"/>
                  </a:cubicBezTo>
                  <a:cubicBezTo>
                    <a:pt x="124" y="236"/>
                    <a:pt x="97" y="236"/>
                    <a:pt x="90" y="236"/>
                  </a:cubicBezTo>
                  <a:cubicBezTo>
                    <a:pt x="68" y="236"/>
                    <a:pt x="36" y="230"/>
                    <a:pt x="23" y="212"/>
                  </a:cubicBezTo>
                  <a:cubicBezTo>
                    <a:pt x="41" y="211"/>
                    <a:pt x="54" y="196"/>
                    <a:pt x="54" y="180"/>
                  </a:cubicBezTo>
                  <a:cubicBezTo>
                    <a:pt x="54" y="167"/>
                    <a:pt x="43" y="160"/>
                    <a:pt x="32" y="160"/>
                  </a:cubicBezTo>
                  <a:cubicBezTo>
                    <a:pt x="16" y="160"/>
                    <a:pt x="0" y="173"/>
                    <a:pt x="0" y="198"/>
                  </a:cubicBezTo>
                  <a:cubicBezTo>
                    <a:pt x="0" y="230"/>
                    <a:pt x="36" y="252"/>
                    <a:pt x="90" y="252"/>
                  </a:cubicBezTo>
                  <a:cubicBezTo>
                    <a:pt x="193" y="252"/>
                    <a:pt x="211" y="182"/>
                    <a:pt x="211" y="160"/>
                  </a:cubicBezTo>
                  <a:cubicBezTo>
                    <a:pt x="211" y="108"/>
                    <a:pt x="155" y="99"/>
                    <a:pt x="135" y="94"/>
                  </a:cubicBezTo>
                  <a:cubicBezTo>
                    <a:pt x="130" y="94"/>
                    <a:pt x="115" y="90"/>
                    <a:pt x="112" y="90"/>
                  </a:cubicBezTo>
                  <a:cubicBezTo>
                    <a:pt x="92" y="86"/>
                    <a:pt x="81" y="74"/>
                    <a:pt x="81" y="61"/>
                  </a:cubicBezTo>
                  <a:cubicBezTo>
                    <a:pt x="81" y="49"/>
                    <a:pt x="92" y="34"/>
                    <a:pt x="104" y="27"/>
                  </a:cubicBezTo>
                  <a:cubicBezTo>
                    <a:pt x="119" y="16"/>
                    <a:pt x="139" y="16"/>
                    <a:pt x="148" y="16"/>
                  </a:cubicBezTo>
                  <a:cubicBezTo>
                    <a:pt x="160" y="16"/>
                    <a:pt x="189" y="18"/>
                    <a:pt x="202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AEAEBFC0-B58C-504D-8A85-C5AAE18F008C}"/>
                </a:ext>
              </a:extLst>
            </p:cNvPr>
            <p:cNvSpPr/>
            <p:nvPr/>
          </p:nvSpPr>
          <p:spPr>
            <a:xfrm>
              <a:off x="6458760" y="5248800"/>
              <a:ext cx="25560" cy="6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" h="173">
                  <a:moveTo>
                    <a:pt x="56" y="56"/>
                  </a:moveTo>
                  <a:cubicBezTo>
                    <a:pt x="56" y="86"/>
                    <a:pt x="50" y="122"/>
                    <a:pt x="13" y="158"/>
                  </a:cubicBezTo>
                  <a:cubicBezTo>
                    <a:pt x="9" y="160"/>
                    <a:pt x="7" y="162"/>
                    <a:pt x="7" y="164"/>
                  </a:cubicBezTo>
                  <a:cubicBezTo>
                    <a:pt x="7" y="169"/>
                    <a:pt x="13" y="173"/>
                    <a:pt x="16" y="173"/>
                  </a:cubicBezTo>
                  <a:cubicBezTo>
                    <a:pt x="23" y="173"/>
                    <a:pt x="72" y="128"/>
                    <a:pt x="72" y="61"/>
                  </a:cubicBezTo>
                  <a:cubicBezTo>
                    <a:pt x="72" y="27"/>
                    <a:pt x="58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3" y="65"/>
                    <a:pt x="32" y="65"/>
                  </a:cubicBezTo>
                  <a:cubicBezTo>
                    <a:pt x="47" y="65"/>
                    <a:pt x="56" y="56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A531225C-69F8-904A-B8A6-BB850870FE4D}"/>
                </a:ext>
              </a:extLst>
            </p:cNvPr>
            <p:cNvSpPr/>
            <p:nvPr/>
          </p:nvSpPr>
          <p:spPr>
            <a:xfrm>
              <a:off x="6516000" y="5184000"/>
              <a:ext cx="10188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252">
                  <a:moveTo>
                    <a:pt x="202" y="32"/>
                  </a:moveTo>
                  <a:cubicBezTo>
                    <a:pt x="189" y="14"/>
                    <a:pt x="171" y="0"/>
                    <a:pt x="144" y="0"/>
                  </a:cubicBezTo>
                  <a:cubicBezTo>
                    <a:pt x="72" y="0"/>
                    <a:pt x="0" y="79"/>
                    <a:pt x="0" y="158"/>
                  </a:cubicBezTo>
                  <a:cubicBezTo>
                    <a:pt x="0" y="212"/>
                    <a:pt x="36" y="252"/>
                    <a:pt x="85" y="252"/>
                  </a:cubicBezTo>
                  <a:cubicBezTo>
                    <a:pt x="113" y="252"/>
                    <a:pt x="140" y="234"/>
                    <a:pt x="164" y="212"/>
                  </a:cubicBezTo>
                  <a:cubicBezTo>
                    <a:pt x="175" y="247"/>
                    <a:pt x="207" y="252"/>
                    <a:pt x="221" y="252"/>
                  </a:cubicBezTo>
                  <a:cubicBezTo>
                    <a:pt x="241" y="252"/>
                    <a:pt x="254" y="239"/>
                    <a:pt x="265" y="221"/>
                  </a:cubicBezTo>
                  <a:cubicBezTo>
                    <a:pt x="277" y="200"/>
                    <a:pt x="284" y="169"/>
                    <a:pt x="284" y="166"/>
                  </a:cubicBezTo>
                  <a:cubicBezTo>
                    <a:pt x="284" y="158"/>
                    <a:pt x="277" y="158"/>
                    <a:pt x="275" y="158"/>
                  </a:cubicBezTo>
                  <a:cubicBezTo>
                    <a:pt x="268" y="158"/>
                    <a:pt x="266" y="162"/>
                    <a:pt x="263" y="176"/>
                  </a:cubicBezTo>
                  <a:cubicBezTo>
                    <a:pt x="256" y="203"/>
                    <a:pt x="245" y="236"/>
                    <a:pt x="221" y="236"/>
                  </a:cubicBezTo>
                  <a:cubicBezTo>
                    <a:pt x="207" y="236"/>
                    <a:pt x="203" y="223"/>
                    <a:pt x="203" y="209"/>
                  </a:cubicBezTo>
                  <a:cubicBezTo>
                    <a:pt x="203" y="200"/>
                    <a:pt x="209" y="178"/>
                    <a:pt x="212" y="164"/>
                  </a:cubicBezTo>
                  <a:cubicBezTo>
                    <a:pt x="216" y="149"/>
                    <a:pt x="221" y="126"/>
                    <a:pt x="225" y="113"/>
                  </a:cubicBezTo>
                  <a:lnTo>
                    <a:pt x="236" y="72"/>
                  </a:lnTo>
                  <a:cubicBezTo>
                    <a:pt x="239" y="58"/>
                    <a:pt x="245" y="31"/>
                    <a:pt x="245" y="29"/>
                  </a:cubicBezTo>
                  <a:cubicBezTo>
                    <a:pt x="245" y="16"/>
                    <a:pt x="236" y="11"/>
                    <a:pt x="227" y="11"/>
                  </a:cubicBezTo>
                  <a:cubicBezTo>
                    <a:pt x="218" y="11"/>
                    <a:pt x="205" y="18"/>
                    <a:pt x="202" y="32"/>
                  </a:cubicBezTo>
                  <a:close/>
                  <a:moveTo>
                    <a:pt x="166" y="176"/>
                  </a:moveTo>
                  <a:cubicBezTo>
                    <a:pt x="162" y="193"/>
                    <a:pt x="149" y="203"/>
                    <a:pt x="137" y="214"/>
                  </a:cubicBezTo>
                  <a:cubicBezTo>
                    <a:pt x="131" y="218"/>
                    <a:pt x="110" y="236"/>
                    <a:pt x="86" y="236"/>
                  </a:cubicBezTo>
                  <a:cubicBezTo>
                    <a:pt x="65" y="236"/>
                    <a:pt x="45" y="221"/>
                    <a:pt x="45" y="182"/>
                  </a:cubicBezTo>
                  <a:cubicBezTo>
                    <a:pt x="45" y="153"/>
                    <a:pt x="61" y="90"/>
                    <a:pt x="74" y="68"/>
                  </a:cubicBezTo>
                  <a:cubicBezTo>
                    <a:pt x="99" y="23"/>
                    <a:pt x="128" y="16"/>
                    <a:pt x="144" y="16"/>
                  </a:cubicBezTo>
                  <a:cubicBezTo>
                    <a:pt x="184" y="16"/>
                    <a:pt x="193" y="58"/>
                    <a:pt x="193" y="65"/>
                  </a:cubicBezTo>
                  <a:cubicBezTo>
                    <a:pt x="193" y="67"/>
                    <a:pt x="193" y="70"/>
                    <a:pt x="191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2F70EDA6-5B72-AD45-8278-4DE6A591C97F}"/>
                </a:ext>
              </a:extLst>
            </p:cNvPr>
            <p:cNvSpPr/>
            <p:nvPr/>
          </p:nvSpPr>
          <p:spPr>
            <a:xfrm>
              <a:off x="6649560" y="5248800"/>
              <a:ext cx="25560" cy="6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" h="173">
                  <a:moveTo>
                    <a:pt x="56" y="56"/>
                  </a:moveTo>
                  <a:cubicBezTo>
                    <a:pt x="56" y="86"/>
                    <a:pt x="50" y="122"/>
                    <a:pt x="13" y="158"/>
                  </a:cubicBezTo>
                  <a:cubicBezTo>
                    <a:pt x="9" y="160"/>
                    <a:pt x="7" y="162"/>
                    <a:pt x="7" y="164"/>
                  </a:cubicBezTo>
                  <a:cubicBezTo>
                    <a:pt x="7" y="169"/>
                    <a:pt x="13" y="173"/>
                    <a:pt x="16" y="173"/>
                  </a:cubicBezTo>
                  <a:cubicBezTo>
                    <a:pt x="23" y="173"/>
                    <a:pt x="72" y="128"/>
                    <a:pt x="72" y="61"/>
                  </a:cubicBezTo>
                  <a:cubicBezTo>
                    <a:pt x="72" y="27"/>
                    <a:pt x="58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3" y="65"/>
                    <a:pt x="32" y="65"/>
                  </a:cubicBezTo>
                  <a:cubicBezTo>
                    <a:pt x="47" y="65"/>
                    <a:pt x="56" y="56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7E60E439-65B4-5841-BB0D-7D8236A44BA2}"/>
                </a:ext>
              </a:extLst>
            </p:cNvPr>
            <p:cNvSpPr/>
            <p:nvPr/>
          </p:nvSpPr>
          <p:spPr>
            <a:xfrm>
              <a:off x="6708240" y="5184000"/>
              <a:ext cx="7992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252">
                  <a:moveTo>
                    <a:pt x="202" y="36"/>
                  </a:moveTo>
                  <a:cubicBezTo>
                    <a:pt x="187" y="40"/>
                    <a:pt x="178" y="50"/>
                    <a:pt x="178" y="63"/>
                  </a:cubicBezTo>
                  <a:cubicBezTo>
                    <a:pt x="178" y="76"/>
                    <a:pt x="189" y="81"/>
                    <a:pt x="196" y="81"/>
                  </a:cubicBezTo>
                  <a:cubicBezTo>
                    <a:pt x="202" y="81"/>
                    <a:pt x="223" y="77"/>
                    <a:pt x="223" y="49"/>
                  </a:cubicBezTo>
                  <a:cubicBezTo>
                    <a:pt x="223" y="13"/>
                    <a:pt x="182" y="0"/>
                    <a:pt x="148" y="0"/>
                  </a:cubicBezTo>
                  <a:cubicBezTo>
                    <a:pt x="61" y="0"/>
                    <a:pt x="45" y="65"/>
                    <a:pt x="45" y="81"/>
                  </a:cubicBezTo>
                  <a:cubicBezTo>
                    <a:pt x="45" y="103"/>
                    <a:pt x="58" y="115"/>
                    <a:pt x="65" y="122"/>
                  </a:cubicBezTo>
                  <a:cubicBezTo>
                    <a:pt x="79" y="133"/>
                    <a:pt x="90" y="135"/>
                    <a:pt x="128" y="142"/>
                  </a:cubicBezTo>
                  <a:cubicBezTo>
                    <a:pt x="140" y="144"/>
                    <a:pt x="176" y="151"/>
                    <a:pt x="176" y="178"/>
                  </a:cubicBezTo>
                  <a:cubicBezTo>
                    <a:pt x="176" y="189"/>
                    <a:pt x="169" y="209"/>
                    <a:pt x="146" y="223"/>
                  </a:cubicBezTo>
                  <a:cubicBezTo>
                    <a:pt x="124" y="236"/>
                    <a:pt x="97" y="236"/>
                    <a:pt x="90" y="236"/>
                  </a:cubicBezTo>
                  <a:cubicBezTo>
                    <a:pt x="68" y="236"/>
                    <a:pt x="36" y="230"/>
                    <a:pt x="23" y="212"/>
                  </a:cubicBezTo>
                  <a:cubicBezTo>
                    <a:pt x="41" y="211"/>
                    <a:pt x="54" y="196"/>
                    <a:pt x="54" y="180"/>
                  </a:cubicBezTo>
                  <a:cubicBezTo>
                    <a:pt x="54" y="167"/>
                    <a:pt x="43" y="160"/>
                    <a:pt x="32" y="160"/>
                  </a:cubicBezTo>
                  <a:cubicBezTo>
                    <a:pt x="16" y="160"/>
                    <a:pt x="0" y="173"/>
                    <a:pt x="0" y="198"/>
                  </a:cubicBezTo>
                  <a:cubicBezTo>
                    <a:pt x="0" y="230"/>
                    <a:pt x="36" y="252"/>
                    <a:pt x="90" y="252"/>
                  </a:cubicBezTo>
                  <a:cubicBezTo>
                    <a:pt x="193" y="252"/>
                    <a:pt x="212" y="182"/>
                    <a:pt x="212" y="160"/>
                  </a:cubicBezTo>
                  <a:cubicBezTo>
                    <a:pt x="212" y="108"/>
                    <a:pt x="155" y="99"/>
                    <a:pt x="135" y="94"/>
                  </a:cubicBezTo>
                  <a:cubicBezTo>
                    <a:pt x="130" y="94"/>
                    <a:pt x="115" y="90"/>
                    <a:pt x="112" y="90"/>
                  </a:cubicBezTo>
                  <a:cubicBezTo>
                    <a:pt x="92" y="86"/>
                    <a:pt x="81" y="74"/>
                    <a:pt x="81" y="61"/>
                  </a:cubicBezTo>
                  <a:cubicBezTo>
                    <a:pt x="81" y="49"/>
                    <a:pt x="92" y="34"/>
                    <a:pt x="104" y="27"/>
                  </a:cubicBezTo>
                  <a:cubicBezTo>
                    <a:pt x="119" y="16"/>
                    <a:pt x="139" y="16"/>
                    <a:pt x="148" y="16"/>
                  </a:cubicBezTo>
                  <a:cubicBezTo>
                    <a:pt x="160" y="16"/>
                    <a:pt x="189" y="18"/>
                    <a:pt x="202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2139743B-C9F1-E040-9990-1765E44858FC}"/>
                </a:ext>
              </a:extLst>
            </p:cNvPr>
            <p:cNvSpPr/>
            <p:nvPr/>
          </p:nvSpPr>
          <p:spPr>
            <a:xfrm>
              <a:off x="6814800" y="5135400"/>
              <a:ext cx="39960" cy="7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" h="207">
                  <a:moveTo>
                    <a:pt x="108" y="38"/>
                  </a:moveTo>
                  <a:cubicBezTo>
                    <a:pt x="108" y="38"/>
                    <a:pt x="112" y="29"/>
                    <a:pt x="112" y="23"/>
                  </a:cubicBezTo>
                  <a:cubicBezTo>
                    <a:pt x="112" y="9"/>
                    <a:pt x="99" y="0"/>
                    <a:pt x="86" y="0"/>
                  </a:cubicBezTo>
                  <a:cubicBezTo>
                    <a:pt x="70" y="0"/>
                    <a:pt x="65" y="13"/>
                    <a:pt x="63" y="18"/>
                  </a:cubicBezTo>
                  <a:lnTo>
                    <a:pt x="2" y="191"/>
                  </a:lnTo>
                  <a:cubicBezTo>
                    <a:pt x="0" y="196"/>
                    <a:pt x="0" y="196"/>
                    <a:pt x="0" y="198"/>
                  </a:cubicBezTo>
                  <a:cubicBezTo>
                    <a:pt x="0" y="203"/>
                    <a:pt x="16" y="207"/>
                    <a:pt x="18" y="207"/>
                  </a:cubicBezTo>
                  <a:cubicBezTo>
                    <a:pt x="22" y="207"/>
                    <a:pt x="22" y="205"/>
                    <a:pt x="23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CDDB7DEE-E106-9445-B110-677EE8972DB7}"/>
                </a:ext>
              </a:extLst>
            </p:cNvPr>
            <p:cNvSpPr/>
            <p:nvPr/>
          </p:nvSpPr>
          <p:spPr>
            <a:xfrm>
              <a:off x="6989760" y="5124239"/>
              <a:ext cx="189360" cy="6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" h="187">
                  <a:moveTo>
                    <a:pt x="500" y="32"/>
                  </a:moveTo>
                  <a:cubicBezTo>
                    <a:pt x="513" y="32"/>
                    <a:pt x="527" y="32"/>
                    <a:pt x="527" y="16"/>
                  </a:cubicBezTo>
                  <a:cubicBezTo>
                    <a:pt x="527" y="0"/>
                    <a:pt x="513" y="0"/>
                    <a:pt x="502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2"/>
                    <a:pt x="14" y="32"/>
                    <a:pt x="27" y="32"/>
                  </a:cubicBezTo>
                  <a:close/>
                  <a:moveTo>
                    <a:pt x="502" y="187"/>
                  </a:moveTo>
                  <a:cubicBezTo>
                    <a:pt x="513" y="187"/>
                    <a:pt x="527" y="187"/>
                    <a:pt x="527" y="171"/>
                  </a:cubicBezTo>
                  <a:cubicBezTo>
                    <a:pt x="527" y="155"/>
                    <a:pt x="513" y="155"/>
                    <a:pt x="500" y="155"/>
                  </a:cubicBezTo>
                  <a:lnTo>
                    <a:pt x="27" y="155"/>
                  </a:lnTo>
                  <a:cubicBezTo>
                    <a:pt x="14" y="155"/>
                    <a:pt x="0" y="155"/>
                    <a:pt x="0" y="171"/>
                  </a:cubicBezTo>
                  <a:cubicBezTo>
                    <a:pt x="0" y="187"/>
                    <a:pt x="14" y="187"/>
                    <a:pt x="27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BBFAA1AA-43E7-DE43-AA27-F75DDCB09F33}"/>
                </a:ext>
              </a:extLst>
            </p:cNvPr>
            <p:cNvSpPr/>
            <p:nvPr/>
          </p:nvSpPr>
          <p:spPr>
            <a:xfrm>
              <a:off x="7829640" y="4846320"/>
              <a:ext cx="9432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3" h="529">
                  <a:moveTo>
                    <a:pt x="164" y="20"/>
                  </a:moveTo>
                  <a:cubicBezTo>
                    <a:pt x="164" y="2"/>
                    <a:pt x="164" y="0"/>
                    <a:pt x="146" y="0"/>
                  </a:cubicBezTo>
                  <a:cubicBezTo>
                    <a:pt x="95" y="50"/>
                    <a:pt x="25" y="50"/>
                    <a:pt x="0" y="50"/>
                  </a:cubicBezTo>
                  <a:lnTo>
                    <a:pt x="0" y="76"/>
                  </a:lnTo>
                  <a:cubicBezTo>
                    <a:pt x="16" y="76"/>
                    <a:pt x="63" y="76"/>
                    <a:pt x="104" y="54"/>
                  </a:cubicBezTo>
                  <a:lnTo>
                    <a:pt x="104" y="466"/>
                  </a:lnTo>
                  <a:cubicBezTo>
                    <a:pt x="104" y="495"/>
                    <a:pt x="103" y="504"/>
                    <a:pt x="31" y="504"/>
                  </a:cubicBezTo>
                  <a:lnTo>
                    <a:pt x="5" y="504"/>
                  </a:lnTo>
                  <a:lnTo>
                    <a:pt x="5" y="529"/>
                  </a:lnTo>
                  <a:cubicBezTo>
                    <a:pt x="32" y="525"/>
                    <a:pt x="103" y="525"/>
                    <a:pt x="133" y="525"/>
                  </a:cubicBezTo>
                  <a:cubicBezTo>
                    <a:pt x="166" y="525"/>
                    <a:pt x="234" y="525"/>
                    <a:pt x="263" y="529"/>
                  </a:cubicBezTo>
                  <a:lnTo>
                    <a:pt x="263" y="504"/>
                  </a:lnTo>
                  <a:lnTo>
                    <a:pt x="238" y="504"/>
                  </a:lnTo>
                  <a:cubicBezTo>
                    <a:pt x="166" y="504"/>
                    <a:pt x="164" y="495"/>
                    <a:pt x="164" y="4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73B64C9F-BA24-2B41-A264-D0A04108E3BB}"/>
                </a:ext>
              </a:extLst>
            </p:cNvPr>
            <p:cNvSpPr/>
            <p:nvPr/>
          </p:nvSpPr>
          <p:spPr>
            <a:xfrm>
              <a:off x="7307279" y="5151960"/>
              <a:ext cx="1136160" cy="1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7" h="34">
                  <a:moveTo>
                    <a:pt x="1579" y="34"/>
                  </a:moveTo>
                  <a:lnTo>
                    <a:pt x="0" y="34"/>
                  </a:lnTo>
                  <a:lnTo>
                    <a:pt x="0" y="0"/>
                  </a:lnTo>
                  <a:lnTo>
                    <a:pt x="3157" y="0"/>
                  </a:lnTo>
                  <a:lnTo>
                    <a:pt x="3157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4A929A2B-FD38-724D-AC80-A5B27961DD9B}"/>
                </a:ext>
              </a:extLst>
            </p:cNvPr>
            <p:cNvSpPr/>
            <p:nvPr/>
          </p:nvSpPr>
          <p:spPr>
            <a:xfrm>
              <a:off x="7341480" y="5210280"/>
              <a:ext cx="1188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" h="792">
                  <a:moveTo>
                    <a:pt x="34" y="29"/>
                  </a:moveTo>
                  <a:cubicBezTo>
                    <a:pt x="34" y="14"/>
                    <a:pt x="34" y="0"/>
                    <a:pt x="16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763"/>
                  </a:lnTo>
                  <a:cubicBezTo>
                    <a:pt x="0" y="777"/>
                    <a:pt x="0" y="792"/>
                    <a:pt x="16" y="792"/>
                  </a:cubicBezTo>
                  <a:cubicBezTo>
                    <a:pt x="34" y="792"/>
                    <a:pt x="34" y="777"/>
                    <a:pt x="34" y="7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26555B4E-4100-6C44-A200-44E375B8626D}"/>
                </a:ext>
              </a:extLst>
            </p:cNvPr>
            <p:cNvSpPr/>
            <p:nvPr/>
          </p:nvSpPr>
          <p:spPr>
            <a:xfrm>
              <a:off x="7398000" y="5229720"/>
              <a:ext cx="2037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7" h="542">
                  <a:moveTo>
                    <a:pt x="94" y="480"/>
                  </a:moveTo>
                  <a:cubicBezTo>
                    <a:pt x="86" y="511"/>
                    <a:pt x="85" y="516"/>
                    <a:pt x="22" y="516"/>
                  </a:cubicBezTo>
                  <a:cubicBezTo>
                    <a:pt x="7" y="516"/>
                    <a:pt x="0" y="516"/>
                    <a:pt x="0" y="533"/>
                  </a:cubicBezTo>
                  <a:cubicBezTo>
                    <a:pt x="0" y="542"/>
                    <a:pt x="7" y="542"/>
                    <a:pt x="22" y="542"/>
                  </a:cubicBezTo>
                  <a:lnTo>
                    <a:pt x="304" y="542"/>
                  </a:lnTo>
                  <a:cubicBezTo>
                    <a:pt x="430" y="542"/>
                    <a:pt x="524" y="448"/>
                    <a:pt x="524" y="371"/>
                  </a:cubicBezTo>
                  <a:cubicBezTo>
                    <a:pt x="524" y="313"/>
                    <a:pt x="477" y="268"/>
                    <a:pt x="401" y="259"/>
                  </a:cubicBezTo>
                  <a:cubicBezTo>
                    <a:pt x="482" y="243"/>
                    <a:pt x="567" y="185"/>
                    <a:pt x="567" y="110"/>
                  </a:cubicBezTo>
                  <a:cubicBezTo>
                    <a:pt x="567" y="50"/>
                    <a:pt x="515" y="0"/>
                    <a:pt x="419" y="0"/>
                  </a:cubicBezTo>
                  <a:lnTo>
                    <a:pt x="153" y="0"/>
                  </a:lnTo>
                  <a:cubicBezTo>
                    <a:pt x="137" y="0"/>
                    <a:pt x="130" y="0"/>
                    <a:pt x="130" y="16"/>
                  </a:cubicBezTo>
                  <a:cubicBezTo>
                    <a:pt x="130" y="25"/>
                    <a:pt x="137" y="25"/>
                    <a:pt x="151" y="25"/>
                  </a:cubicBezTo>
                  <a:cubicBezTo>
                    <a:pt x="153" y="25"/>
                    <a:pt x="167" y="25"/>
                    <a:pt x="182" y="27"/>
                  </a:cubicBezTo>
                  <a:cubicBezTo>
                    <a:pt x="196" y="27"/>
                    <a:pt x="203" y="29"/>
                    <a:pt x="203" y="40"/>
                  </a:cubicBezTo>
                  <a:cubicBezTo>
                    <a:pt x="203" y="41"/>
                    <a:pt x="202" y="45"/>
                    <a:pt x="200" y="54"/>
                  </a:cubicBezTo>
                  <a:close/>
                  <a:moveTo>
                    <a:pt x="214" y="252"/>
                  </a:moveTo>
                  <a:lnTo>
                    <a:pt x="263" y="54"/>
                  </a:lnTo>
                  <a:cubicBezTo>
                    <a:pt x="270" y="27"/>
                    <a:pt x="272" y="25"/>
                    <a:pt x="306" y="25"/>
                  </a:cubicBezTo>
                  <a:lnTo>
                    <a:pt x="407" y="25"/>
                  </a:lnTo>
                  <a:cubicBezTo>
                    <a:pt x="477" y="25"/>
                    <a:pt x="495" y="72"/>
                    <a:pt x="495" y="106"/>
                  </a:cubicBezTo>
                  <a:cubicBezTo>
                    <a:pt x="495" y="176"/>
                    <a:pt x="427" y="252"/>
                    <a:pt x="329" y="252"/>
                  </a:cubicBezTo>
                  <a:close/>
                  <a:moveTo>
                    <a:pt x="178" y="516"/>
                  </a:moveTo>
                  <a:cubicBezTo>
                    <a:pt x="167" y="516"/>
                    <a:pt x="166" y="516"/>
                    <a:pt x="160" y="516"/>
                  </a:cubicBezTo>
                  <a:cubicBezTo>
                    <a:pt x="153" y="516"/>
                    <a:pt x="149" y="515"/>
                    <a:pt x="149" y="509"/>
                  </a:cubicBezTo>
                  <a:cubicBezTo>
                    <a:pt x="149" y="506"/>
                    <a:pt x="149" y="504"/>
                    <a:pt x="153" y="489"/>
                  </a:cubicBezTo>
                  <a:lnTo>
                    <a:pt x="209" y="268"/>
                  </a:lnTo>
                  <a:lnTo>
                    <a:pt x="358" y="268"/>
                  </a:lnTo>
                  <a:cubicBezTo>
                    <a:pt x="434" y="268"/>
                    <a:pt x="450" y="328"/>
                    <a:pt x="450" y="362"/>
                  </a:cubicBezTo>
                  <a:cubicBezTo>
                    <a:pt x="450" y="441"/>
                    <a:pt x="380" y="516"/>
                    <a:pt x="286" y="5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F5668E01-4389-9F4F-8136-9B48C189CBBB}"/>
                </a:ext>
              </a:extLst>
            </p:cNvPr>
            <p:cNvSpPr/>
            <p:nvPr/>
          </p:nvSpPr>
          <p:spPr>
            <a:xfrm>
              <a:off x="7649279" y="5210280"/>
              <a:ext cx="1188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" h="792">
                  <a:moveTo>
                    <a:pt x="34" y="29"/>
                  </a:moveTo>
                  <a:cubicBezTo>
                    <a:pt x="34" y="14"/>
                    <a:pt x="34" y="0"/>
                    <a:pt x="16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763"/>
                  </a:lnTo>
                  <a:cubicBezTo>
                    <a:pt x="0" y="777"/>
                    <a:pt x="0" y="792"/>
                    <a:pt x="16" y="792"/>
                  </a:cubicBezTo>
                  <a:cubicBezTo>
                    <a:pt x="34" y="792"/>
                    <a:pt x="34" y="777"/>
                    <a:pt x="34" y="7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956C25D7-E843-5F41-AB32-9CB5D7359943}"/>
                </a:ext>
              </a:extLst>
            </p:cNvPr>
            <p:cNvSpPr/>
            <p:nvPr/>
          </p:nvSpPr>
          <p:spPr>
            <a:xfrm>
              <a:off x="7705799" y="5229720"/>
              <a:ext cx="203760" cy="19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7" h="542">
                  <a:moveTo>
                    <a:pt x="209" y="292"/>
                  </a:moveTo>
                  <a:lnTo>
                    <a:pt x="344" y="292"/>
                  </a:lnTo>
                  <a:cubicBezTo>
                    <a:pt x="455" y="292"/>
                    <a:pt x="567" y="209"/>
                    <a:pt x="567" y="121"/>
                  </a:cubicBezTo>
                  <a:cubicBezTo>
                    <a:pt x="567" y="59"/>
                    <a:pt x="515" y="0"/>
                    <a:pt x="410" y="0"/>
                  </a:cubicBezTo>
                  <a:lnTo>
                    <a:pt x="153" y="0"/>
                  </a:lnTo>
                  <a:cubicBezTo>
                    <a:pt x="139" y="0"/>
                    <a:pt x="130" y="0"/>
                    <a:pt x="130" y="14"/>
                  </a:cubicBezTo>
                  <a:cubicBezTo>
                    <a:pt x="130" y="25"/>
                    <a:pt x="137" y="25"/>
                    <a:pt x="153" y="25"/>
                  </a:cubicBezTo>
                  <a:cubicBezTo>
                    <a:pt x="162" y="25"/>
                    <a:pt x="176" y="25"/>
                    <a:pt x="187" y="27"/>
                  </a:cubicBezTo>
                  <a:cubicBezTo>
                    <a:pt x="200" y="27"/>
                    <a:pt x="203" y="31"/>
                    <a:pt x="203" y="40"/>
                  </a:cubicBezTo>
                  <a:cubicBezTo>
                    <a:pt x="203" y="41"/>
                    <a:pt x="203" y="45"/>
                    <a:pt x="202" y="54"/>
                  </a:cubicBezTo>
                  <a:lnTo>
                    <a:pt x="94" y="480"/>
                  </a:lnTo>
                  <a:cubicBezTo>
                    <a:pt x="86" y="511"/>
                    <a:pt x="85" y="516"/>
                    <a:pt x="22" y="516"/>
                  </a:cubicBezTo>
                  <a:cubicBezTo>
                    <a:pt x="9" y="516"/>
                    <a:pt x="0" y="516"/>
                    <a:pt x="0" y="533"/>
                  </a:cubicBezTo>
                  <a:cubicBezTo>
                    <a:pt x="0" y="542"/>
                    <a:pt x="9" y="542"/>
                    <a:pt x="13" y="542"/>
                  </a:cubicBezTo>
                  <a:cubicBezTo>
                    <a:pt x="34" y="542"/>
                    <a:pt x="90" y="540"/>
                    <a:pt x="113" y="540"/>
                  </a:cubicBezTo>
                  <a:cubicBezTo>
                    <a:pt x="130" y="540"/>
                    <a:pt x="148" y="540"/>
                    <a:pt x="164" y="540"/>
                  </a:cubicBezTo>
                  <a:cubicBezTo>
                    <a:pt x="182" y="540"/>
                    <a:pt x="198" y="542"/>
                    <a:pt x="214" y="542"/>
                  </a:cubicBezTo>
                  <a:cubicBezTo>
                    <a:pt x="221" y="542"/>
                    <a:pt x="230" y="542"/>
                    <a:pt x="230" y="525"/>
                  </a:cubicBezTo>
                  <a:cubicBezTo>
                    <a:pt x="230" y="516"/>
                    <a:pt x="223" y="516"/>
                    <a:pt x="209" y="516"/>
                  </a:cubicBezTo>
                  <a:cubicBezTo>
                    <a:pt x="180" y="516"/>
                    <a:pt x="157" y="516"/>
                    <a:pt x="157" y="502"/>
                  </a:cubicBezTo>
                  <a:cubicBezTo>
                    <a:pt x="157" y="498"/>
                    <a:pt x="158" y="495"/>
                    <a:pt x="160" y="489"/>
                  </a:cubicBezTo>
                  <a:close/>
                  <a:moveTo>
                    <a:pt x="266" y="54"/>
                  </a:moveTo>
                  <a:cubicBezTo>
                    <a:pt x="274" y="27"/>
                    <a:pt x="274" y="25"/>
                    <a:pt x="308" y="25"/>
                  </a:cubicBezTo>
                  <a:lnTo>
                    <a:pt x="385" y="25"/>
                  </a:lnTo>
                  <a:cubicBezTo>
                    <a:pt x="450" y="25"/>
                    <a:pt x="493" y="47"/>
                    <a:pt x="493" y="101"/>
                  </a:cubicBezTo>
                  <a:cubicBezTo>
                    <a:pt x="493" y="131"/>
                    <a:pt x="477" y="200"/>
                    <a:pt x="446" y="229"/>
                  </a:cubicBezTo>
                  <a:cubicBezTo>
                    <a:pt x="407" y="265"/>
                    <a:pt x="358" y="270"/>
                    <a:pt x="324" y="270"/>
                  </a:cubicBezTo>
                  <a:lnTo>
                    <a:pt x="212" y="2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63F5A326-405A-5043-94D3-D1402A5F4640}"/>
                </a:ext>
              </a:extLst>
            </p:cNvPr>
            <p:cNvSpPr/>
            <p:nvPr/>
          </p:nvSpPr>
          <p:spPr>
            <a:xfrm>
              <a:off x="7890480" y="5378760"/>
              <a:ext cx="7992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252">
                  <a:moveTo>
                    <a:pt x="202" y="36"/>
                  </a:moveTo>
                  <a:cubicBezTo>
                    <a:pt x="187" y="40"/>
                    <a:pt x="178" y="50"/>
                    <a:pt x="178" y="63"/>
                  </a:cubicBezTo>
                  <a:cubicBezTo>
                    <a:pt x="178" y="76"/>
                    <a:pt x="189" y="81"/>
                    <a:pt x="196" y="81"/>
                  </a:cubicBezTo>
                  <a:cubicBezTo>
                    <a:pt x="202" y="81"/>
                    <a:pt x="223" y="77"/>
                    <a:pt x="223" y="49"/>
                  </a:cubicBezTo>
                  <a:cubicBezTo>
                    <a:pt x="223" y="13"/>
                    <a:pt x="182" y="0"/>
                    <a:pt x="148" y="0"/>
                  </a:cubicBezTo>
                  <a:cubicBezTo>
                    <a:pt x="61" y="0"/>
                    <a:pt x="45" y="65"/>
                    <a:pt x="45" y="81"/>
                  </a:cubicBezTo>
                  <a:cubicBezTo>
                    <a:pt x="45" y="103"/>
                    <a:pt x="58" y="115"/>
                    <a:pt x="65" y="122"/>
                  </a:cubicBezTo>
                  <a:cubicBezTo>
                    <a:pt x="79" y="133"/>
                    <a:pt x="90" y="135"/>
                    <a:pt x="128" y="142"/>
                  </a:cubicBezTo>
                  <a:cubicBezTo>
                    <a:pt x="140" y="144"/>
                    <a:pt x="176" y="151"/>
                    <a:pt x="176" y="178"/>
                  </a:cubicBezTo>
                  <a:cubicBezTo>
                    <a:pt x="176" y="189"/>
                    <a:pt x="169" y="209"/>
                    <a:pt x="146" y="223"/>
                  </a:cubicBezTo>
                  <a:cubicBezTo>
                    <a:pt x="124" y="236"/>
                    <a:pt x="97" y="236"/>
                    <a:pt x="90" y="236"/>
                  </a:cubicBezTo>
                  <a:cubicBezTo>
                    <a:pt x="68" y="236"/>
                    <a:pt x="36" y="230"/>
                    <a:pt x="23" y="212"/>
                  </a:cubicBezTo>
                  <a:cubicBezTo>
                    <a:pt x="41" y="211"/>
                    <a:pt x="54" y="196"/>
                    <a:pt x="54" y="180"/>
                  </a:cubicBezTo>
                  <a:cubicBezTo>
                    <a:pt x="54" y="167"/>
                    <a:pt x="43" y="160"/>
                    <a:pt x="32" y="160"/>
                  </a:cubicBezTo>
                  <a:cubicBezTo>
                    <a:pt x="16" y="160"/>
                    <a:pt x="0" y="173"/>
                    <a:pt x="0" y="198"/>
                  </a:cubicBezTo>
                  <a:cubicBezTo>
                    <a:pt x="0" y="230"/>
                    <a:pt x="36" y="252"/>
                    <a:pt x="90" y="252"/>
                  </a:cubicBezTo>
                  <a:cubicBezTo>
                    <a:pt x="193" y="252"/>
                    <a:pt x="211" y="182"/>
                    <a:pt x="211" y="160"/>
                  </a:cubicBezTo>
                  <a:cubicBezTo>
                    <a:pt x="211" y="108"/>
                    <a:pt x="155" y="99"/>
                    <a:pt x="135" y="94"/>
                  </a:cubicBezTo>
                  <a:cubicBezTo>
                    <a:pt x="130" y="94"/>
                    <a:pt x="115" y="90"/>
                    <a:pt x="112" y="90"/>
                  </a:cubicBezTo>
                  <a:cubicBezTo>
                    <a:pt x="92" y="86"/>
                    <a:pt x="81" y="74"/>
                    <a:pt x="81" y="61"/>
                  </a:cubicBezTo>
                  <a:cubicBezTo>
                    <a:pt x="81" y="49"/>
                    <a:pt x="92" y="34"/>
                    <a:pt x="104" y="27"/>
                  </a:cubicBezTo>
                  <a:cubicBezTo>
                    <a:pt x="119" y="16"/>
                    <a:pt x="139" y="16"/>
                    <a:pt x="148" y="16"/>
                  </a:cubicBezTo>
                  <a:cubicBezTo>
                    <a:pt x="160" y="16"/>
                    <a:pt x="189" y="18"/>
                    <a:pt x="202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AC31E900-09AB-1346-8E5C-789737C66CA0}"/>
                </a:ext>
              </a:extLst>
            </p:cNvPr>
            <p:cNvSpPr/>
            <p:nvPr/>
          </p:nvSpPr>
          <p:spPr>
            <a:xfrm>
              <a:off x="8005680" y="5443559"/>
              <a:ext cx="25560" cy="6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" h="173">
                  <a:moveTo>
                    <a:pt x="56" y="56"/>
                  </a:moveTo>
                  <a:cubicBezTo>
                    <a:pt x="56" y="86"/>
                    <a:pt x="50" y="122"/>
                    <a:pt x="13" y="158"/>
                  </a:cubicBezTo>
                  <a:cubicBezTo>
                    <a:pt x="9" y="160"/>
                    <a:pt x="7" y="162"/>
                    <a:pt x="7" y="164"/>
                  </a:cubicBezTo>
                  <a:cubicBezTo>
                    <a:pt x="7" y="169"/>
                    <a:pt x="13" y="173"/>
                    <a:pt x="16" y="173"/>
                  </a:cubicBezTo>
                  <a:cubicBezTo>
                    <a:pt x="23" y="173"/>
                    <a:pt x="72" y="128"/>
                    <a:pt x="72" y="61"/>
                  </a:cubicBezTo>
                  <a:cubicBezTo>
                    <a:pt x="72" y="27"/>
                    <a:pt x="58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3" y="65"/>
                    <a:pt x="32" y="65"/>
                  </a:cubicBezTo>
                  <a:cubicBezTo>
                    <a:pt x="47" y="65"/>
                    <a:pt x="56" y="56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9E6E5161-377C-424B-9389-137AD71750C7}"/>
                </a:ext>
              </a:extLst>
            </p:cNvPr>
            <p:cNvSpPr/>
            <p:nvPr/>
          </p:nvSpPr>
          <p:spPr>
            <a:xfrm>
              <a:off x="8062920" y="5378760"/>
              <a:ext cx="10188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252">
                  <a:moveTo>
                    <a:pt x="202" y="32"/>
                  </a:moveTo>
                  <a:cubicBezTo>
                    <a:pt x="189" y="14"/>
                    <a:pt x="171" y="0"/>
                    <a:pt x="144" y="0"/>
                  </a:cubicBezTo>
                  <a:cubicBezTo>
                    <a:pt x="72" y="0"/>
                    <a:pt x="0" y="79"/>
                    <a:pt x="0" y="158"/>
                  </a:cubicBezTo>
                  <a:cubicBezTo>
                    <a:pt x="0" y="212"/>
                    <a:pt x="36" y="252"/>
                    <a:pt x="85" y="252"/>
                  </a:cubicBezTo>
                  <a:cubicBezTo>
                    <a:pt x="113" y="252"/>
                    <a:pt x="140" y="234"/>
                    <a:pt x="164" y="212"/>
                  </a:cubicBezTo>
                  <a:cubicBezTo>
                    <a:pt x="175" y="247"/>
                    <a:pt x="205" y="252"/>
                    <a:pt x="221" y="252"/>
                  </a:cubicBezTo>
                  <a:cubicBezTo>
                    <a:pt x="241" y="252"/>
                    <a:pt x="254" y="239"/>
                    <a:pt x="265" y="221"/>
                  </a:cubicBezTo>
                  <a:cubicBezTo>
                    <a:pt x="277" y="200"/>
                    <a:pt x="284" y="169"/>
                    <a:pt x="284" y="166"/>
                  </a:cubicBezTo>
                  <a:cubicBezTo>
                    <a:pt x="284" y="158"/>
                    <a:pt x="277" y="158"/>
                    <a:pt x="275" y="158"/>
                  </a:cubicBezTo>
                  <a:cubicBezTo>
                    <a:pt x="268" y="158"/>
                    <a:pt x="266" y="162"/>
                    <a:pt x="263" y="176"/>
                  </a:cubicBezTo>
                  <a:cubicBezTo>
                    <a:pt x="256" y="203"/>
                    <a:pt x="245" y="236"/>
                    <a:pt x="221" y="236"/>
                  </a:cubicBezTo>
                  <a:cubicBezTo>
                    <a:pt x="207" y="236"/>
                    <a:pt x="203" y="223"/>
                    <a:pt x="203" y="209"/>
                  </a:cubicBezTo>
                  <a:cubicBezTo>
                    <a:pt x="203" y="200"/>
                    <a:pt x="209" y="178"/>
                    <a:pt x="212" y="164"/>
                  </a:cubicBezTo>
                  <a:cubicBezTo>
                    <a:pt x="216" y="149"/>
                    <a:pt x="221" y="126"/>
                    <a:pt x="225" y="113"/>
                  </a:cubicBezTo>
                  <a:lnTo>
                    <a:pt x="236" y="72"/>
                  </a:lnTo>
                  <a:cubicBezTo>
                    <a:pt x="239" y="58"/>
                    <a:pt x="245" y="31"/>
                    <a:pt x="245" y="29"/>
                  </a:cubicBezTo>
                  <a:cubicBezTo>
                    <a:pt x="245" y="16"/>
                    <a:pt x="236" y="11"/>
                    <a:pt x="227" y="11"/>
                  </a:cubicBezTo>
                  <a:cubicBezTo>
                    <a:pt x="218" y="11"/>
                    <a:pt x="205" y="18"/>
                    <a:pt x="202" y="32"/>
                  </a:cubicBezTo>
                  <a:close/>
                  <a:moveTo>
                    <a:pt x="166" y="176"/>
                  </a:moveTo>
                  <a:cubicBezTo>
                    <a:pt x="162" y="193"/>
                    <a:pt x="149" y="203"/>
                    <a:pt x="137" y="214"/>
                  </a:cubicBezTo>
                  <a:cubicBezTo>
                    <a:pt x="131" y="218"/>
                    <a:pt x="110" y="236"/>
                    <a:pt x="86" y="236"/>
                  </a:cubicBezTo>
                  <a:cubicBezTo>
                    <a:pt x="65" y="236"/>
                    <a:pt x="45" y="221"/>
                    <a:pt x="45" y="182"/>
                  </a:cubicBezTo>
                  <a:cubicBezTo>
                    <a:pt x="45" y="153"/>
                    <a:pt x="61" y="90"/>
                    <a:pt x="74" y="68"/>
                  </a:cubicBezTo>
                  <a:cubicBezTo>
                    <a:pt x="99" y="23"/>
                    <a:pt x="128" y="16"/>
                    <a:pt x="144" y="16"/>
                  </a:cubicBezTo>
                  <a:cubicBezTo>
                    <a:pt x="182" y="16"/>
                    <a:pt x="193" y="58"/>
                    <a:pt x="193" y="65"/>
                  </a:cubicBezTo>
                  <a:cubicBezTo>
                    <a:pt x="193" y="67"/>
                    <a:pt x="193" y="70"/>
                    <a:pt x="191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B72C39A0-F995-2B4C-8F56-85780A9F2AC0}"/>
                </a:ext>
              </a:extLst>
            </p:cNvPr>
            <p:cNvSpPr/>
            <p:nvPr/>
          </p:nvSpPr>
          <p:spPr>
            <a:xfrm>
              <a:off x="8196120" y="5443559"/>
              <a:ext cx="25560" cy="61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" h="173">
                  <a:moveTo>
                    <a:pt x="56" y="56"/>
                  </a:moveTo>
                  <a:cubicBezTo>
                    <a:pt x="56" y="86"/>
                    <a:pt x="50" y="122"/>
                    <a:pt x="13" y="158"/>
                  </a:cubicBezTo>
                  <a:cubicBezTo>
                    <a:pt x="9" y="160"/>
                    <a:pt x="7" y="162"/>
                    <a:pt x="7" y="164"/>
                  </a:cubicBezTo>
                  <a:cubicBezTo>
                    <a:pt x="7" y="169"/>
                    <a:pt x="13" y="173"/>
                    <a:pt x="16" y="173"/>
                  </a:cubicBezTo>
                  <a:cubicBezTo>
                    <a:pt x="23" y="173"/>
                    <a:pt x="72" y="128"/>
                    <a:pt x="72" y="61"/>
                  </a:cubicBezTo>
                  <a:cubicBezTo>
                    <a:pt x="72" y="27"/>
                    <a:pt x="58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3" y="65"/>
                    <a:pt x="32" y="65"/>
                  </a:cubicBezTo>
                  <a:cubicBezTo>
                    <a:pt x="47" y="65"/>
                    <a:pt x="56" y="56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AB4C55D6-9EFF-F44D-A1A4-9A876B40EF92}"/>
                </a:ext>
              </a:extLst>
            </p:cNvPr>
            <p:cNvSpPr/>
            <p:nvPr/>
          </p:nvSpPr>
          <p:spPr>
            <a:xfrm>
              <a:off x="8255160" y="5378760"/>
              <a:ext cx="79920" cy="9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252">
                  <a:moveTo>
                    <a:pt x="202" y="36"/>
                  </a:moveTo>
                  <a:cubicBezTo>
                    <a:pt x="187" y="40"/>
                    <a:pt x="178" y="50"/>
                    <a:pt x="178" y="63"/>
                  </a:cubicBezTo>
                  <a:cubicBezTo>
                    <a:pt x="178" y="76"/>
                    <a:pt x="189" y="81"/>
                    <a:pt x="196" y="81"/>
                  </a:cubicBezTo>
                  <a:cubicBezTo>
                    <a:pt x="202" y="81"/>
                    <a:pt x="223" y="77"/>
                    <a:pt x="223" y="49"/>
                  </a:cubicBezTo>
                  <a:cubicBezTo>
                    <a:pt x="223" y="13"/>
                    <a:pt x="182" y="0"/>
                    <a:pt x="148" y="0"/>
                  </a:cubicBezTo>
                  <a:cubicBezTo>
                    <a:pt x="61" y="0"/>
                    <a:pt x="45" y="65"/>
                    <a:pt x="45" y="81"/>
                  </a:cubicBezTo>
                  <a:cubicBezTo>
                    <a:pt x="45" y="103"/>
                    <a:pt x="58" y="115"/>
                    <a:pt x="65" y="122"/>
                  </a:cubicBezTo>
                  <a:cubicBezTo>
                    <a:pt x="79" y="133"/>
                    <a:pt x="90" y="135"/>
                    <a:pt x="128" y="142"/>
                  </a:cubicBezTo>
                  <a:cubicBezTo>
                    <a:pt x="140" y="144"/>
                    <a:pt x="176" y="151"/>
                    <a:pt x="176" y="178"/>
                  </a:cubicBezTo>
                  <a:cubicBezTo>
                    <a:pt x="176" y="189"/>
                    <a:pt x="169" y="209"/>
                    <a:pt x="146" y="223"/>
                  </a:cubicBezTo>
                  <a:cubicBezTo>
                    <a:pt x="124" y="236"/>
                    <a:pt x="97" y="236"/>
                    <a:pt x="90" y="236"/>
                  </a:cubicBezTo>
                  <a:cubicBezTo>
                    <a:pt x="68" y="236"/>
                    <a:pt x="36" y="230"/>
                    <a:pt x="23" y="212"/>
                  </a:cubicBezTo>
                  <a:cubicBezTo>
                    <a:pt x="41" y="211"/>
                    <a:pt x="54" y="196"/>
                    <a:pt x="54" y="180"/>
                  </a:cubicBezTo>
                  <a:cubicBezTo>
                    <a:pt x="54" y="167"/>
                    <a:pt x="43" y="160"/>
                    <a:pt x="32" y="160"/>
                  </a:cubicBezTo>
                  <a:cubicBezTo>
                    <a:pt x="16" y="160"/>
                    <a:pt x="0" y="173"/>
                    <a:pt x="0" y="198"/>
                  </a:cubicBezTo>
                  <a:cubicBezTo>
                    <a:pt x="0" y="230"/>
                    <a:pt x="36" y="252"/>
                    <a:pt x="90" y="252"/>
                  </a:cubicBezTo>
                  <a:cubicBezTo>
                    <a:pt x="193" y="252"/>
                    <a:pt x="211" y="182"/>
                    <a:pt x="211" y="160"/>
                  </a:cubicBezTo>
                  <a:cubicBezTo>
                    <a:pt x="211" y="108"/>
                    <a:pt x="155" y="99"/>
                    <a:pt x="135" y="94"/>
                  </a:cubicBezTo>
                  <a:cubicBezTo>
                    <a:pt x="130" y="94"/>
                    <a:pt x="115" y="90"/>
                    <a:pt x="112" y="90"/>
                  </a:cubicBezTo>
                  <a:cubicBezTo>
                    <a:pt x="92" y="86"/>
                    <a:pt x="81" y="74"/>
                    <a:pt x="81" y="61"/>
                  </a:cubicBezTo>
                  <a:cubicBezTo>
                    <a:pt x="81" y="49"/>
                    <a:pt x="92" y="34"/>
                    <a:pt x="104" y="27"/>
                  </a:cubicBezTo>
                  <a:cubicBezTo>
                    <a:pt x="119" y="16"/>
                    <a:pt x="139" y="16"/>
                    <a:pt x="148" y="16"/>
                  </a:cubicBezTo>
                  <a:cubicBezTo>
                    <a:pt x="160" y="16"/>
                    <a:pt x="189" y="18"/>
                    <a:pt x="202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F002102C-770C-F646-8AAE-7E5D3C772371}"/>
                </a:ext>
              </a:extLst>
            </p:cNvPr>
            <p:cNvSpPr/>
            <p:nvPr/>
          </p:nvSpPr>
          <p:spPr>
            <a:xfrm>
              <a:off x="8361360" y="5330160"/>
              <a:ext cx="39960" cy="7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" h="207">
                  <a:moveTo>
                    <a:pt x="108" y="38"/>
                  </a:moveTo>
                  <a:cubicBezTo>
                    <a:pt x="108" y="38"/>
                    <a:pt x="112" y="29"/>
                    <a:pt x="112" y="23"/>
                  </a:cubicBezTo>
                  <a:cubicBezTo>
                    <a:pt x="112" y="9"/>
                    <a:pt x="99" y="0"/>
                    <a:pt x="86" y="0"/>
                  </a:cubicBezTo>
                  <a:cubicBezTo>
                    <a:pt x="70" y="0"/>
                    <a:pt x="65" y="13"/>
                    <a:pt x="63" y="18"/>
                  </a:cubicBezTo>
                  <a:lnTo>
                    <a:pt x="2" y="191"/>
                  </a:lnTo>
                  <a:cubicBezTo>
                    <a:pt x="0" y="196"/>
                    <a:pt x="0" y="196"/>
                    <a:pt x="0" y="198"/>
                  </a:cubicBezTo>
                  <a:cubicBezTo>
                    <a:pt x="0" y="203"/>
                    <a:pt x="16" y="207"/>
                    <a:pt x="18" y="207"/>
                  </a:cubicBezTo>
                  <a:cubicBezTo>
                    <a:pt x="22" y="207"/>
                    <a:pt x="22" y="205"/>
                    <a:pt x="23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889636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2">
            <a:extLst>
              <a:ext uri="{FF2B5EF4-FFF2-40B4-BE49-F238E27FC236}">
                <a16:creationId xmlns:a16="http://schemas.microsoft.com/office/drawing/2014/main" id="{30D98354-F0C5-984E-A78C-123E863A49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90575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i="1" dirty="0">
                <a:cs typeface="Segoe UI" panose="020B0502040204020203" pitchFamily="34" charset="0"/>
              </a:rPr>
              <a:t>n</a:t>
            </a:r>
            <a:r>
              <a:rPr lang="en-US" altLang="en-US" sz="2400" dirty="0">
                <a:cs typeface="Segoe UI" panose="020B0502040204020203" pitchFamily="34" charset="0"/>
              </a:rPr>
              <a:t>-step returns:</a:t>
            </a: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Action-values:</a:t>
            </a:r>
          </a:p>
          <a:p>
            <a:endParaRPr lang="en-US" altLang="en-US" sz="2400" u="sng" dirty="0">
              <a:cs typeface="Segoe UI" panose="020B0502040204020203" pitchFamily="34" charset="0"/>
            </a:endParaRPr>
          </a:p>
        </p:txBody>
      </p:sp>
      <p:pic>
        <p:nvPicPr>
          <p:cNvPr id="16387" name="Picture 3">
            <a:extLst>
              <a:ext uri="{FF2B5EF4-FFF2-40B4-BE49-F238E27FC236}">
                <a16:creationId xmlns:a16="http://schemas.microsoft.com/office/drawing/2014/main" id="{EA846293-41E0-CD4B-8A58-04BC28AC96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95" y="1828801"/>
            <a:ext cx="9676435" cy="4749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388" name="Line 4">
            <a:extLst>
              <a:ext uri="{FF2B5EF4-FFF2-40B4-BE49-F238E27FC236}">
                <a16:creationId xmlns:a16="http://schemas.microsoft.com/office/drawing/2014/main" id="{A8B66252-F934-DD4A-A1AD-58CF0EE04FA9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9438" y="2378075"/>
            <a:ext cx="100647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389" name="Picture 5">
            <a:extLst>
              <a:ext uri="{FF2B5EF4-FFF2-40B4-BE49-F238E27FC236}">
                <a16:creationId xmlns:a16="http://schemas.microsoft.com/office/drawing/2014/main" id="{BA45C7CC-F8A8-8244-8BA5-FA8A84ECBF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94" y="2743200"/>
            <a:ext cx="9676436" cy="458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6390" name="Picture 6">
            <a:extLst>
              <a:ext uri="{FF2B5EF4-FFF2-40B4-BE49-F238E27FC236}">
                <a16:creationId xmlns:a16="http://schemas.microsoft.com/office/drawing/2014/main" id="{E1D2D81A-2758-8E43-8E4D-00C031930C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964" y="3657600"/>
            <a:ext cx="3732836" cy="397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885812B0-E562-4448-97CC-FB8AA2991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40435"/>
            <a:ext cx="8694539" cy="581365"/>
          </a:xfrm>
        </p:spPr>
        <p:txBody>
          <a:bodyPr>
            <a:normAutofit fontScale="90000"/>
          </a:bodyPr>
          <a:lstStyle/>
          <a:p>
            <a:r>
              <a:rPr lang="en-US" dirty="0"/>
              <a:t>The typical path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9392C44-FF85-804E-B8C4-D97798B834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94" y="5144949"/>
            <a:ext cx="9676437" cy="360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" name="Picture 8">
            <a:extLst>
              <a:ext uri="{FF2B5EF4-FFF2-40B4-BE49-F238E27FC236}">
                <a16:creationId xmlns:a16="http://schemas.microsoft.com/office/drawing/2014/main" id="{2410D84A-B9C0-7647-A605-04F3E93865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94" y="5830749"/>
            <a:ext cx="9676436" cy="3436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1" name="Picture 9">
            <a:extLst>
              <a:ext uri="{FF2B5EF4-FFF2-40B4-BE49-F238E27FC236}">
                <a16:creationId xmlns:a16="http://schemas.microsoft.com/office/drawing/2014/main" id="{585381C1-7105-A645-AA00-1C35786350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962" y="6516549"/>
            <a:ext cx="3275638" cy="326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77399183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73259D8-4D08-6947-BCBF-D8F83C36CEA3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74320" y="2051035"/>
            <a:ext cx="9473760" cy="38070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C251E2C-179B-C94F-A023-3C2C76E4F424}"/>
              </a:ext>
            </a:extLst>
          </p:cNvPr>
          <p:cNvSpPr txBox="1"/>
          <p:nvPr/>
        </p:nvSpPr>
        <p:spPr>
          <a:xfrm>
            <a:off x="2103120" y="6348715"/>
            <a:ext cx="413712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averaged results over 57 atari games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E9506CF-D3E1-9C47-8422-E0B7B40E81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Prioritized replay buffer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116E0E7B-86E4-EB41-A161-A6F637CE73EA}"/>
              </a:ext>
            </a:extLst>
          </p:cNvPr>
          <p:cNvSpPr/>
          <p:nvPr/>
        </p:nvSpPr>
        <p:spPr>
          <a:xfrm>
            <a:off x="1569960" y="3200400"/>
            <a:ext cx="548640" cy="64008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2§display§Q(s,a)§svg§600§FALSE" title="TexMaths">
            <a:extLst>
              <a:ext uri="{FF2B5EF4-FFF2-40B4-BE49-F238E27FC236}">
                <a16:creationId xmlns:a16="http://schemas.microsoft.com/office/drawing/2014/main" id="{FA9A2E3B-B7EA-C341-8EFC-9DBD02FC2578}"/>
              </a:ext>
            </a:extLst>
          </p:cNvPr>
          <p:cNvGrpSpPr/>
          <p:nvPr/>
        </p:nvGrpSpPr>
        <p:grpSpPr>
          <a:xfrm>
            <a:off x="6697800" y="3400560"/>
            <a:ext cx="1044359" cy="348120"/>
            <a:chOff x="6697800" y="3400560"/>
            <a:chExt cx="1044359" cy="34812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1940D65E-6316-F24A-BFD9-327942804244}"/>
                </a:ext>
              </a:extLst>
            </p:cNvPr>
            <p:cNvSpPr/>
            <p:nvPr/>
          </p:nvSpPr>
          <p:spPr>
            <a:xfrm>
              <a:off x="6697800" y="3401279"/>
              <a:ext cx="104435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02" h="966">
                  <a:moveTo>
                    <a:pt x="145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902" y="0"/>
                  </a:lnTo>
                  <a:lnTo>
                    <a:pt x="2902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34ED31F8-5B26-874F-B075-27CA6F25B5A4}"/>
                </a:ext>
              </a:extLst>
            </p:cNvPr>
            <p:cNvSpPr/>
            <p:nvPr/>
          </p:nvSpPr>
          <p:spPr>
            <a:xfrm>
              <a:off x="6715080" y="34164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5A8BA210-94E6-FB4C-A3B4-99188E2F4A3F}"/>
                </a:ext>
              </a:extLst>
            </p:cNvPr>
            <p:cNvSpPr/>
            <p:nvPr/>
          </p:nvSpPr>
          <p:spPr>
            <a:xfrm>
              <a:off x="7006679" y="34005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A4E7EB8-32C4-2641-B15F-ECDE2140350F}"/>
                </a:ext>
              </a:extLst>
            </p:cNvPr>
            <p:cNvSpPr/>
            <p:nvPr/>
          </p:nvSpPr>
          <p:spPr>
            <a:xfrm>
              <a:off x="7124760" y="350747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1F10687-F7C0-8149-83BF-00BF8E9350E9}"/>
                </a:ext>
              </a:extLst>
            </p:cNvPr>
            <p:cNvSpPr/>
            <p:nvPr/>
          </p:nvSpPr>
          <p:spPr>
            <a:xfrm>
              <a:off x="7298999" y="36248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283848E-3666-4A43-9D4E-6EC748C6E9CC}"/>
                </a:ext>
              </a:extLst>
            </p:cNvPr>
            <p:cNvSpPr/>
            <p:nvPr/>
          </p:nvSpPr>
          <p:spPr>
            <a:xfrm>
              <a:off x="7437600" y="350747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DB1D74A-1D3B-D941-B664-FDEAFA425B27}"/>
                </a:ext>
              </a:extLst>
            </p:cNvPr>
            <p:cNvSpPr/>
            <p:nvPr/>
          </p:nvSpPr>
          <p:spPr>
            <a:xfrm>
              <a:off x="7626960" y="34005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2" name="Group 11" descr="28§display§s§svg§600§FALSE" title="TexMaths">
            <a:extLst>
              <a:ext uri="{FF2B5EF4-FFF2-40B4-BE49-F238E27FC236}">
                <a16:creationId xmlns:a16="http://schemas.microsoft.com/office/drawing/2014/main" id="{93D7C507-A572-1744-929F-378532397E7F}"/>
              </a:ext>
            </a:extLst>
          </p:cNvPr>
          <p:cNvGrpSpPr/>
          <p:nvPr/>
        </p:nvGrpSpPr>
        <p:grpSpPr>
          <a:xfrm>
            <a:off x="1250280" y="3429719"/>
            <a:ext cx="207360" cy="201240"/>
            <a:chOff x="1250280" y="3429719"/>
            <a:chExt cx="207360" cy="20124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B468CF8-0FDF-A448-868E-99E34BE1DB45}"/>
                </a:ext>
              </a:extLst>
            </p:cNvPr>
            <p:cNvSpPr/>
            <p:nvPr/>
          </p:nvSpPr>
          <p:spPr>
            <a:xfrm>
              <a:off x="1250280" y="3435839"/>
              <a:ext cx="207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7" h="529">
                  <a:moveTo>
                    <a:pt x="289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577" y="0"/>
                  </a:lnTo>
                  <a:lnTo>
                    <a:pt x="577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E3F0676-23ED-B84F-9F08-58B8BDCCE1B2}"/>
                </a:ext>
              </a:extLst>
            </p:cNvPr>
            <p:cNvSpPr/>
            <p:nvPr/>
          </p:nvSpPr>
          <p:spPr>
            <a:xfrm>
              <a:off x="1273320" y="3429719"/>
              <a:ext cx="164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7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3" y="176"/>
                    <a:pt x="398" y="176"/>
                  </a:cubicBezTo>
                  <a:cubicBezTo>
                    <a:pt x="426" y="176"/>
                    <a:pt x="457" y="154"/>
                    <a:pt x="457" y="106"/>
                  </a:cubicBezTo>
                  <a:cubicBezTo>
                    <a:pt x="457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7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1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1DD87B68-E464-5B4A-B27A-3BDC5C6B7B18}"/>
              </a:ext>
            </a:extLst>
          </p:cNvPr>
          <p:cNvSpPr/>
          <p:nvPr/>
        </p:nvSpPr>
        <p:spPr>
          <a:xfrm rot="16200000">
            <a:off x="1746357" y="3070080"/>
            <a:ext cx="2103120" cy="1005840"/>
          </a:xfrm>
          <a:custGeom>
            <a:avLst>
              <a:gd name="f0" fmla="val 54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0"/>
              <a:gd name="f7" fmla="val 21600"/>
              <a:gd name="f8" fmla="val 10800"/>
              <a:gd name="f9" fmla="val -2147483647"/>
              <a:gd name="f10" fmla="val 2147483647"/>
              <a:gd name="f11" fmla="+- 0 0 0"/>
              <a:gd name="f12" fmla="*/ f4 1 21600"/>
              <a:gd name="f13" fmla="*/ f5 1 21600"/>
              <a:gd name="f14" fmla="pin 0 f0 10800"/>
              <a:gd name="f15" fmla="*/ f11 f1 1"/>
              <a:gd name="f16" fmla="+- 21600 0 f14"/>
              <a:gd name="f17" fmla="val f14"/>
              <a:gd name="f18" fmla="*/ f14 10 1"/>
              <a:gd name="f19" fmla="*/ f14 1 2"/>
              <a:gd name="f20" fmla="*/ f14 f12 1"/>
              <a:gd name="f21" fmla="*/ f7 f13 1"/>
              <a:gd name="f22" fmla="*/ 10800 f13 1"/>
              <a:gd name="f23" fmla="*/ f15 1 f3"/>
              <a:gd name="f24" fmla="*/ 10800 f12 1"/>
              <a:gd name="f25" fmla="*/ 21600 f13 1"/>
              <a:gd name="f26" fmla="*/ 0 f13 1"/>
              <a:gd name="f27" fmla="*/ f18 1 18"/>
              <a:gd name="f28" fmla="+- 21600 0 f19"/>
              <a:gd name="f29" fmla="+- f23 0 f2"/>
              <a:gd name="f30" fmla="*/ f19 f12 1"/>
              <a:gd name="f31" fmla="+- f27 1750 0"/>
              <a:gd name="f32" fmla="*/ f28 f12 1"/>
              <a:gd name="f33" fmla="+- 21600 0 f31"/>
              <a:gd name="f34" fmla="*/ f31 f12 1"/>
              <a:gd name="f35" fmla="*/ f31 f13 1"/>
              <a:gd name="f36" fmla="*/ f33 f12 1"/>
              <a:gd name="f37" fmla="*/ f33 f13 1"/>
            </a:gdLst>
            <a:ahLst>
              <a:ahXY gdRefX="f0" minX="f6" maxX="f8">
                <a:pos x="f20" y="f21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32" y="f22"/>
              </a:cxn>
              <a:cxn ang="f29">
                <a:pos x="f24" y="f25"/>
              </a:cxn>
              <a:cxn ang="f29">
                <a:pos x="f30" y="f22"/>
              </a:cxn>
              <a:cxn ang="f29">
                <a:pos x="f24" y="f26"/>
              </a:cxn>
            </a:cxnLst>
            <a:rect l="f34" t="f35" r="f36" b="f37"/>
            <a:pathLst>
              <a:path w="21600" h="21600">
                <a:moveTo>
                  <a:pt x="f6" y="f6"/>
                </a:moveTo>
                <a:lnTo>
                  <a:pt x="f7" y="f6"/>
                </a:lnTo>
                <a:lnTo>
                  <a:pt x="f16" y="f7"/>
                </a:lnTo>
                <a:lnTo>
                  <a:pt x="f17" y="f7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E948F1B5-CF3B-494B-A520-846641A114BC}"/>
              </a:ext>
            </a:extLst>
          </p:cNvPr>
          <p:cNvSpPr/>
          <p:nvPr/>
        </p:nvSpPr>
        <p:spPr>
          <a:xfrm>
            <a:off x="4503240" y="3749040"/>
            <a:ext cx="182880" cy="128015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201FA488-7840-324A-8E99-4DF2BFA768EE}"/>
              </a:ext>
            </a:extLst>
          </p:cNvPr>
          <p:cNvSpPr/>
          <p:nvPr/>
        </p:nvSpPr>
        <p:spPr>
          <a:xfrm>
            <a:off x="5051880" y="4114800"/>
            <a:ext cx="1828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C4EDF7A7-65EE-894C-9B01-DE17587F9C40}"/>
              </a:ext>
            </a:extLst>
          </p:cNvPr>
          <p:cNvSpPr/>
          <p:nvPr/>
        </p:nvSpPr>
        <p:spPr>
          <a:xfrm>
            <a:off x="4724640" y="4297680"/>
            <a:ext cx="27432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160C1E2-6C3D-E744-B72A-557C78A1B918}"/>
              </a:ext>
            </a:extLst>
          </p:cNvPr>
          <p:cNvSpPr txBox="1"/>
          <p:nvPr/>
        </p:nvSpPr>
        <p:spPr>
          <a:xfrm>
            <a:off x="1463039" y="5869440"/>
            <a:ext cx="262044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Decompose </a:t>
            </a:r>
            <a:r>
              <a:rPr lang="en-US" sz="24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Q</a:t>
            </a: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as:</a:t>
            </a: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767F5465-6B6A-354F-A1E4-A34E3B3F3C00}"/>
              </a:ext>
            </a:extLst>
          </p:cNvPr>
          <p:cNvSpPr/>
          <p:nvPr/>
        </p:nvSpPr>
        <p:spPr>
          <a:xfrm>
            <a:off x="4503240" y="2103120"/>
            <a:ext cx="182880" cy="128015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E7E82295-E85A-D441-9EFF-194192A3F436}"/>
              </a:ext>
            </a:extLst>
          </p:cNvPr>
          <p:cNvSpPr/>
          <p:nvPr/>
        </p:nvSpPr>
        <p:spPr>
          <a:xfrm>
            <a:off x="5051880" y="2743199"/>
            <a:ext cx="182880" cy="914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08DCB75E-6395-3843-8406-AD4BA4EB56F8}"/>
              </a:ext>
            </a:extLst>
          </p:cNvPr>
          <p:cNvSpPr/>
          <p:nvPr/>
        </p:nvSpPr>
        <p:spPr>
          <a:xfrm>
            <a:off x="4724640" y="2651760"/>
            <a:ext cx="27432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F6AA88A-9D6B-5C4E-BDB6-8B117F2FDEE1}"/>
              </a:ext>
            </a:extLst>
          </p:cNvPr>
          <p:cNvSpPr/>
          <p:nvPr/>
        </p:nvSpPr>
        <p:spPr>
          <a:xfrm rot="1800000">
            <a:off x="3553059" y="3923984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F344673B-16D5-5345-B8F1-3E6F6F034D03}"/>
              </a:ext>
            </a:extLst>
          </p:cNvPr>
          <p:cNvSpPr/>
          <p:nvPr/>
        </p:nvSpPr>
        <p:spPr>
          <a:xfrm rot="1800000">
            <a:off x="5381860" y="2933983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0125D1FE-8496-404A-8C63-0402C81A40B9}"/>
              </a:ext>
            </a:extLst>
          </p:cNvPr>
          <p:cNvSpPr/>
          <p:nvPr/>
        </p:nvSpPr>
        <p:spPr>
          <a:xfrm rot="19354708">
            <a:off x="3556403" y="3028514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A1142498-5B17-3048-953B-13B6EBAAAC51}"/>
              </a:ext>
            </a:extLst>
          </p:cNvPr>
          <p:cNvSpPr/>
          <p:nvPr/>
        </p:nvSpPr>
        <p:spPr>
          <a:xfrm rot="19823646">
            <a:off x="5376600" y="4086446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FC1BC36F-8584-B84F-8135-8F7455401094}"/>
              </a:ext>
            </a:extLst>
          </p:cNvPr>
          <p:cNvSpPr/>
          <p:nvPr/>
        </p:nvSpPr>
        <p:spPr>
          <a:xfrm>
            <a:off x="6279479" y="3291839"/>
            <a:ext cx="1828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28" name="Group 27" descr="22§display§V(s)§svg§600§FALSE" title="TexMaths">
            <a:extLst>
              <a:ext uri="{FF2B5EF4-FFF2-40B4-BE49-F238E27FC236}">
                <a16:creationId xmlns:a16="http://schemas.microsoft.com/office/drawing/2014/main" id="{38081B8E-391C-294B-8EE9-E87149211E43}"/>
              </a:ext>
            </a:extLst>
          </p:cNvPr>
          <p:cNvGrpSpPr/>
          <p:nvPr/>
        </p:nvGrpSpPr>
        <p:grpSpPr>
          <a:xfrm>
            <a:off x="5202000" y="2286000"/>
            <a:ext cx="712440" cy="348120"/>
            <a:chOff x="5202000" y="2286000"/>
            <a:chExt cx="712440" cy="348120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8DE9218-958A-2647-B16B-96A6E8894806}"/>
                </a:ext>
              </a:extLst>
            </p:cNvPr>
            <p:cNvSpPr/>
            <p:nvPr/>
          </p:nvSpPr>
          <p:spPr>
            <a:xfrm>
              <a:off x="5202000" y="2286720"/>
              <a:ext cx="7124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0" h="966">
                  <a:moveTo>
                    <a:pt x="99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980" y="0"/>
                  </a:lnTo>
                  <a:lnTo>
                    <a:pt x="1980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009B5C8-F3DE-0C43-95E2-4F5ABAB5B793}"/>
                </a:ext>
              </a:extLst>
            </p:cNvPr>
            <p:cNvSpPr/>
            <p:nvPr/>
          </p:nvSpPr>
          <p:spPr>
            <a:xfrm>
              <a:off x="5221800" y="23090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A4CB1D7-D2E1-6E41-8C27-13DF07F06FBB}"/>
                </a:ext>
              </a:extLst>
            </p:cNvPr>
            <p:cNvSpPr/>
            <p:nvPr/>
          </p:nvSpPr>
          <p:spPr>
            <a:xfrm>
              <a:off x="5515560" y="22860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2540E48-666E-8747-A76A-4243FE058C90}"/>
                </a:ext>
              </a:extLst>
            </p:cNvPr>
            <p:cNvSpPr/>
            <p:nvPr/>
          </p:nvSpPr>
          <p:spPr>
            <a:xfrm>
              <a:off x="5634360" y="23929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EE62273-E771-0844-BE6F-4ACCD005A01C}"/>
                </a:ext>
              </a:extLst>
            </p:cNvPr>
            <p:cNvSpPr/>
            <p:nvPr/>
          </p:nvSpPr>
          <p:spPr>
            <a:xfrm>
              <a:off x="5798520" y="22860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4" name="Group 33" descr="22§display§A(s,a)§svg§600§FALSE" title="TexMaths">
            <a:extLst>
              <a:ext uri="{FF2B5EF4-FFF2-40B4-BE49-F238E27FC236}">
                <a16:creationId xmlns:a16="http://schemas.microsoft.com/office/drawing/2014/main" id="{D7535971-8446-6E43-875A-62AA22905AF5}"/>
              </a:ext>
            </a:extLst>
          </p:cNvPr>
          <p:cNvGrpSpPr/>
          <p:nvPr/>
        </p:nvGrpSpPr>
        <p:grpSpPr>
          <a:xfrm>
            <a:off x="5306399" y="4754879"/>
            <a:ext cx="1029959" cy="348121"/>
            <a:chOff x="5306399" y="4754879"/>
            <a:chExt cx="1029959" cy="348121"/>
          </a:xfrm>
        </p:grpSpPr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2B2320D-19C3-C74E-ABD6-622BE7A84C02}"/>
                </a:ext>
              </a:extLst>
            </p:cNvPr>
            <p:cNvSpPr/>
            <p:nvPr/>
          </p:nvSpPr>
          <p:spPr>
            <a:xfrm>
              <a:off x="5306399" y="4755600"/>
              <a:ext cx="102995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2" h="966">
                  <a:moveTo>
                    <a:pt x="1432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862" y="0"/>
                  </a:lnTo>
                  <a:lnTo>
                    <a:pt x="2862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2692880-D5D9-7747-AA24-C51D614A55B2}"/>
                </a:ext>
              </a:extLst>
            </p:cNvPr>
            <p:cNvSpPr/>
            <p:nvPr/>
          </p:nvSpPr>
          <p:spPr>
            <a:xfrm>
              <a:off x="5318280" y="4766759"/>
              <a:ext cx="23868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4" h="695">
                  <a:moveTo>
                    <a:pt x="139" y="583"/>
                  </a:moveTo>
                  <a:cubicBezTo>
                    <a:pt x="101" y="647"/>
                    <a:pt x="64" y="662"/>
                    <a:pt x="20" y="664"/>
                  </a:cubicBezTo>
                  <a:cubicBezTo>
                    <a:pt x="9" y="664"/>
                    <a:pt x="0" y="664"/>
                    <a:pt x="0" y="684"/>
                  </a:cubicBezTo>
                  <a:cubicBezTo>
                    <a:pt x="0" y="689"/>
                    <a:pt x="4" y="695"/>
                    <a:pt x="13" y="695"/>
                  </a:cubicBezTo>
                  <a:cubicBezTo>
                    <a:pt x="40" y="695"/>
                    <a:pt x="68" y="691"/>
                    <a:pt x="97" y="691"/>
                  </a:cubicBezTo>
                  <a:cubicBezTo>
                    <a:pt x="128" y="691"/>
                    <a:pt x="163" y="695"/>
                    <a:pt x="194" y="695"/>
                  </a:cubicBezTo>
                  <a:cubicBezTo>
                    <a:pt x="198" y="695"/>
                    <a:pt x="211" y="695"/>
                    <a:pt x="211" y="675"/>
                  </a:cubicBezTo>
                  <a:cubicBezTo>
                    <a:pt x="211" y="664"/>
                    <a:pt x="202" y="664"/>
                    <a:pt x="196" y="664"/>
                  </a:cubicBezTo>
                  <a:cubicBezTo>
                    <a:pt x="174" y="662"/>
                    <a:pt x="150" y="653"/>
                    <a:pt x="150" y="629"/>
                  </a:cubicBezTo>
                  <a:cubicBezTo>
                    <a:pt x="150" y="618"/>
                    <a:pt x="156" y="607"/>
                    <a:pt x="163" y="594"/>
                  </a:cubicBezTo>
                  <a:lnTo>
                    <a:pt x="238" y="471"/>
                  </a:lnTo>
                  <a:lnTo>
                    <a:pt x="482" y="471"/>
                  </a:lnTo>
                  <a:cubicBezTo>
                    <a:pt x="484" y="491"/>
                    <a:pt x="497" y="623"/>
                    <a:pt x="497" y="631"/>
                  </a:cubicBezTo>
                  <a:cubicBezTo>
                    <a:pt x="497" y="662"/>
                    <a:pt x="447" y="664"/>
                    <a:pt x="427" y="664"/>
                  </a:cubicBezTo>
                  <a:cubicBezTo>
                    <a:pt x="414" y="664"/>
                    <a:pt x="403" y="664"/>
                    <a:pt x="403" y="684"/>
                  </a:cubicBezTo>
                  <a:cubicBezTo>
                    <a:pt x="403" y="695"/>
                    <a:pt x="416" y="695"/>
                    <a:pt x="418" y="695"/>
                  </a:cubicBezTo>
                  <a:cubicBezTo>
                    <a:pt x="458" y="695"/>
                    <a:pt x="499" y="691"/>
                    <a:pt x="539" y="691"/>
                  </a:cubicBezTo>
                  <a:cubicBezTo>
                    <a:pt x="563" y="691"/>
                    <a:pt x="623" y="695"/>
                    <a:pt x="647" y="695"/>
                  </a:cubicBezTo>
                  <a:cubicBezTo>
                    <a:pt x="653" y="695"/>
                    <a:pt x="664" y="695"/>
                    <a:pt x="664" y="675"/>
                  </a:cubicBezTo>
                  <a:cubicBezTo>
                    <a:pt x="664" y="664"/>
                    <a:pt x="656" y="664"/>
                    <a:pt x="642" y="664"/>
                  </a:cubicBezTo>
                  <a:cubicBezTo>
                    <a:pt x="583" y="664"/>
                    <a:pt x="583" y="658"/>
                    <a:pt x="581" y="629"/>
                  </a:cubicBezTo>
                  <a:lnTo>
                    <a:pt x="521" y="24"/>
                  </a:lnTo>
                  <a:cubicBezTo>
                    <a:pt x="519" y="4"/>
                    <a:pt x="519" y="0"/>
                    <a:pt x="502" y="0"/>
                  </a:cubicBezTo>
                  <a:cubicBezTo>
                    <a:pt x="486" y="0"/>
                    <a:pt x="484" y="7"/>
                    <a:pt x="477" y="15"/>
                  </a:cubicBezTo>
                  <a:close/>
                  <a:moveTo>
                    <a:pt x="255" y="440"/>
                  </a:moveTo>
                  <a:lnTo>
                    <a:pt x="447" y="121"/>
                  </a:lnTo>
                  <a:lnTo>
                    <a:pt x="477" y="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5EEFF54-B4CF-2445-A2E1-3D6F8372FEF5}"/>
                </a:ext>
              </a:extLst>
            </p:cNvPr>
            <p:cNvSpPr/>
            <p:nvPr/>
          </p:nvSpPr>
          <p:spPr>
            <a:xfrm>
              <a:off x="5600880" y="47548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F41C88E-736E-3946-910C-D43D5E19D8F6}"/>
                </a:ext>
              </a:extLst>
            </p:cNvPr>
            <p:cNvSpPr/>
            <p:nvPr/>
          </p:nvSpPr>
          <p:spPr>
            <a:xfrm>
              <a:off x="5718960" y="48618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6827A90-CD9D-014B-A4E1-A8513FDC72FC}"/>
                </a:ext>
              </a:extLst>
            </p:cNvPr>
            <p:cNvSpPr/>
            <p:nvPr/>
          </p:nvSpPr>
          <p:spPr>
            <a:xfrm>
              <a:off x="5893200" y="49791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91A6AF1-6710-744B-92FE-B26B73E44DEC}"/>
                </a:ext>
              </a:extLst>
            </p:cNvPr>
            <p:cNvSpPr/>
            <p:nvPr/>
          </p:nvSpPr>
          <p:spPr>
            <a:xfrm>
              <a:off x="6031800" y="48618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8F8056E-DBCD-AC42-9E8F-CD2378913BE2}"/>
                </a:ext>
              </a:extLst>
            </p:cNvPr>
            <p:cNvSpPr/>
            <p:nvPr/>
          </p:nvSpPr>
          <p:spPr>
            <a:xfrm>
              <a:off x="6221160" y="47548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BB5748D6-E16D-3941-A26A-A94E878A4FBD}"/>
              </a:ext>
            </a:extLst>
          </p:cNvPr>
          <p:cNvSpPr txBox="1"/>
          <p:nvPr/>
        </p:nvSpPr>
        <p:spPr>
          <a:xfrm>
            <a:off x="7285320" y="4572000"/>
            <a:ext cx="21330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Advantage function</a:t>
            </a:r>
          </a:p>
        </p:txBody>
      </p:sp>
      <p:sp>
        <p:nvSpPr>
          <p:cNvPr id="43" name="Straight Connector 42">
            <a:extLst>
              <a:ext uri="{FF2B5EF4-FFF2-40B4-BE49-F238E27FC236}">
                <a16:creationId xmlns:a16="http://schemas.microsoft.com/office/drawing/2014/main" id="{0F427149-DC65-1141-9BF2-FC42B5D4F1C4}"/>
              </a:ext>
            </a:extLst>
          </p:cNvPr>
          <p:cNvSpPr/>
          <p:nvPr/>
        </p:nvSpPr>
        <p:spPr>
          <a:xfrm flipH="1">
            <a:off x="6370920" y="4754879"/>
            <a:ext cx="793079" cy="1828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4" name="Group 43" descr="22§display§Q(s,a) = V(s) + A(s,a)§svg§600§FALSE" title="TexMaths">
            <a:extLst>
              <a:ext uri="{FF2B5EF4-FFF2-40B4-BE49-F238E27FC236}">
                <a16:creationId xmlns:a16="http://schemas.microsoft.com/office/drawing/2014/main" id="{3616F962-D023-034F-93A2-838092FA928A}"/>
              </a:ext>
            </a:extLst>
          </p:cNvPr>
          <p:cNvGrpSpPr/>
          <p:nvPr/>
        </p:nvGrpSpPr>
        <p:grpSpPr>
          <a:xfrm>
            <a:off x="4374360" y="5960880"/>
            <a:ext cx="3671999" cy="348120"/>
            <a:chOff x="4374360" y="5960880"/>
            <a:chExt cx="3671999" cy="348120"/>
          </a:xfrm>
        </p:grpSpPr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7E729ABF-CDC0-6849-B033-4E265AE44DA6}"/>
                </a:ext>
              </a:extLst>
            </p:cNvPr>
            <p:cNvSpPr/>
            <p:nvPr/>
          </p:nvSpPr>
          <p:spPr>
            <a:xfrm>
              <a:off x="4374360" y="5961600"/>
              <a:ext cx="367199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01" h="966">
                  <a:moveTo>
                    <a:pt x="5102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0201" y="0"/>
                  </a:lnTo>
                  <a:lnTo>
                    <a:pt x="10201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1BD501C-ADD2-364E-BCC3-2548C80AABC5}"/>
                </a:ext>
              </a:extLst>
            </p:cNvPr>
            <p:cNvSpPr/>
            <p:nvPr/>
          </p:nvSpPr>
          <p:spPr>
            <a:xfrm>
              <a:off x="4391640" y="597672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21C1CE98-2EB8-3D40-9939-4E6BBFEA992F}"/>
                </a:ext>
              </a:extLst>
            </p:cNvPr>
            <p:cNvSpPr/>
            <p:nvPr/>
          </p:nvSpPr>
          <p:spPr>
            <a:xfrm>
              <a:off x="4683240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C1CF115E-B1EB-7F48-90E1-6ED3B3E40D7E}"/>
                </a:ext>
              </a:extLst>
            </p:cNvPr>
            <p:cNvSpPr/>
            <p:nvPr/>
          </p:nvSpPr>
          <p:spPr>
            <a:xfrm>
              <a:off x="4801320" y="60678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ABC0E8A7-D03F-F641-9700-934DC345E38A}"/>
                </a:ext>
              </a:extLst>
            </p:cNvPr>
            <p:cNvSpPr/>
            <p:nvPr/>
          </p:nvSpPr>
          <p:spPr>
            <a:xfrm>
              <a:off x="4975560" y="61851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392BE942-A088-0F44-83DF-390E60D1461D}"/>
                </a:ext>
              </a:extLst>
            </p:cNvPr>
            <p:cNvSpPr/>
            <p:nvPr/>
          </p:nvSpPr>
          <p:spPr>
            <a:xfrm>
              <a:off x="5114160" y="60678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23F7E176-CB2A-5541-8BD3-E587658E4CA1}"/>
                </a:ext>
              </a:extLst>
            </p:cNvPr>
            <p:cNvSpPr/>
            <p:nvPr/>
          </p:nvSpPr>
          <p:spPr>
            <a:xfrm>
              <a:off x="5303159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00825170-7695-8244-B5D9-B6C5C583C7AC}"/>
                </a:ext>
              </a:extLst>
            </p:cNvPr>
            <p:cNvSpPr/>
            <p:nvPr/>
          </p:nvSpPr>
          <p:spPr>
            <a:xfrm>
              <a:off x="5533920" y="609407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1AD68F46-D5C3-BE4B-AB1B-310B73702A75}"/>
                </a:ext>
              </a:extLst>
            </p:cNvPr>
            <p:cNvSpPr/>
            <p:nvPr/>
          </p:nvSpPr>
          <p:spPr>
            <a:xfrm>
              <a:off x="5900400" y="59839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78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78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62D410D-6633-AC47-B7CA-BAA95FE96BEC}"/>
                </a:ext>
              </a:extLst>
            </p:cNvPr>
            <p:cNvSpPr/>
            <p:nvPr/>
          </p:nvSpPr>
          <p:spPr>
            <a:xfrm>
              <a:off x="6195240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2BD6523-C08E-7D42-92C1-CD201688C407}"/>
                </a:ext>
              </a:extLst>
            </p:cNvPr>
            <p:cNvSpPr/>
            <p:nvPr/>
          </p:nvSpPr>
          <p:spPr>
            <a:xfrm>
              <a:off x="6312960" y="60678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FB7D1C24-9951-0541-8172-9EDE90E9CE69}"/>
                </a:ext>
              </a:extLst>
            </p:cNvPr>
            <p:cNvSpPr/>
            <p:nvPr/>
          </p:nvSpPr>
          <p:spPr>
            <a:xfrm>
              <a:off x="6477840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0EFC7786-9BFE-B348-B300-47B7FA4565A3}"/>
                </a:ext>
              </a:extLst>
            </p:cNvPr>
            <p:cNvSpPr/>
            <p:nvPr/>
          </p:nvSpPr>
          <p:spPr>
            <a:xfrm>
              <a:off x="6689160" y="601884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75D0B86-1655-7045-910F-789BE24F0D0D}"/>
                </a:ext>
              </a:extLst>
            </p:cNvPr>
            <p:cNvSpPr/>
            <p:nvPr/>
          </p:nvSpPr>
          <p:spPr>
            <a:xfrm>
              <a:off x="7028999" y="5972760"/>
              <a:ext cx="23868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4" h="695">
                  <a:moveTo>
                    <a:pt x="139" y="583"/>
                  </a:moveTo>
                  <a:cubicBezTo>
                    <a:pt x="101" y="647"/>
                    <a:pt x="64" y="662"/>
                    <a:pt x="20" y="664"/>
                  </a:cubicBezTo>
                  <a:cubicBezTo>
                    <a:pt x="9" y="664"/>
                    <a:pt x="0" y="664"/>
                    <a:pt x="0" y="684"/>
                  </a:cubicBezTo>
                  <a:cubicBezTo>
                    <a:pt x="0" y="689"/>
                    <a:pt x="4" y="695"/>
                    <a:pt x="13" y="695"/>
                  </a:cubicBezTo>
                  <a:cubicBezTo>
                    <a:pt x="40" y="695"/>
                    <a:pt x="68" y="691"/>
                    <a:pt x="97" y="691"/>
                  </a:cubicBezTo>
                  <a:cubicBezTo>
                    <a:pt x="128" y="691"/>
                    <a:pt x="163" y="695"/>
                    <a:pt x="194" y="695"/>
                  </a:cubicBezTo>
                  <a:cubicBezTo>
                    <a:pt x="198" y="695"/>
                    <a:pt x="211" y="695"/>
                    <a:pt x="211" y="675"/>
                  </a:cubicBezTo>
                  <a:cubicBezTo>
                    <a:pt x="211" y="664"/>
                    <a:pt x="202" y="664"/>
                    <a:pt x="196" y="664"/>
                  </a:cubicBezTo>
                  <a:cubicBezTo>
                    <a:pt x="174" y="662"/>
                    <a:pt x="150" y="653"/>
                    <a:pt x="150" y="629"/>
                  </a:cubicBezTo>
                  <a:cubicBezTo>
                    <a:pt x="150" y="618"/>
                    <a:pt x="156" y="607"/>
                    <a:pt x="165" y="594"/>
                  </a:cubicBezTo>
                  <a:lnTo>
                    <a:pt x="238" y="471"/>
                  </a:lnTo>
                  <a:lnTo>
                    <a:pt x="482" y="471"/>
                  </a:lnTo>
                  <a:cubicBezTo>
                    <a:pt x="482" y="491"/>
                    <a:pt x="497" y="623"/>
                    <a:pt x="497" y="631"/>
                  </a:cubicBezTo>
                  <a:cubicBezTo>
                    <a:pt x="497" y="662"/>
                    <a:pt x="447" y="664"/>
                    <a:pt x="427" y="664"/>
                  </a:cubicBezTo>
                  <a:cubicBezTo>
                    <a:pt x="414" y="664"/>
                    <a:pt x="403" y="664"/>
                    <a:pt x="403" y="684"/>
                  </a:cubicBezTo>
                  <a:cubicBezTo>
                    <a:pt x="403" y="695"/>
                    <a:pt x="416" y="695"/>
                    <a:pt x="418" y="695"/>
                  </a:cubicBezTo>
                  <a:cubicBezTo>
                    <a:pt x="458" y="695"/>
                    <a:pt x="499" y="691"/>
                    <a:pt x="539" y="691"/>
                  </a:cubicBezTo>
                  <a:cubicBezTo>
                    <a:pt x="563" y="691"/>
                    <a:pt x="623" y="695"/>
                    <a:pt x="647" y="695"/>
                  </a:cubicBezTo>
                  <a:cubicBezTo>
                    <a:pt x="653" y="695"/>
                    <a:pt x="664" y="695"/>
                    <a:pt x="664" y="675"/>
                  </a:cubicBezTo>
                  <a:cubicBezTo>
                    <a:pt x="664" y="664"/>
                    <a:pt x="656" y="664"/>
                    <a:pt x="642" y="664"/>
                  </a:cubicBezTo>
                  <a:cubicBezTo>
                    <a:pt x="583" y="664"/>
                    <a:pt x="583" y="658"/>
                    <a:pt x="581" y="629"/>
                  </a:cubicBezTo>
                  <a:lnTo>
                    <a:pt x="521" y="24"/>
                  </a:lnTo>
                  <a:cubicBezTo>
                    <a:pt x="519" y="4"/>
                    <a:pt x="519" y="0"/>
                    <a:pt x="502" y="0"/>
                  </a:cubicBezTo>
                  <a:cubicBezTo>
                    <a:pt x="486" y="0"/>
                    <a:pt x="482" y="7"/>
                    <a:pt x="477" y="15"/>
                  </a:cubicBezTo>
                  <a:close/>
                  <a:moveTo>
                    <a:pt x="255" y="440"/>
                  </a:moveTo>
                  <a:lnTo>
                    <a:pt x="447" y="121"/>
                  </a:lnTo>
                  <a:lnTo>
                    <a:pt x="477" y="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81C05E25-D654-8D46-AB5D-641AA07BE192}"/>
                </a:ext>
              </a:extLst>
            </p:cNvPr>
            <p:cNvSpPr/>
            <p:nvPr/>
          </p:nvSpPr>
          <p:spPr>
            <a:xfrm>
              <a:off x="7310880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80A12885-07C8-A74B-9A0C-5B4FD3C96E2E}"/>
                </a:ext>
              </a:extLst>
            </p:cNvPr>
            <p:cNvSpPr/>
            <p:nvPr/>
          </p:nvSpPr>
          <p:spPr>
            <a:xfrm>
              <a:off x="7429680" y="60678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779E6ED4-C25F-1349-BB14-8C64B028DD94}"/>
                </a:ext>
              </a:extLst>
            </p:cNvPr>
            <p:cNvSpPr/>
            <p:nvPr/>
          </p:nvSpPr>
          <p:spPr>
            <a:xfrm>
              <a:off x="7603920" y="61851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190EC32-F0AC-934A-B942-7DBB65C7E148}"/>
                </a:ext>
              </a:extLst>
            </p:cNvPr>
            <p:cNvSpPr/>
            <p:nvPr/>
          </p:nvSpPr>
          <p:spPr>
            <a:xfrm>
              <a:off x="7741800" y="60678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BC9FBAFB-0CC5-B742-AB79-A7224E6D742E}"/>
                </a:ext>
              </a:extLst>
            </p:cNvPr>
            <p:cNvSpPr/>
            <p:nvPr/>
          </p:nvSpPr>
          <p:spPr>
            <a:xfrm>
              <a:off x="7931160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4" name="Straight Connector 63">
            <a:extLst>
              <a:ext uri="{FF2B5EF4-FFF2-40B4-BE49-F238E27FC236}">
                <a16:creationId xmlns:a16="http://schemas.microsoft.com/office/drawing/2014/main" id="{91888710-5670-A048-8D31-299807E69D3C}"/>
              </a:ext>
            </a:extLst>
          </p:cNvPr>
          <p:cNvSpPr/>
          <p:nvPr/>
        </p:nvSpPr>
        <p:spPr>
          <a:xfrm flipH="1">
            <a:off x="7498080" y="5029200"/>
            <a:ext cx="274320" cy="8229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5" name="Title 64">
            <a:extLst>
              <a:ext uri="{FF2B5EF4-FFF2-40B4-BE49-F238E27FC236}">
                <a16:creationId xmlns:a16="http://schemas.microsoft.com/office/drawing/2014/main" id="{A15BAA15-D6F3-5D4A-AE0D-ECEF072D0E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Dueling networks for Q-learning</a:t>
            </a: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116E0E7B-86E4-EB41-A161-A6F637CE73EA}"/>
              </a:ext>
            </a:extLst>
          </p:cNvPr>
          <p:cNvSpPr/>
          <p:nvPr/>
        </p:nvSpPr>
        <p:spPr>
          <a:xfrm>
            <a:off x="1569960" y="3200400"/>
            <a:ext cx="548640" cy="64008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2§display§Q(s,a)§svg§600§FALSE" title="TexMaths">
            <a:extLst>
              <a:ext uri="{FF2B5EF4-FFF2-40B4-BE49-F238E27FC236}">
                <a16:creationId xmlns:a16="http://schemas.microsoft.com/office/drawing/2014/main" id="{FA9A2E3B-B7EA-C341-8EFC-9DBD02FC2578}"/>
              </a:ext>
            </a:extLst>
          </p:cNvPr>
          <p:cNvGrpSpPr/>
          <p:nvPr/>
        </p:nvGrpSpPr>
        <p:grpSpPr>
          <a:xfrm>
            <a:off x="6697800" y="3400560"/>
            <a:ext cx="1044359" cy="348120"/>
            <a:chOff x="6697800" y="3400560"/>
            <a:chExt cx="1044359" cy="34812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1940D65E-6316-F24A-BFD9-327942804244}"/>
                </a:ext>
              </a:extLst>
            </p:cNvPr>
            <p:cNvSpPr/>
            <p:nvPr/>
          </p:nvSpPr>
          <p:spPr>
            <a:xfrm>
              <a:off x="6697800" y="3401279"/>
              <a:ext cx="104435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02" h="966">
                  <a:moveTo>
                    <a:pt x="145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902" y="0"/>
                  </a:lnTo>
                  <a:lnTo>
                    <a:pt x="2902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34ED31F8-5B26-874F-B075-27CA6F25B5A4}"/>
                </a:ext>
              </a:extLst>
            </p:cNvPr>
            <p:cNvSpPr/>
            <p:nvPr/>
          </p:nvSpPr>
          <p:spPr>
            <a:xfrm>
              <a:off x="6715080" y="34164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5A8BA210-94E6-FB4C-A3B4-99188E2F4A3F}"/>
                </a:ext>
              </a:extLst>
            </p:cNvPr>
            <p:cNvSpPr/>
            <p:nvPr/>
          </p:nvSpPr>
          <p:spPr>
            <a:xfrm>
              <a:off x="7006679" y="34005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A4E7EB8-32C4-2641-B15F-ECDE2140350F}"/>
                </a:ext>
              </a:extLst>
            </p:cNvPr>
            <p:cNvSpPr/>
            <p:nvPr/>
          </p:nvSpPr>
          <p:spPr>
            <a:xfrm>
              <a:off x="7124760" y="350747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1F10687-F7C0-8149-83BF-00BF8E9350E9}"/>
                </a:ext>
              </a:extLst>
            </p:cNvPr>
            <p:cNvSpPr/>
            <p:nvPr/>
          </p:nvSpPr>
          <p:spPr>
            <a:xfrm>
              <a:off x="7298999" y="36248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283848E-3666-4A43-9D4E-6EC748C6E9CC}"/>
                </a:ext>
              </a:extLst>
            </p:cNvPr>
            <p:cNvSpPr/>
            <p:nvPr/>
          </p:nvSpPr>
          <p:spPr>
            <a:xfrm>
              <a:off x="7437600" y="350747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DB1D74A-1D3B-D941-B664-FDEAFA425B27}"/>
                </a:ext>
              </a:extLst>
            </p:cNvPr>
            <p:cNvSpPr/>
            <p:nvPr/>
          </p:nvSpPr>
          <p:spPr>
            <a:xfrm>
              <a:off x="7626960" y="34005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2" name="Group 11" descr="28§display§s§svg§600§FALSE" title="TexMaths">
            <a:extLst>
              <a:ext uri="{FF2B5EF4-FFF2-40B4-BE49-F238E27FC236}">
                <a16:creationId xmlns:a16="http://schemas.microsoft.com/office/drawing/2014/main" id="{93D7C507-A572-1744-929F-378532397E7F}"/>
              </a:ext>
            </a:extLst>
          </p:cNvPr>
          <p:cNvGrpSpPr/>
          <p:nvPr/>
        </p:nvGrpSpPr>
        <p:grpSpPr>
          <a:xfrm>
            <a:off x="1250280" y="3429719"/>
            <a:ext cx="207360" cy="201240"/>
            <a:chOff x="1250280" y="3429719"/>
            <a:chExt cx="207360" cy="20124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B468CF8-0FDF-A448-868E-99E34BE1DB45}"/>
                </a:ext>
              </a:extLst>
            </p:cNvPr>
            <p:cNvSpPr/>
            <p:nvPr/>
          </p:nvSpPr>
          <p:spPr>
            <a:xfrm>
              <a:off x="1250280" y="3435839"/>
              <a:ext cx="207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7" h="529">
                  <a:moveTo>
                    <a:pt x="289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577" y="0"/>
                  </a:lnTo>
                  <a:lnTo>
                    <a:pt x="577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E3F0676-23ED-B84F-9F08-58B8BDCCE1B2}"/>
                </a:ext>
              </a:extLst>
            </p:cNvPr>
            <p:cNvSpPr/>
            <p:nvPr/>
          </p:nvSpPr>
          <p:spPr>
            <a:xfrm>
              <a:off x="1273320" y="3429719"/>
              <a:ext cx="164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7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3" y="176"/>
                    <a:pt x="398" y="176"/>
                  </a:cubicBezTo>
                  <a:cubicBezTo>
                    <a:pt x="426" y="176"/>
                    <a:pt x="457" y="154"/>
                    <a:pt x="457" y="106"/>
                  </a:cubicBezTo>
                  <a:cubicBezTo>
                    <a:pt x="457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7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1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1DD87B68-E464-5B4A-B27A-3BDC5C6B7B18}"/>
              </a:ext>
            </a:extLst>
          </p:cNvPr>
          <p:cNvSpPr/>
          <p:nvPr/>
        </p:nvSpPr>
        <p:spPr>
          <a:xfrm rot="16200000">
            <a:off x="1746357" y="3070080"/>
            <a:ext cx="2103120" cy="1005840"/>
          </a:xfrm>
          <a:custGeom>
            <a:avLst>
              <a:gd name="f0" fmla="val 54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0"/>
              <a:gd name="f7" fmla="val 21600"/>
              <a:gd name="f8" fmla="val 10800"/>
              <a:gd name="f9" fmla="val -2147483647"/>
              <a:gd name="f10" fmla="val 2147483647"/>
              <a:gd name="f11" fmla="+- 0 0 0"/>
              <a:gd name="f12" fmla="*/ f4 1 21600"/>
              <a:gd name="f13" fmla="*/ f5 1 21600"/>
              <a:gd name="f14" fmla="pin 0 f0 10800"/>
              <a:gd name="f15" fmla="*/ f11 f1 1"/>
              <a:gd name="f16" fmla="+- 21600 0 f14"/>
              <a:gd name="f17" fmla="val f14"/>
              <a:gd name="f18" fmla="*/ f14 10 1"/>
              <a:gd name="f19" fmla="*/ f14 1 2"/>
              <a:gd name="f20" fmla="*/ f14 f12 1"/>
              <a:gd name="f21" fmla="*/ f7 f13 1"/>
              <a:gd name="f22" fmla="*/ 10800 f13 1"/>
              <a:gd name="f23" fmla="*/ f15 1 f3"/>
              <a:gd name="f24" fmla="*/ 10800 f12 1"/>
              <a:gd name="f25" fmla="*/ 21600 f13 1"/>
              <a:gd name="f26" fmla="*/ 0 f13 1"/>
              <a:gd name="f27" fmla="*/ f18 1 18"/>
              <a:gd name="f28" fmla="+- 21600 0 f19"/>
              <a:gd name="f29" fmla="+- f23 0 f2"/>
              <a:gd name="f30" fmla="*/ f19 f12 1"/>
              <a:gd name="f31" fmla="+- f27 1750 0"/>
              <a:gd name="f32" fmla="*/ f28 f12 1"/>
              <a:gd name="f33" fmla="+- 21600 0 f31"/>
              <a:gd name="f34" fmla="*/ f31 f12 1"/>
              <a:gd name="f35" fmla="*/ f31 f13 1"/>
              <a:gd name="f36" fmla="*/ f33 f12 1"/>
              <a:gd name="f37" fmla="*/ f33 f13 1"/>
            </a:gdLst>
            <a:ahLst>
              <a:ahXY gdRefX="f0" minX="f6" maxX="f8">
                <a:pos x="f20" y="f21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32" y="f22"/>
              </a:cxn>
              <a:cxn ang="f29">
                <a:pos x="f24" y="f25"/>
              </a:cxn>
              <a:cxn ang="f29">
                <a:pos x="f30" y="f22"/>
              </a:cxn>
              <a:cxn ang="f29">
                <a:pos x="f24" y="f26"/>
              </a:cxn>
            </a:cxnLst>
            <a:rect l="f34" t="f35" r="f36" b="f37"/>
            <a:pathLst>
              <a:path w="21600" h="21600">
                <a:moveTo>
                  <a:pt x="f6" y="f6"/>
                </a:moveTo>
                <a:lnTo>
                  <a:pt x="f7" y="f6"/>
                </a:lnTo>
                <a:lnTo>
                  <a:pt x="f16" y="f7"/>
                </a:lnTo>
                <a:lnTo>
                  <a:pt x="f17" y="f7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E948F1B5-CF3B-494B-A520-846641A114BC}"/>
              </a:ext>
            </a:extLst>
          </p:cNvPr>
          <p:cNvSpPr/>
          <p:nvPr/>
        </p:nvSpPr>
        <p:spPr>
          <a:xfrm>
            <a:off x="4503240" y="3749040"/>
            <a:ext cx="182880" cy="128015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201FA488-7840-324A-8E99-4DF2BFA768EE}"/>
              </a:ext>
            </a:extLst>
          </p:cNvPr>
          <p:cNvSpPr/>
          <p:nvPr/>
        </p:nvSpPr>
        <p:spPr>
          <a:xfrm>
            <a:off x="5051880" y="4114800"/>
            <a:ext cx="1828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C4EDF7A7-65EE-894C-9B01-DE17587F9C40}"/>
              </a:ext>
            </a:extLst>
          </p:cNvPr>
          <p:cNvSpPr/>
          <p:nvPr/>
        </p:nvSpPr>
        <p:spPr>
          <a:xfrm>
            <a:off x="4724640" y="4297680"/>
            <a:ext cx="27432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160C1E2-6C3D-E744-B72A-557C78A1B918}"/>
              </a:ext>
            </a:extLst>
          </p:cNvPr>
          <p:cNvSpPr txBox="1"/>
          <p:nvPr/>
        </p:nvSpPr>
        <p:spPr>
          <a:xfrm>
            <a:off x="1463039" y="5869440"/>
            <a:ext cx="262044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Decompose </a:t>
            </a:r>
            <a:r>
              <a:rPr lang="en-US" sz="24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Q</a:t>
            </a: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as:</a:t>
            </a: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767F5465-6B6A-354F-A1E4-A34E3B3F3C00}"/>
              </a:ext>
            </a:extLst>
          </p:cNvPr>
          <p:cNvSpPr/>
          <p:nvPr/>
        </p:nvSpPr>
        <p:spPr>
          <a:xfrm>
            <a:off x="4503240" y="2103120"/>
            <a:ext cx="182880" cy="128015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E7E82295-E85A-D441-9EFF-194192A3F436}"/>
              </a:ext>
            </a:extLst>
          </p:cNvPr>
          <p:cNvSpPr/>
          <p:nvPr/>
        </p:nvSpPr>
        <p:spPr>
          <a:xfrm>
            <a:off x="5051880" y="2743199"/>
            <a:ext cx="182880" cy="914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08DCB75E-6395-3843-8406-AD4BA4EB56F8}"/>
              </a:ext>
            </a:extLst>
          </p:cNvPr>
          <p:cNvSpPr/>
          <p:nvPr/>
        </p:nvSpPr>
        <p:spPr>
          <a:xfrm>
            <a:off x="4724640" y="2651760"/>
            <a:ext cx="27432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F6AA88A-9D6B-5C4E-BDB6-8B117F2FDEE1}"/>
              </a:ext>
            </a:extLst>
          </p:cNvPr>
          <p:cNvSpPr/>
          <p:nvPr/>
        </p:nvSpPr>
        <p:spPr>
          <a:xfrm rot="1800000">
            <a:off x="3553059" y="3923984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F344673B-16D5-5345-B8F1-3E6F6F034D03}"/>
              </a:ext>
            </a:extLst>
          </p:cNvPr>
          <p:cNvSpPr/>
          <p:nvPr/>
        </p:nvSpPr>
        <p:spPr>
          <a:xfrm rot="1800000">
            <a:off x="5381860" y="2933983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A1142498-5B17-3048-953B-13B6EBAAAC51}"/>
              </a:ext>
            </a:extLst>
          </p:cNvPr>
          <p:cNvSpPr/>
          <p:nvPr/>
        </p:nvSpPr>
        <p:spPr>
          <a:xfrm rot="19823646">
            <a:off x="5376600" y="4086446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FC1BC36F-8584-B84F-8135-8F7455401094}"/>
              </a:ext>
            </a:extLst>
          </p:cNvPr>
          <p:cNvSpPr/>
          <p:nvPr/>
        </p:nvSpPr>
        <p:spPr>
          <a:xfrm>
            <a:off x="6279479" y="3291839"/>
            <a:ext cx="1828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28" name="Group 27" descr="22§display§V(s)§svg§600§FALSE" title="TexMaths">
            <a:extLst>
              <a:ext uri="{FF2B5EF4-FFF2-40B4-BE49-F238E27FC236}">
                <a16:creationId xmlns:a16="http://schemas.microsoft.com/office/drawing/2014/main" id="{38081B8E-391C-294B-8EE9-E87149211E43}"/>
              </a:ext>
            </a:extLst>
          </p:cNvPr>
          <p:cNvGrpSpPr/>
          <p:nvPr/>
        </p:nvGrpSpPr>
        <p:grpSpPr>
          <a:xfrm>
            <a:off x="5202000" y="2286000"/>
            <a:ext cx="712440" cy="348120"/>
            <a:chOff x="5202000" y="2286000"/>
            <a:chExt cx="712440" cy="348120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8DE9218-958A-2647-B16B-96A6E8894806}"/>
                </a:ext>
              </a:extLst>
            </p:cNvPr>
            <p:cNvSpPr/>
            <p:nvPr/>
          </p:nvSpPr>
          <p:spPr>
            <a:xfrm>
              <a:off x="5202000" y="2286720"/>
              <a:ext cx="7124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0" h="966">
                  <a:moveTo>
                    <a:pt x="99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980" y="0"/>
                  </a:lnTo>
                  <a:lnTo>
                    <a:pt x="1980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009B5C8-F3DE-0C43-95E2-4F5ABAB5B793}"/>
                </a:ext>
              </a:extLst>
            </p:cNvPr>
            <p:cNvSpPr/>
            <p:nvPr/>
          </p:nvSpPr>
          <p:spPr>
            <a:xfrm>
              <a:off x="5221800" y="23090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A4CB1D7-D2E1-6E41-8C27-13DF07F06FBB}"/>
                </a:ext>
              </a:extLst>
            </p:cNvPr>
            <p:cNvSpPr/>
            <p:nvPr/>
          </p:nvSpPr>
          <p:spPr>
            <a:xfrm>
              <a:off x="5515560" y="22860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2540E48-666E-8747-A76A-4243FE058C90}"/>
                </a:ext>
              </a:extLst>
            </p:cNvPr>
            <p:cNvSpPr/>
            <p:nvPr/>
          </p:nvSpPr>
          <p:spPr>
            <a:xfrm>
              <a:off x="5634360" y="23929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EE62273-E771-0844-BE6F-4ACCD005A01C}"/>
                </a:ext>
              </a:extLst>
            </p:cNvPr>
            <p:cNvSpPr/>
            <p:nvPr/>
          </p:nvSpPr>
          <p:spPr>
            <a:xfrm>
              <a:off x="5798520" y="22860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4" name="Group 33" descr="22§display§A(s,a)§svg§600§FALSE" title="TexMaths">
            <a:extLst>
              <a:ext uri="{FF2B5EF4-FFF2-40B4-BE49-F238E27FC236}">
                <a16:creationId xmlns:a16="http://schemas.microsoft.com/office/drawing/2014/main" id="{D7535971-8446-6E43-875A-62AA22905AF5}"/>
              </a:ext>
            </a:extLst>
          </p:cNvPr>
          <p:cNvGrpSpPr/>
          <p:nvPr/>
        </p:nvGrpSpPr>
        <p:grpSpPr>
          <a:xfrm>
            <a:off x="5306399" y="4754879"/>
            <a:ext cx="1029959" cy="348121"/>
            <a:chOff x="5306399" y="4754879"/>
            <a:chExt cx="1029959" cy="348121"/>
          </a:xfrm>
        </p:grpSpPr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2B2320D-19C3-C74E-ABD6-622BE7A84C02}"/>
                </a:ext>
              </a:extLst>
            </p:cNvPr>
            <p:cNvSpPr/>
            <p:nvPr/>
          </p:nvSpPr>
          <p:spPr>
            <a:xfrm>
              <a:off x="5306399" y="4755600"/>
              <a:ext cx="102995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2" h="966">
                  <a:moveTo>
                    <a:pt x="1432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862" y="0"/>
                  </a:lnTo>
                  <a:lnTo>
                    <a:pt x="2862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2692880-D5D9-7747-AA24-C51D614A55B2}"/>
                </a:ext>
              </a:extLst>
            </p:cNvPr>
            <p:cNvSpPr/>
            <p:nvPr/>
          </p:nvSpPr>
          <p:spPr>
            <a:xfrm>
              <a:off x="5318280" y="4766759"/>
              <a:ext cx="23868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4" h="695">
                  <a:moveTo>
                    <a:pt x="139" y="583"/>
                  </a:moveTo>
                  <a:cubicBezTo>
                    <a:pt x="101" y="647"/>
                    <a:pt x="64" y="662"/>
                    <a:pt x="20" y="664"/>
                  </a:cubicBezTo>
                  <a:cubicBezTo>
                    <a:pt x="9" y="664"/>
                    <a:pt x="0" y="664"/>
                    <a:pt x="0" y="684"/>
                  </a:cubicBezTo>
                  <a:cubicBezTo>
                    <a:pt x="0" y="689"/>
                    <a:pt x="4" y="695"/>
                    <a:pt x="13" y="695"/>
                  </a:cubicBezTo>
                  <a:cubicBezTo>
                    <a:pt x="40" y="695"/>
                    <a:pt x="68" y="691"/>
                    <a:pt x="97" y="691"/>
                  </a:cubicBezTo>
                  <a:cubicBezTo>
                    <a:pt x="128" y="691"/>
                    <a:pt x="163" y="695"/>
                    <a:pt x="194" y="695"/>
                  </a:cubicBezTo>
                  <a:cubicBezTo>
                    <a:pt x="198" y="695"/>
                    <a:pt x="211" y="695"/>
                    <a:pt x="211" y="675"/>
                  </a:cubicBezTo>
                  <a:cubicBezTo>
                    <a:pt x="211" y="664"/>
                    <a:pt x="202" y="664"/>
                    <a:pt x="196" y="664"/>
                  </a:cubicBezTo>
                  <a:cubicBezTo>
                    <a:pt x="174" y="662"/>
                    <a:pt x="150" y="653"/>
                    <a:pt x="150" y="629"/>
                  </a:cubicBezTo>
                  <a:cubicBezTo>
                    <a:pt x="150" y="618"/>
                    <a:pt x="156" y="607"/>
                    <a:pt x="163" y="594"/>
                  </a:cubicBezTo>
                  <a:lnTo>
                    <a:pt x="238" y="471"/>
                  </a:lnTo>
                  <a:lnTo>
                    <a:pt x="482" y="471"/>
                  </a:lnTo>
                  <a:cubicBezTo>
                    <a:pt x="484" y="491"/>
                    <a:pt x="497" y="623"/>
                    <a:pt x="497" y="631"/>
                  </a:cubicBezTo>
                  <a:cubicBezTo>
                    <a:pt x="497" y="662"/>
                    <a:pt x="447" y="664"/>
                    <a:pt x="427" y="664"/>
                  </a:cubicBezTo>
                  <a:cubicBezTo>
                    <a:pt x="414" y="664"/>
                    <a:pt x="403" y="664"/>
                    <a:pt x="403" y="684"/>
                  </a:cubicBezTo>
                  <a:cubicBezTo>
                    <a:pt x="403" y="695"/>
                    <a:pt x="416" y="695"/>
                    <a:pt x="418" y="695"/>
                  </a:cubicBezTo>
                  <a:cubicBezTo>
                    <a:pt x="458" y="695"/>
                    <a:pt x="499" y="691"/>
                    <a:pt x="539" y="691"/>
                  </a:cubicBezTo>
                  <a:cubicBezTo>
                    <a:pt x="563" y="691"/>
                    <a:pt x="623" y="695"/>
                    <a:pt x="647" y="695"/>
                  </a:cubicBezTo>
                  <a:cubicBezTo>
                    <a:pt x="653" y="695"/>
                    <a:pt x="664" y="695"/>
                    <a:pt x="664" y="675"/>
                  </a:cubicBezTo>
                  <a:cubicBezTo>
                    <a:pt x="664" y="664"/>
                    <a:pt x="656" y="664"/>
                    <a:pt x="642" y="664"/>
                  </a:cubicBezTo>
                  <a:cubicBezTo>
                    <a:pt x="583" y="664"/>
                    <a:pt x="583" y="658"/>
                    <a:pt x="581" y="629"/>
                  </a:cubicBezTo>
                  <a:lnTo>
                    <a:pt x="521" y="24"/>
                  </a:lnTo>
                  <a:cubicBezTo>
                    <a:pt x="519" y="4"/>
                    <a:pt x="519" y="0"/>
                    <a:pt x="502" y="0"/>
                  </a:cubicBezTo>
                  <a:cubicBezTo>
                    <a:pt x="486" y="0"/>
                    <a:pt x="484" y="7"/>
                    <a:pt x="477" y="15"/>
                  </a:cubicBezTo>
                  <a:close/>
                  <a:moveTo>
                    <a:pt x="255" y="440"/>
                  </a:moveTo>
                  <a:lnTo>
                    <a:pt x="447" y="121"/>
                  </a:lnTo>
                  <a:lnTo>
                    <a:pt x="477" y="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5EEFF54-B4CF-2445-A2E1-3D6F8372FEF5}"/>
                </a:ext>
              </a:extLst>
            </p:cNvPr>
            <p:cNvSpPr/>
            <p:nvPr/>
          </p:nvSpPr>
          <p:spPr>
            <a:xfrm>
              <a:off x="5600880" y="47548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F41C88E-736E-3946-910C-D43D5E19D8F6}"/>
                </a:ext>
              </a:extLst>
            </p:cNvPr>
            <p:cNvSpPr/>
            <p:nvPr/>
          </p:nvSpPr>
          <p:spPr>
            <a:xfrm>
              <a:off x="5718960" y="48618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6827A90-CD9D-014B-A4E1-A8513FDC72FC}"/>
                </a:ext>
              </a:extLst>
            </p:cNvPr>
            <p:cNvSpPr/>
            <p:nvPr/>
          </p:nvSpPr>
          <p:spPr>
            <a:xfrm>
              <a:off x="5893200" y="49791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91A6AF1-6710-744B-92FE-B26B73E44DEC}"/>
                </a:ext>
              </a:extLst>
            </p:cNvPr>
            <p:cNvSpPr/>
            <p:nvPr/>
          </p:nvSpPr>
          <p:spPr>
            <a:xfrm>
              <a:off x="6031800" y="48618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8F8056E-DBCD-AC42-9E8F-CD2378913BE2}"/>
                </a:ext>
              </a:extLst>
            </p:cNvPr>
            <p:cNvSpPr/>
            <p:nvPr/>
          </p:nvSpPr>
          <p:spPr>
            <a:xfrm>
              <a:off x="6221160" y="47548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BB5748D6-E16D-3941-A26A-A94E878A4FBD}"/>
              </a:ext>
            </a:extLst>
          </p:cNvPr>
          <p:cNvSpPr txBox="1"/>
          <p:nvPr/>
        </p:nvSpPr>
        <p:spPr>
          <a:xfrm>
            <a:off x="7285320" y="4572000"/>
            <a:ext cx="213300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Advantage function</a:t>
            </a:r>
          </a:p>
        </p:txBody>
      </p:sp>
      <p:sp>
        <p:nvSpPr>
          <p:cNvPr id="43" name="Straight Connector 42">
            <a:extLst>
              <a:ext uri="{FF2B5EF4-FFF2-40B4-BE49-F238E27FC236}">
                <a16:creationId xmlns:a16="http://schemas.microsoft.com/office/drawing/2014/main" id="{0F427149-DC65-1141-9BF2-FC42B5D4F1C4}"/>
              </a:ext>
            </a:extLst>
          </p:cNvPr>
          <p:cNvSpPr/>
          <p:nvPr/>
        </p:nvSpPr>
        <p:spPr>
          <a:xfrm flipH="1">
            <a:off x="6370920" y="4754879"/>
            <a:ext cx="793079" cy="1828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4" name="Group 43" descr="22§display§Q(s,a) = V(s) + A(s,a)§svg§600§FALSE" title="TexMaths">
            <a:extLst>
              <a:ext uri="{FF2B5EF4-FFF2-40B4-BE49-F238E27FC236}">
                <a16:creationId xmlns:a16="http://schemas.microsoft.com/office/drawing/2014/main" id="{3616F962-D023-034F-93A2-838092FA928A}"/>
              </a:ext>
            </a:extLst>
          </p:cNvPr>
          <p:cNvGrpSpPr/>
          <p:nvPr/>
        </p:nvGrpSpPr>
        <p:grpSpPr>
          <a:xfrm>
            <a:off x="4374360" y="5960880"/>
            <a:ext cx="3671999" cy="348120"/>
            <a:chOff x="4374360" y="5960880"/>
            <a:chExt cx="3671999" cy="348120"/>
          </a:xfrm>
        </p:grpSpPr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7E729ABF-CDC0-6849-B033-4E265AE44DA6}"/>
                </a:ext>
              </a:extLst>
            </p:cNvPr>
            <p:cNvSpPr/>
            <p:nvPr/>
          </p:nvSpPr>
          <p:spPr>
            <a:xfrm>
              <a:off x="4374360" y="5961600"/>
              <a:ext cx="367199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01" h="966">
                  <a:moveTo>
                    <a:pt x="5102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0201" y="0"/>
                  </a:lnTo>
                  <a:lnTo>
                    <a:pt x="10201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1BD501C-ADD2-364E-BCC3-2548C80AABC5}"/>
                </a:ext>
              </a:extLst>
            </p:cNvPr>
            <p:cNvSpPr/>
            <p:nvPr/>
          </p:nvSpPr>
          <p:spPr>
            <a:xfrm>
              <a:off x="4391640" y="597672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21C1CE98-2EB8-3D40-9939-4E6BBFEA992F}"/>
                </a:ext>
              </a:extLst>
            </p:cNvPr>
            <p:cNvSpPr/>
            <p:nvPr/>
          </p:nvSpPr>
          <p:spPr>
            <a:xfrm>
              <a:off x="4683240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C1CF115E-B1EB-7F48-90E1-6ED3B3E40D7E}"/>
                </a:ext>
              </a:extLst>
            </p:cNvPr>
            <p:cNvSpPr/>
            <p:nvPr/>
          </p:nvSpPr>
          <p:spPr>
            <a:xfrm>
              <a:off x="4801320" y="60678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ABC0E8A7-D03F-F641-9700-934DC345E38A}"/>
                </a:ext>
              </a:extLst>
            </p:cNvPr>
            <p:cNvSpPr/>
            <p:nvPr/>
          </p:nvSpPr>
          <p:spPr>
            <a:xfrm>
              <a:off x="4975560" y="61851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392BE942-A088-0F44-83DF-390E60D1461D}"/>
                </a:ext>
              </a:extLst>
            </p:cNvPr>
            <p:cNvSpPr/>
            <p:nvPr/>
          </p:nvSpPr>
          <p:spPr>
            <a:xfrm>
              <a:off x="5114160" y="60678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23F7E176-CB2A-5541-8BD3-E587658E4CA1}"/>
                </a:ext>
              </a:extLst>
            </p:cNvPr>
            <p:cNvSpPr/>
            <p:nvPr/>
          </p:nvSpPr>
          <p:spPr>
            <a:xfrm>
              <a:off x="5303159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00825170-7695-8244-B5D9-B6C5C583C7AC}"/>
                </a:ext>
              </a:extLst>
            </p:cNvPr>
            <p:cNvSpPr/>
            <p:nvPr/>
          </p:nvSpPr>
          <p:spPr>
            <a:xfrm>
              <a:off x="5533920" y="609407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1AD68F46-D5C3-BE4B-AB1B-310B73702A75}"/>
                </a:ext>
              </a:extLst>
            </p:cNvPr>
            <p:cNvSpPr/>
            <p:nvPr/>
          </p:nvSpPr>
          <p:spPr>
            <a:xfrm>
              <a:off x="5900400" y="59839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78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78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62D410D-6633-AC47-B7CA-BAA95FE96BEC}"/>
                </a:ext>
              </a:extLst>
            </p:cNvPr>
            <p:cNvSpPr/>
            <p:nvPr/>
          </p:nvSpPr>
          <p:spPr>
            <a:xfrm>
              <a:off x="6195240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2BD6523-C08E-7D42-92C1-CD201688C407}"/>
                </a:ext>
              </a:extLst>
            </p:cNvPr>
            <p:cNvSpPr/>
            <p:nvPr/>
          </p:nvSpPr>
          <p:spPr>
            <a:xfrm>
              <a:off x="6312960" y="60678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FB7D1C24-9951-0541-8172-9EDE90E9CE69}"/>
                </a:ext>
              </a:extLst>
            </p:cNvPr>
            <p:cNvSpPr/>
            <p:nvPr/>
          </p:nvSpPr>
          <p:spPr>
            <a:xfrm>
              <a:off x="6477840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0EFC7786-9BFE-B348-B300-47B7FA4565A3}"/>
                </a:ext>
              </a:extLst>
            </p:cNvPr>
            <p:cNvSpPr/>
            <p:nvPr/>
          </p:nvSpPr>
          <p:spPr>
            <a:xfrm>
              <a:off x="6689160" y="601884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75D0B86-1655-7045-910F-789BE24F0D0D}"/>
                </a:ext>
              </a:extLst>
            </p:cNvPr>
            <p:cNvSpPr/>
            <p:nvPr/>
          </p:nvSpPr>
          <p:spPr>
            <a:xfrm>
              <a:off x="7028999" y="5972760"/>
              <a:ext cx="23868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4" h="695">
                  <a:moveTo>
                    <a:pt x="139" y="583"/>
                  </a:moveTo>
                  <a:cubicBezTo>
                    <a:pt x="101" y="647"/>
                    <a:pt x="64" y="662"/>
                    <a:pt x="20" y="664"/>
                  </a:cubicBezTo>
                  <a:cubicBezTo>
                    <a:pt x="9" y="664"/>
                    <a:pt x="0" y="664"/>
                    <a:pt x="0" y="684"/>
                  </a:cubicBezTo>
                  <a:cubicBezTo>
                    <a:pt x="0" y="689"/>
                    <a:pt x="4" y="695"/>
                    <a:pt x="13" y="695"/>
                  </a:cubicBezTo>
                  <a:cubicBezTo>
                    <a:pt x="40" y="695"/>
                    <a:pt x="68" y="691"/>
                    <a:pt x="97" y="691"/>
                  </a:cubicBezTo>
                  <a:cubicBezTo>
                    <a:pt x="128" y="691"/>
                    <a:pt x="163" y="695"/>
                    <a:pt x="194" y="695"/>
                  </a:cubicBezTo>
                  <a:cubicBezTo>
                    <a:pt x="198" y="695"/>
                    <a:pt x="211" y="695"/>
                    <a:pt x="211" y="675"/>
                  </a:cubicBezTo>
                  <a:cubicBezTo>
                    <a:pt x="211" y="664"/>
                    <a:pt x="202" y="664"/>
                    <a:pt x="196" y="664"/>
                  </a:cubicBezTo>
                  <a:cubicBezTo>
                    <a:pt x="174" y="662"/>
                    <a:pt x="150" y="653"/>
                    <a:pt x="150" y="629"/>
                  </a:cubicBezTo>
                  <a:cubicBezTo>
                    <a:pt x="150" y="618"/>
                    <a:pt x="156" y="607"/>
                    <a:pt x="165" y="594"/>
                  </a:cubicBezTo>
                  <a:lnTo>
                    <a:pt x="238" y="471"/>
                  </a:lnTo>
                  <a:lnTo>
                    <a:pt x="482" y="471"/>
                  </a:lnTo>
                  <a:cubicBezTo>
                    <a:pt x="482" y="491"/>
                    <a:pt x="497" y="623"/>
                    <a:pt x="497" y="631"/>
                  </a:cubicBezTo>
                  <a:cubicBezTo>
                    <a:pt x="497" y="662"/>
                    <a:pt x="447" y="664"/>
                    <a:pt x="427" y="664"/>
                  </a:cubicBezTo>
                  <a:cubicBezTo>
                    <a:pt x="414" y="664"/>
                    <a:pt x="403" y="664"/>
                    <a:pt x="403" y="684"/>
                  </a:cubicBezTo>
                  <a:cubicBezTo>
                    <a:pt x="403" y="695"/>
                    <a:pt x="416" y="695"/>
                    <a:pt x="418" y="695"/>
                  </a:cubicBezTo>
                  <a:cubicBezTo>
                    <a:pt x="458" y="695"/>
                    <a:pt x="499" y="691"/>
                    <a:pt x="539" y="691"/>
                  </a:cubicBezTo>
                  <a:cubicBezTo>
                    <a:pt x="563" y="691"/>
                    <a:pt x="623" y="695"/>
                    <a:pt x="647" y="695"/>
                  </a:cubicBezTo>
                  <a:cubicBezTo>
                    <a:pt x="653" y="695"/>
                    <a:pt x="664" y="695"/>
                    <a:pt x="664" y="675"/>
                  </a:cubicBezTo>
                  <a:cubicBezTo>
                    <a:pt x="664" y="664"/>
                    <a:pt x="656" y="664"/>
                    <a:pt x="642" y="664"/>
                  </a:cubicBezTo>
                  <a:cubicBezTo>
                    <a:pt x="583" y="664"/>
                    <a:pt x="583" y="658"/>
                    <a:pt x="581" y="629"/>
                  </a:cubicBezTo>
                  <a:lnTo>
                    <a:pt x="521" y="24"/>
                  </a:lnTo>
                  <a:cubicBezTo>
                    <a:pt x="519" y="4"/>
                    <a:pt x="519" y="0"/>
                    <a:pt x="502" y="0"/>
                  </a:cubicBezTo>
                  <a:cubicBezTo>
                    <a:pt x="486" y="0"/>
                    <a:pt x="482" y="7"/>
                    <a:pt x="477" y="15"/>
                  </a:cubicBezTo>
                  <a:close/>
                  <a:moveTo>
                    <a:pt x="255" y="440"/>
                  </a:moveTo>
                  <a:lnTo>
                    <a:pt x="447" y="121"/>
                  </a:lnTo>
                  <a:lnTo>
                    <a:pt x="477" y="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81C05E25-D654-8D46-AB5D-641AA07BE192}"/>
                </a:ext>
              </a:extLst>
            </p:cNvPr>
            <p:cNvSpPr/>
            <p:nvPr/>
          </p:nvSpPr>
          <p:spPr>
            <a:xfrm>
              <a:off x="7310880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80A12885-07C8-A74B-9A0C-5B4FD3C96E2E}"/>
                </a:ext>
              </a:extLst>
            </p:cNvPr>
            <p:cNvSpPr/>
            <p:nvPr/>
          </p:nvSpPr>
          <p:spPr>
            <a:xfrm>
              <a:off x="7429680" y="60678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779E6ED4-C25F-1349-BB14-8C64B028DD94}"/>
                </a:ext>
              </a:extLst>
            </p:cNvPr>
            <p:cNvSpPr/>
            <p:nvPr/>
          </p:nvSpPr>
          <p:spPr>
            <a:xfrm>
              <a:off x="7603920" y="61851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190EC32-F0AC-934A-B942-7DBB65C7E148}"/>
                </a:ext>
              </a:extLst>
            </p:cNvPr>
            <p:cNvSpPr/>
            <p:nvPr/>
          </p:nvSpPr>
          <p:spPr>
            <a:xfrm>
              <a:off x="7741800" y="60678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BC9FBAFB-0CC5-B742-AB79-A7224E6D742E}"/>
                </a:ext>
              </a:extLst>
            </p:cNvPr>
            <p:cNvSpPr/>
            <p:nvPr/>
          </p:nvSpPr>
          <p:spPr>
            <a:xfrm>
              <a:off x="7931160" y="5960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4" name="Straight Connector 63">
            <a:extLst>
              <a:ext uri="{FF2B5EF4-FFF2-40B4-BE49-F238E27FC236}">
                <a16:creationId xmlns:a16="http://schemas.microsoft.com/office/drawing/2014/main" id="{91888710-5670-A048-8D31-299807E69D3C}"/>
              </a:ext>
            </a:extLst>
          </p:cNvPr>
          <p:cNvSpPr/>
          <p:nvPr/>
        </p:nvSpPr>
        <p:spPr>
          <a:xfrm flipH="1">
            <a:off x="7498080" y="5029200"/>
            <a:ext cx="274320" cy="8229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5" name="Title 64">
            <a:extLst>
              <a:ext uri="{FF2B5EF4-FFF2-40B4-BE49-F238E27FC236}">
                <a16:creationId xmlns:a16="http://schemas.microsoft.com/office/drawing/2014/main" id="{A15BAA15-D6F3-5D4A-AE0D-ECEF072D0E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Think-pair-share</a:t>
            </a:r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11D523E3-2C9E-2041-A9E9-48A8356FBF79}"/>
              </a:ext>
            </a:extLst>
          </p:cNvPr>
          <p:cNvSpPr/>
          <p:nvPr/>
        </p:nvSpPr>
        <p:spPr>
          <a:xfrm>
            <a:off x="1005840" y="6492240"/>
            <a:ext cx="7955280" cy="914400"/>
          </a:xfrm>
          <a:custGeom>
            <a:avLst>
              <a:gd name="f0" fmla="val 6908"/>
              <a:gd name="f1" fmla="val 975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54720">
            <a:solidFill>
              <a:srgbClr val="3465A4"/>
            </a:solidFill>
            <a:prstDash val="solid"/>
          </a:ln>
        </p:spPr>
        <p:txBody>
          <a:bodyPr wrap="none" lIns="117360" tIns="72360" rIns="117360" bIns="7236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1. Why might this decomposition be better?       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2. </a:t>
            </a: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I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 A always positive, negative, or either? Why?</a:t>
            </a:r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0C3A23CB-DABF-2B47-910C-527045DBE87C}"/>
              </a:ext>
            </a:extLst>
          </p:cNvPr>
          <p:cNvSpPr/>
          <p:nvPr/>
        </p:nvSpPr>
        <p:spPr>
          <a:xfrm rot="19354708">
            <a:off x="3556403" y="3028514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505261634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1A511324-A2BD-4E4E-9C92-20CD947BC7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3329"/>
          </a:xfrm>
        </p:spPr>
        <p:txBody>
          <a:bodyPr/>
          <a:lstStyle/>
          <a:p>
            <a:r>
              <a:rPr lang="en-US" dirty="0"/>
              <a:t>Intuition</a:t>
            </a:r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6D4F97F1-AFD2-D149-A690-608B278450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7836" y="914432"/>
            <a:ext cx="4665061" cy="62427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D291B849-5ED0-184D-AA9F-2715EC124A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622" y="2372810"/>
            <a:ext cx="3622832" cy="26737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97F27E0-938F-0747-AF0F-A7F6085B3039}"/>
              </a:ext>
            </a:extLst>
          </p:cNvPr>
          <p:cNvSpPr txBox="1"/>
          <p:nvPr/>
        </p:nvSpPr>
        <p:spPr>
          <a:xfrm>
            <a:off x="711197" y="5046562"/>
            <a:ext cx="38770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Atari </a:t>
            </a:r>
            <a:r>
              <a:rPr lang="en-US" sz="1200" dirty="0" err="1"/>
              <a:t>Enduro</a:t>
            </a:r>
            <a:r>
              <a:rPr lang="en-US" sz="1200" dirty="0"/>
              <a:t>. Source: </a:t>
            </a:r>
            <a:r>
              <a:rPr lang="en-US" sz="1200" u="sng" dirty="0">
                <a:hlinkClick r:id="rId5"/>
              </a:rPr>
              <a:t>https://gfycat.com/clumsypaleimpala</a:t>
            </a:r>
            <a:endParaRPr lang="en-US" sz="1200" dirty="0"/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1A511324-A2BD-4E4E-9C92-20CD947BC7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3329"/>
          </a:xfrm>
        </p:spPr>
        <p:txBody>
          <a:bodyPr/>
          <a:lstStyle/>
          <a:p>
            <a:r>
              <a:rPr lang="en-US" dirty="0"/>
              <a:t>Intuition</a:t>
            </a:r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6D4F97F1-AFD2-D149-A690-608B278450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4312" y="1250065"/>
            <a:ext cx="4572000" cy="6118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8281EBB-3075-1F4F-B370-946975AC96CA}"/>
              </a:ext>
            </a:extLst>
          </p:cNvPr>
          <p:cNvSpPr txBox="1"/>
          <p:nvPr/>
        </p:nvSpPr>
        <p:spPr>
          <a:xfrm>
            <a:off x="7574688" y="903745"/>
            <a:ext cx="2153516" cy="35633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Action-based offset</a:t>
            </a:r>
          </a:p>
        </p:txBody>
      </p:sp>
      <p:sp>
        <p:nvSpPr>
          <p:cNvPr id="7" name="Straight Connector 6">
            <a:extLst>
              <a:ext uri="{FF2B5EF4-FFF2-40B4-BE49-F238E27FC236}">
                <a16:creationId xmlns:a16="http://schemas.microsoft.com/office/drawing/2014/main" id="{737E19BF-90A0-DE43-89CB-AF23F9FDF22D}"/>
              </a:ext>
            </a:extLst>
          </p:cNvPr>
          <p:cNvSpPr/>
          <p:nvPr/>
        </p:nvSpPr>
        <p:spPr>
          <a:xfrm flipH="1">
            <a:off x="6660288" y="1086624"/>
            <a:ext cx="793079" cy="18288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A632CC9-06EB-594E-9D2B-0772BE0EE050}"/>
              </a:ext>
            </a:extLst>
          </p:cNvPr>
          <p:cNvSpPr txBox="1"/>
          <p:nvPr/>
        </p:nvSpPr>
        <p:spPr>
          <a:xfrm>
            <a:off x="4740820" y="526416"/>
            <a:ext cx="1067193" cy="35633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Baseline</a:t>
            </a:r>
          </a:p>
        </p:txBody>
      </p:sp>
      <p:sp>
        <p:nvSpPr>
          <p:cNvPr id="10" name="Straight Connector 9">
            <a:extLst>
              <a:ext uri="{FF2B5EF4-FFF2-40B4-BE49-F238E27FC236}">
                <a16:creationId xmlns:a16="http://schemas.microsoft.com/office/drawing/2014/main" id="{6CD29324-6153-434D-BB7C-9F60E3C5FAAE}"/>
              </a:ext>
            </a:extLst>
          </p:cNvPr>
          <p:cNvSpPr/>
          <p:nvPr/>
        </p:nvSpPr>
        <p:spPr>
          <a:xfrm flipH="1">
            <a:off x="4282632" y="740778"/>
            <a:ext cx="466590" cy="4629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826664306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116E0E7B-86E4-EB41-A161-A6F637CE73EA}"/>
              </a:ext>
            </a:extLst>
          </p:cNvPr>
          <p:cNvSpPr/>
          <p:nvPr/>
        </p:nvSpPr>
        <p:spPr>
          <a:xfrm>
            <a:off x="1569960" y="3200400"/>
            <a:ext cx="548640" cy="64008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2§display§Q(s,a)§svg§600§FALSE" title="TexMaths">
            <a:extLst>
              <a:ext uri="{FF2B5EF4-FFF2-40B4-BE49-F238E27FC236}">
                <a16:creationId xmlns:a16="http://schemas.microsoft.com/office/drawing/2014/main" id="{FA9A2E3B-B7EA-C341-8EFC-9DBD02FC2578}"/>
              </a:ext>
            </a:extLst>
          </p:cNvPr>
          <p:cNvGrpSpPr/>
          <p:nvPr/>
        </p:nvGrpSpPr>
        <p:grpSpPr>
          <a:xfrm>
            <a:off x="6697800" y="3400560"/>
            <a:ext cx="1044359" cy="348120"/>
            <a:chOff x="6697800" y="3400560"/>
            <a:chExt cx="1044359" cy="34812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1940D65E-6316-F24A-BFD9-327942804244}"/>
                </a:ext>
              </a:extLst>
            </p:cNvPr>
            <p:cNvSpPr/>
            <p:nvPr/>
          </p:nvSpPr>
          <p:spPr>
            <a:xfrm>
              <a:off x="6697800" y="3401279"/>
              <a:ext cx="104435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02" h="966">
                  <a:moveTo>
                    <a:pt x="145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902" y="0"/>
                  </a:lnTo>
                  <a:lnTo>
                    <a:pt x="2902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34ED31F8-5B26-874F-B075-27CA6F25B5A4}"/>
                </a:ext>
              </a:extLst>
            </p:cNvPr>
            <p:cNvSpPr/>
            <p:nvPr/>
          </p:nvSpPr>
          <p:spPr>
            <a:xfrm>
              <a:off x="6715080" y="34164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5A8BA210-94E6-FB4C-A3B4-99188E2F4A3F}"/>
                </a:ext>
              </a:extLst>
            </p:cNvPr>
            <p:cNvSpPr/>
            <p:nvPr/>
          </p:nvSpPr>
          <p:spPr>
            <a:xfrm>
              <a:off x="7006679" y="34005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A4E7EB8-32C4-2641-B15F-ECDE2140350F}"/>
                </a:ext>
              </a:extLst>
            </p:cNvPr>
            <p:cNvSpPr/>
            <p:nvPr/>
          </p:nvSpPr>
          <p:spPr>
            <a:xfrm>
              <a:off x="7124760" y="350747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1F10687-F7C0-8149-83BF-00BF8E9350E9}"/>
                </a:ext>
              </a:extLst>
            </p:cNvPr>
            <p:cNvSpPr/>
            <p:nvPr/>
          </p:nvSpPr>
          <p:spPr>
            <a:xfrm>
              <a:off x="7298999" y="36248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283848E-3666-4A43-9D4E-6EC748C6E9CC}"/>
                </a:ext>
              </a:extLst>
            </p:cNvPr>
            <p:cNvSpPr/>
            <p:nvPr/>
          </p:nvSpPr>
          <p:spPr>
            <a:xfrm>
              <a:off x="7437600" y="350747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DB1D74A-1D3B-D941-B664-FDEAFA425B27}"/>
                </a:ext>
              </a:extLst>
            </p:cNvPr>
            <p:cNvSpPr/>
            <p:nvPr/>
          </p:nvSpPr>
          <p:spPr>
            <a:xfrm>
              <a:off x="7626960" y="34005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2" name="Group 11" descr="28§display§s§svg§600§FALSE" title="TexMaths">
            <a:extLst>
              <a:ext uri="{FF2B5EF4-FFF2-40B4-BE49-F238E27FC236}">
                <a16:creationId xmlns:a16="http://schemas.microsoft.com/office/drawing/2014/main" id="{93D7C507-A572-1744-929F-378532397E7F}"/>
              </a:ext>
            </a:extLst>
          </p:cNvPr>
          <p:cNvGrpSpPr/>
          <p:nvPr/>
        </p:nvGrpSpPr>
        <p:grpSpPr>
          <a:xfrm>
            <a:off x="1250280" y="3429719"/>
            <a:ext cx="207360" cy="201240"/>
            <a:chOff x="1250280" y="3429719"/>
            <a:chExt cx="207360" cy="20124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B468CF8-0FDF-A448-868E-99E34BE1DB45}"/>
                </a:ext>
              </a:extLst>
            </p:cNvPr>
            <p:cNvSpPr/>
            <p:nvPr/>
          </p:nvSpPr>
          <p:spPr>
            <a:xfrm>
              <a:off x="1250280" y="3435839"/>
              <a:ext cx="207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7" h="529">
                  <a:moveTo>
                    <a:pt x="289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577" y="0"/>
                  </a:lnTo>
                  <a:lnTo>
                    <a:pt x="577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E3F0676-23ED-B84F-9F08-58B8BDCCE1B2}"/>
                </a:ext>
              </a:extLst>
            </p:cNvPr>
            <p:cNvSpPr/>
            <p:nvPr/>
          </p:nvSpPr>
          <p:spPr>
            <a:xfrm>
              <a:off x="1273320" y="3429719"/>
              <a:ext cx="164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7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3" y="176"/>
                    <a:pt x="398" y="176"/>
                  </a:cubicBezTo>
                  <a:cubicBezTo>
                    <a:pt x="426" y="176"/>
                    <a:pt x="457" y="154"/>
                    <a:pt x="457" y="106"/>
                  </a:cubicBezTo>
                  <a:cubicBezTo>
                    <a:pt x="457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7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1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1DD87B68-E464-5B4A-B27A-3BDC5C6B7B18}"/>
              </a:ext>
            </a:extLst>
          </p:cNvPr>
          <p:cNvSpPr/>
          <p:nvPr/>
        </p:nvSpPr>
        <p:spPr>
          <a:xfrm rot="16200000">
            <a:off x="1746357" y="3070080"/>
            <a:ext cx="2103120" cy="1005840"/>
          </a:xfrm>
          <a:custGeom>
            <a:avLst>
              <a:gd name="f0" fmla="val 54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0"/>
              <a:gd name="f7" fmla="val 21600"/>
              <a:gd name="f8" fmla="val 10800"/>
              <a:gd name="f9" fmla="val -2147483647"/>
              <a:gd name="f10" fmla="val 2147483647"/>
              <a:gd name="f11" fmla="+- 0 0 0"/>
              <a:gd name="f12" fmla="*/ f4 1 21600"/>
              <a:gd name="f13" fmla="*/ f5 1 21600"/>
              <a:gd name="f14" fmla="pin 0 f0 10800"/>
              <a:gd name="f15" fmla="*/ f11 f1 1"/>
              <a:gd name="f16" fmla="+- 21600 0 f14"/>
              <a:gd name="f17" fmla="val f14"/>
              <a:gd name="f18" fmla="*/ f14 10 1"/>
              <a:gd name="f19" fmla="*/ f14 1 2"/>
              <a:gd name="f20" fmla="*/ f14 f12 1"/>
              <a:gd name="f21" fmla="*/ f7 f13 1"/>
              <a:gd name="f22" fmla="*/ 10800 f13 1"/>
              <a:gd name="f23" fmla="*/ f15 1 f3"/>
              <a:gd name="f24" fmla="*/ 10800 f12 1"/>
              <a:gd name="f25" fmla="*/ 21600 f13 1"/>
              <a:gd name="f26" fmla="*/ 0 f13 1"/>
              <a:gd name="f27" fmla="*/ f18 1 18"/>
              <a:gd name="f28" fmla="+- 21600 0 f19"/>
              <a:gd name="f29" fmla="+- f23 0 f2"/>
              <a:gd name="f30" fmla="*/ f19 f12 1"/>
              <a:gd name="f31" fmla="+- f27 1750 0"/>
              <a:gd name="f32" fmla="*/ f28 f12 1"/>
              <a:gd name="f33" fmla="+- 21600 0 f31"/>
              <a:gd name="f34" fmla="*/ f31 f12 1"/>
              <a:gd name="f35" fmla="*/ f31 f13 1"/>
              <a:gd name="f36" fmla="*/ f33 f12 1"/>
              <a:gd name="f37" fmla="*/ f33 f13 1"/>
            </a:gdLst>
            <a:ahLst>
              <a:ahXY gdRefX="f0" minX="f6" maxX="f8">
                <a:pos x="f20" y="f21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32" y="f22"/>
              </a:cxn>
              <a:cxn ang="f29">
                <a:pos x="f24" y="f25"/>
              </a:cxn>
              <a:cxn ang="f29">
                <a:pos x="f30" y="f22"/>
              </a:cxn>
              <a:cxn ang="f29">
                <a:pos x="f24" y="f26"/>
              </a:cxn>
            </a:cxnLst>
            <a:rect l="f34" t="f35" r="f36" b="f37"/>
            <a:pathLst>
              <a:path w="21600" h="21600">
                <a:moveTo>
                  <a:pt x="f6" y="f6"/>
                </a:moveTo>
                <a:lnTo>
                  <a:pt x="f7" y="f6"/>
                </a:lnTo>
                <a:lnTo>
                  <a:pt x="f16" y="f7"/>
                </a:lnTo>
                <a:lnTo>
                  <a:pt x="f17" y="f7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E948F1B5-CF3B-494B-A520-846641A114BC}"/>
              </a:ext>
            </a:extLst>
          </p:cNvPr>
          <p:cNvSpPr/>
          <p:nvPr/>
        </p:nvSpPr>
        <p:spPr>
          <a:xfrm>
            <a:off x="4503240" y="3749040"/>
            <a:ext cx="182880" cy="128015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201FA488-7840-324A-8E99-4DF2BFA768EE}"/>
              </a:ext>
            </a:extLst>
          </p:cNvPr>
          <p:cNvSpPr/>
          <p:nvPr/>
        </p:nvSpPr>
        <p:spPr>
          <a:xfrm>
            <a:off x="5051880" y="4114800"/>
            <a:ext cx="1828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C4EDF7A7-65EE-894C-9B01-DE17587F9C40}"/>
              </a:ext>
            </a:extLst>
          </p:cNvPr>
          <p:cNvSpPr/>
          <p:nvPr/>
        </p:nvSpPr>
        <p:spPr>
          <a:xfrm>
            <a:off x="4724640" y="4297680"/>
            <a:ext cx="27432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767F5465-6B6A-354F-A1E4-A34E3B3F3C00}"/>
              </a:ext>
            </a:extLst>
          </p:cNvPr>
          <p:cNvSpPr/>
          <p:nvPr/>
        </p:nvSpPr>
        <p:spPr>
          <a:xfrm>
            <a:off x="4503240" y="2103120"/>
            <a:ext cx="182880" cy="128015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E7E82295-E85A-D441-9EFF-194192A3F436}"/>
              </a:ext>
            </a:extLst>
          </p:cNvPr>
          <p:cNvSpPr/>
          <p:nvPr/>
        </p:nvSpPr>
        <p:spPr>
          <a:xfrm>
            <a:off x="5051880" y="2743199"/>
            <a:ext cx="182880" cy="914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08DCB75E-6395-3843-8406-AD4BA4EB56F8}"/>
              </a:ext>
            </a:extLst>
          </p:cNvPr>
          <p:cNvSpPr/>
          <p:nvPr/>
        </p:nvSpPr>
        <p:spPr>
          <a:xfrm>
            <a:off x="4724640" y="2651760"/>
            <a:ext cx="27432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F6AA88A-9D6B-5C4E-BDB6-8B117F2FDEE1}"/>
              </a:ext>
            </a:extLst>
          </p:cNvPr>
          <p:cNvSpPr/>
          <p:nvPr/>
        </p:nvSpPr>
        <p:spPr>
          <a:xfrm rot="1800000">
            <a:off x="3553059" y="3923984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F344673B-16D5-5345-B8F1-3E6F6F034D03}"/>
              </a:ext>
            </a:extLst>
          </p:cNvPr>
          <p:cNvSpPr/>
          <p:nvPr/>
        </p:nvSpPr>
        <p:spPr>
          <a:xfrm rot="1800000">
            <a:off x="5381860" y="2933983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0125D1FE-8496-404A-8C63-0402C81A40B9}"/>
              </a:ext>
            </a:extLst>
          </p:cNvPr>
          <p:cNvSpPr/>
          <p:nvPr/>
        </p:nvSpPr>
        <p:spPr>
          <a:xfrm rot="19354708">
            <a:off x="3556403" y="3028514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A1142498-5B17-3048-953B-13B6EBAAAC51}"/>
              </a:ext>
            </a:extLst>
          </p:cNvPr>
          <p:cNvSpPr/>
          <p:nvPr/>
        </p:nvSpPr>
        <p:spPr>
          <a:xfrm rot="19823646">
            <a:off x="5376600" y="4086446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FC1BC36F-8584-B84F-8135-8F7455401094}"/>
              </a:ext>
            </a:extLst>
          </p:cNvPr>
          <p:cNvSpPr/>
          <p:nvPr/>
        </p:nvSpPr>
        <p:spPr>
          <a:xfrm>
            <a:off x="6279479" y="3291839"/>
            <a:ext cx="1828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28" name="Group 27" descr="22§display§V(s)§svg§600§FALSE" title="TexMaths">
            <a:extLst>
              <a:ext uri="{FF2B5EF4-FFF2-40B4-BE49-F238E27FC236}">
                <a16:creationId xmlns:a16="http://schemas.microsoft.com/office/drawing/2014/main" id="{38081B8E-391C-294B-8EE9-E87149211E43}"/>
              </a:ext>
            </a:extLst>
          </p:cNvPr>
          <p:cNvGrpSpPr/>
          <p:nvPr/>
        </p:nvGrpSpPr>
        <p:grpSpPr>
          <a:xfrm>
            <a:off x="5202000" y="2286000"/>
            <a:ext cx="712440" cy="348120"/>
            <a:chOff x="5202000" y="2286000"/>
            <a:chExt cx="712440" cy="348120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8DE9218-958A-2647-B16B-96A6E8894806}"/>
                </a:ext>
              </a:extLst>
            </p:cNvPr>
            <p:cNvSpPr/>
            <p:nvPr/>
          </p:nvSpPr>
          <p:spPr>
            <a:xfrm>
              <a:off x="5202000" y="2286720"/>
              <a:ext cx="7124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0" h="966">
                  <a:moveTo>
                    <a:pt x="99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980" y="0"/>
                  </a:lnTo>
                  <a:lnTo>
                    <a:pt x="1980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009B5C8-F3DE-0C43-95E2-4F5ABAB5B793}"/>
                </a:ext>
              </a:extLst>
            </p:cNvPr>
            <p:cNvSpPr/>
            <p:nvPr/>
          </p:nvSpPr>
          <p:spPr>
            <a:xfrm>
              <a:off x="5221800" y="23090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A4CB1D7-D2E1-6E41-8C27-13DF07F06FBB}"/>
                </a:ext>
              </a:extLst>
            </p:cNvPr>
            <p:cNvSpPr/>
            <p:nvPr/>
          </p:nvSpPr>
          <p:spPr>
            <a:xfrm>
              <a:off x="5515560" y="22860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2540E48-666E-8747-A76A-4243FE058C90}"/>
                </a:ext>
              </a:extLst>
            </p:cNvPr>
            <p:cNvSpPr/>
            <p:nvPr/>
          </p:nvSpPr>
          <p:spPr>
            <a:xfrm>
              <a:off x="5634360" y="23929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EE62273-E771-0844-BE6F-4ACCD005A01C}"/>
                </a:ext>
              </a:extLst>
            </p:cNvPr>
            <p:cNvSpPr/>
            <p:nvPr/>
          </p:nvSpPr>
          <p:spPr>
            <a:xfrm>
              <a:off x="5798520" y="22860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4" name="Group 33" descr="22§display§A(s,a)§svg§600§FALSE" title="TexMaths">
            <a:extLst>
              <a:ext uri="{FF2B5EF4-FFF2-40B4-BE49-F238E27FC236}">
                <a16:creationId xmlns:a16="http://schemas.microsoft.com/office/drawing/2014/main" id="{D7535971-8446-6E43-875A-62AA22905AF5}"/>
              </a:ext>
            </a:extLst>
          </p:cNvPr>
          <p:cNvGrpSpPr/>
          <p:nvPr/>
        </p:nvGrpSpPr>
        <p:grpSpPr>
          <a:xfrm>
            <a:off x="5306399" y="4754879"/>
            <a:ext cx="1029959" cy="348121"/>
            <a:chOff x="5306399" y="4754879"/>
            <a:chExt cx="1029959" cy="348121"/>
          </a:xfrm>
        </p:grpSpPr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2B2320D-19C3-C74E-ABD6-622BE7A84C02}"/>
                </a:ext>
              </a:extLst>
            </p:cNvPr>
            <p:cNvSpPr/>
            <p:nvPr/>
          </p:nvSpPr>
          <p:spPr>
            <a:xfrm>
              <a:off x="5306399" y="4755600"/>
              <a:ext cx="102995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2" h="966">
                  <a:moveTo>
                    <a:pt x="1432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862" y="0"/>
                  </a:lnTo>
                  <a:lnTo>
                    <a:pt x="2862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2692880-D5D9-7747-AA24-C51D614A55B2}"/>
                </a:ext>
              </a:extLst>
            </p:cNvPr>
            <p:cNvSpPr/>
            <p:nvPr/>
          </p:nvSpPr>
          <p:spPr>
            <a:xfrm>
              <a:off x="5318280" y="4766759"/>
              <a:ext cx="23868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4" h="695">
                  <a:moveTo>
                    <a:pt x="139" y="583"/>
                  </a:moveTo>
                  <a:cubicBezTo>
                    <a:pt x="101" y="647"/>
                    <a:pt x="64" y="662"/>
                    <a:pt x="20" y="664"/>
                  </a:cubicBezTo>
                  <a:cubicBezTo>
                    <a:pt x="9" y="664"/>
                    <a:pt x="0" y="664"/>
                    <a:pt x="0" y="684"/>
                  </a:cubicBezTo>
                  <a:cubicBezTo>
                    <a:pt x="0" y="689"/>
                    <a:pt x="4" y="695"/>
                    <a:pt x="13" y="695"/>
                  </a:cubicBezTo>
                  <a:cubicBezTo>
                    <a:pt x="40" y="695"/>
                    <a:pt x="68" y="691"/>
                    <a:pt x="97" y="691"/>
                  </a:cubicBezTo>
                  <a:cubicBezTo>
                    <a:pt x="128" y="691"/>
                    <a:pt x="163" y="695"/>
                    <a:pt x="194" y="695"/>
                  </a:cubicBezTo>
                  <a:cubicBezTo>
                    <a:pt x="198" y="695"/>
                    <a:pt x="211" y="695"/>
                    <a:pt x="211" y="675"/>
                  </a:cubicBezTo>
                  <a:cubicBezTo>
                    <a:pt x="211" y="664"/>
                    <a:pt x="202" y="664"/>
                    <a:pt x="196" y="664"/>
                  </a:cubicBezTo>
                  <a:cubicBezTo>
                    <a:pt x="174" y="662"/>
                    <a:pt x="150" y="653"/>
                    <a:pt x="150" y="629"/>
                  </a:cubicBezTo>
                  <a:cubicBezTo>
                    <a:pt x="150" y="618"/>
                    <a:pt x="156" y="607"/>
                    <a:pt x="163" y="594"/>
                  </a:cubicBezTo>
                  <a:lnTo>
                    <a:pt x="238" y="471"/>
                  </a:lnTo>
                  <a:lnTo>
                    <a:pt x="482" y="471"/>
                  </a:lnTo>
                  <a:cubicBezTo>
                    <a:pt x="484" y="491"/>
                    <a:pt x="497" y="623"/>
                    <a:pt x="497" y="631"/>
                  </a:cubicBezTo>
                  <a:cubicBezTo>
                    <a:pt x="497" y="662"/>
                    <a:pt x="447" y="664"/>
                    <a:pt x="427" y="664"/>
                  </a:cubicBezTo>
                  <a:cubicBezTo>
                    <a:pt x="414" y="664"/>
                    <a:pt x="403" y="664"/>
                    <a:pt x="403" y="684"/>
                  </a:cubicBezTo>
                  <a:cubicBezTo>
                    <a:pt x="403" y="695"/>
                    <a:pt x="416" y="695"/>
                    <a:pt x="418" y="695"/>
                  </a:cubicBezTo>
                  <a:cubicBezTo>
                    <a:pt x="458" y="695"/>
                    <a:pt x="499" y="691"/>
                    <a:pt x="539" y="691"/>
                  </a:cubicBezTo>
                  <a:cubicBezTo>
                    <a:pt x="563" y="691"/>
                    <a:pt x="623" y="695"/>
                    <a:pt x="647" y="695"/>
                  </a:cubicBezTo>
                  <a:cubicBezTo>
                    <a:pt x="653" y="695"/>
                    <a:pt x="664" y="695"/>
                    <a:pt x="664" y="675"/>
                  </a:cubicBezTo>
                  <a:cubicBezTo>
                    <a:pt x="664" y="664"/>
                    <a:pt x="656" y="664"/>
                    <a:pt x="642" y="664"/>
                  </a:cubicBezTo>
                  <a:cubicBezTo>
                    <a:pt x="583" y="664"/>
                    <a:pt x="583" y="658"/>
                    <a:pt x="581" y="629"/>
                  </a:cubicBezTo>
                  <a:lnTo>
                    <a:pt x="521" y="24"/>
                  </a:lnTo>
                  <a:cubicBezTo>
                    <a:pt x="519" y="4"/>
                    <a:pt x="519" y="0"/>
                    <a:pt x="502" y="0"/>
                  </a:cubicBezTo>
                  <a:cubicBezTo>
                    <a:pt x="486" y="0"/>
                    <a:pt x="484" y="7"/>
                    <a:pt x="477" y="15"/>
                  </a:cubicBezTo>
                  <a:close/>
                  <a:moveTo>
                    <a:pt x="255" y="440"/>
                  </a:moveTo>
                  <a:lnTo>
                    <a:pt x="447" y="121"/>
                  </a:lnTo>
                  <a:lnTo>
                    <a:pt x="477" y="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5EEFF54-B4CF-2445-A2E1-3D6F8372FEF5}"/>
                </a:ext>
              </a:extLst>
            </p:cNvPr>
            <p:cNvSpPr/>
            <p:nvPr/>
          </p:nvSpPr>
          <p:spPr>
            <a:xfrm>
              <a:off x="5600880" y="47548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F41C88E-736E-3946-910C-D43D5E19D8F6}"/>
                </a:ext>
              </a:extLst>
            </p:cNvPr>
            <p:cNvSpPr/>
            <p:nvPr/>
          </p:nvSpPr>
          <p:spPr>
            <a:xfrm>
              <a:off x="5718960" y="48618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6827A90-CD9D-014B-A4E1-A8513FDC72FC}"/>
                </a:ext>
              </a:extLst>
            </p:cNvPr>
            <p:cNvSpPr/>
            <p:nvPr/>
          </p:nvSpPr>
          <p:spPr>
            <a:xfrm>
              <a:off x="5893200" y="49791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91A6AF1-6710-744B-92FE-B26B73E44DEC}"/>
                </a:ext>
              </a:extLst>
            </p:cNvPr>
            <p:cNvSpPr/>
            <p:nvPr/>
          </p:nvSpPr>
          <p:spPr>
            <a:xfrm>
              <a:off x="6031800" y="48618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8F8056E-DBCD-AC42-9E8F-CD2378913BE2}"/>
                </a:ext>
              </a:extLst>
            </p:cNvPr>
            <p:cNvSpPr/>
            <p:nvPr/>
          </p:nvSpPr>
          <p:spPr>
            <a:xfrm>
              <a:off x="6221160" y="47548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5" name="Title 64">
            <a:extLst>
              <a:ext uri="{FF2B5EF4-FFF2-40B4-BE49-F238E27FC236}">
                <a16:creationId xmlns:a16="http://schemas.microsoft.com/office/drawing/2014/main" id="{A15BAA15-D6F3-5D4A-AE0D-ECEF072D0E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Dueling networks for Q-learning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F194A8E-ED49-E54B-9BDD-3839E9D0CB88}"/>
              </a:ext>
            </a:extLst>
          </p:cNvPr>
          <p:cNvSpPr txBox="1"/>
          <p:nvPr/>
        </p:nvSpPr>
        <p:spPr>
          <a:xfrm>
            <a:off x="365760" y="5617080"/>
            <a:ext cx="9592539" cy="209623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Notice that the V/Q decomposition is not unique, given Q targets only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4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Therefore: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6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lvl="0" algn="ctr" hangingPunct="0"/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When a=a*, Q(</a:t>
            </a:r>
            <a:r>
              <a:rPr lang="en-US" sz="2400" dirty="0" err="1">
                <a:latin typeface="Liberation Sans" pitchFamily="18"/>
                <a:ea typeface="Noto Sans CJK SC Regular" pitchFamily="2"/>
                <a:cs typeface="FreeSans" pitchFamily="2"/>
              </a:rPr>
              <a:t>s,a</a:t>
            </a: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)=V(s)</a:t>
            </a:r>
            <a:endParaRPr lang="en-US" sz="240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4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67" name="Group 66" descr="22§display§Q(s,a) = V(s) + A(s,a) - \max_a A(s,a)§svg§600§FALSE" title="TexMaths">
            <a:extLst>
              <a:ext uri="{FF2B5EF4-FFF2-40B4-BE49-F238E27FC236}">
                <a16:creationId xmlns:a16="http://schemas.microsoft.com/office/drawing/2014/main" id="{A81F50B3-4B23-7342-B01D-A3CDCBF71CC0}"/>
              </a:ext>
            </a:extLst>
          </p:cNvPr>
          <p:cNvGrpSpPr/>
          <p:nvPr/>
        </p:nvGrpSpPr>
        <p:grpSpPr>
          <a:xfrm>
            <a:off x="2133720" y="6365880"/>
            <a:ext cx="5832000" cy="472320"/>
            <a:chOff x="2133720" y="6365880"/>
            <a:chExt cx="5832000" cy="472320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723ECBBE-381F-234F-98E8-CEF52E208C4C}"/>
                </a:ext>
              </a:extLst>
            </p:cNvPr>
            <p:cNvSpPr/>
            <p:nvPr/>
          </p:nvSpPr>
          <p:spPr>
            <a:xfrm>
              <a:off x="2133720" y="6366600"/>
              <a:ext cx="5832000" cy="469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201" h="1304">
                  <a:moveTo>
                    <a:pt x="8101" y="1304"/>
                  </a:moveTo>
                  <a:lnTo>
                    <a:pt x="0" y="1304"/>
                  </a:lnTo>
                  <a:lnTo>
                    <a:pt x="0" y="0"/>
                  </a:lnTo>
                  <a:lnTo>
                    <a:pt x="16201" y="0"/>
                  </a:lnTo>
                  <a:lnTo>
                    <a:pt x="16201" y="13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AE9004DB-3DF8-B547-9D15-CB91573361DA}"/>
                </a:ext>
              </a:extLst>
            </p:cNvPr>
            <p:cNvSpPr/>
            <p:nvPr/>
          </p:nvSpPr>
          <p:spPr>
            <a:xfrm>
              <a:off x="2151000" y="638172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6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6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D0C6DF5-FC3E-B94C-B48F-4A66AAFACDC0}"/>
                </a:ext>
              </a:extLst>
            </p:cNvPr>
            <p:cNvSpPr/>
            <p:nvPr/>
          </p:nvSpPr>
          <p:spPr>
            <a:xfrm>
              <a:off x="2442600" y="6365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B66B162-62E9-9942-BFA6-7CA0190B98EB}"/>
                </a:ext>
              </a:extLst>
            </p:cNvPr>
            <p:cNvSpPr/>
            <p:nvPr/>
          </p:nvSpPr>
          <p:spPr>
            <a:xfrm>
              <a:off x="2560680" y="647279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C60E503C-8969-0040-B081-62EBC316EA92}"/>
                </a:ext>
              </a:extLst>
            </p:cNvPr>
            <p:cNvSpPr/>
            <p:nvPr/>
          </p:nvSpPr>
          <p:spPr>
            <a:xfrm>
              <a:off x="2734920" y="65898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F38C982E-0B7A-E046-8393-74265D45ECFD}"/>
                </a:ext>
              </a:extLst>
            </p:cNvPr>
            <p:cNvSpPr/>
            <p:nvPr/>
          </p:nvSpPr>
          <p:spPr>
            <a:xfrm>
              <a:off x="2873520" y="647279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5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2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84189663-49AA-3D4C-8DD0-FF241B6DFFD9}"/>
                </a:ext>
              </a:extLst>
            </p:cNvPr>
            <p:cNvSpPr/>
            <p:nvPr/>
          </p:nvSpPr>
          <p:spPr>
            <a:xfrm>
              <a:off x="3062879" y="6365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2C0CD12D-B98D-9047-90B0-9EA0B8EFBD2A}"/>
                </a:ext>
              </a:extLst>
            </p:cNvPr>
            <p:cNvSpPr/>
            <p:nvPr/>
          </p:nvSpPr>
          <p:spPr>
            <a:xfrm>
              <a:off x="3293279" y="64987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B647D264-FE8E-B94E-8BB8-BADDABB21CFD}"/>
                </a:ext>
              </a:extLst>
            </p:cNvPr>
            <p:cNvSpPr/>
            <p:nvPr/>
          </p:nvSpPr>
          <p:spPr>
            <a:xfrm>
              <a:off x="3659760" y="63889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78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78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9770BFF0-E896-1C4A-8F59-347F740D504C}"/>
                </a:ext>
              </a:extLst>
            </p:cNvPr>
            <p:cNvSpPr/>
            <p:nvPr/>
          </p:nvSpPr>
          <p:spPr>
            <a:xfrm>
              <a:off x="3954600" y="6365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B33A9EA9-3F1A-EA45-9725-61A85BC5B416}"/>
                </a:ext>
              </a:extLst>
            </p:cNvPr>
            <p:cNvSpPr/>
            <p:nvPr/>
          </p:nvSpPr>
          <p:spPr>
            <a:xfrm>
              <a:off x="4072680" y="647279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86F4FC82-34C2-D040-8907-6DB8536DC877}"/>
                </a:ext>
              </a:extLst>
            </p:cNvPr>
            <p:cNvSpPr/>
            <p:nvPr/>
          </p:nvSpPr>
          <p:spPr>
            <a:xfrm>
              <a:off x="4237200" y="6365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1FC251A6-FB3F-FC45-B272-D3C92164CAA0}"/>
                </a:ext>
              </a:extLst>
            </p:cNvPr>
            <p:cNvSpPr/>
            <p:nvPr/>
          </p:nvSpPr>
          <p:spPr>
            <a:xfrm>
              <a:off x="4448880" y="642384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1ACB3A86-332E-DF45-96EB-53EDA7258500}"/>
                </a:ext>
              </a:extLst>
            </p:cNvPr>
            <p:cNvSpPr/>
            <p:nvPr/>
          </p:nvSpPr>
          <p:spPr>
            <a:xfrm>
              <a:off x="4788360" y="6377760"/>
              <a:ext cx="23868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4" h="695">
                  <a:moveTo>
                    <a:pt x="139" y="583"/>
                  </a:moveTo>
                  <a:cubicBezTo>
                    <a:pt x="101" y="647"/>
                    <a:pt x="64" y="662"/>
                    <a:pt x="20" y="664"/>
                  </a:cubicBezTo>
                  <a:cubicBezTo>
                    <a:pt x="9" y="664"/>
                    <a:pt x="0" y="664"/>
                    <a:pt x="0" y="684"/>
                  </a:cubicBezTo>
                  <a:cubicBezTo>
                    <a:pt x="0" y="688"/>
                    <a:pt x="4" y="695"/>
                    <a:pt x="13" y="695"/>
                  </a:cubicBezTo>
                  <a:cubicBezTo>
                    <a:pt x="40" y="695"/>
                    <a:pt x="68" y="691"/>
                    <a:pt x="97" y="691"/>
                  </a:cubicBezTo>
                  <a:cubicBezTo>
                    <a:pt x="128" y="691"/>
                    <a:pt x="163" y="695"/>
                    <a:pt x="194" y="695"/>
                  </a:cubicBezTo>
                  <a:cubicBezTo>
                    <a:pt x="198" y="695"/>
                    <a:pt x="211" y="695"/>
                    <a:pt x="211" y="675"/>
                  </a:cubicBezTo>
                  <a:cubicBezTo>
                    <a:pt x="211" y="664"/>
                    <a:pt x="202" y="664"/>
                    <a:pt x="196" y="664"/>
                  </a:cubicBezTo>
                  <a:cubicBezTo>
                    <a:pt x="174" y="662"/>
                    <a:pt x="150" y="653"/>
                    <a:pt x="150" y="629"/>
                  </a:cubicBezTo>
                  <a:cubicBezTo>
                    <a:pt x="150" y="618"/>
                    <a:pt x="156" y="607"/>
                    <a:pt x="165" y="594"/>
                  </a:cubicBezTo>
                  <a:lnTo>
                    <a:pt x="238" y="471"/>
                  </a:lnTo>
                  <a:lnTo>
                    <a:pt x="482" y="471"/>
                  </a:lnTo>
                  <a:cubicBezTo>
                    <a:pt x="482" y="490"/>
                    <a:pt x="497" y="622"/>
                    <a:pt x="497" y="631"/>
                  </a:cubicBezTo>
                  <a:cubicBezTo>
                    <a:pt x="497" y="662"/>
                    <a:pt x="447" y="664"/>
                    <a:pt x="427" y="664"/>
                  </a:cubicBezTo>
                  <a:cubicBezTo>
                    <a:pt x="414" y="664"/>
                    <a:pt x="403" y="664"/>
                    <a:pt x="403" y="684"/>
                  </a:cubicBezTo>
                  <a:cubicBezTo>
                    <a:pt x="403" y="695"/>
                    <a:pt x="416" y="695"/>
                    <a:pt x="418" y="695"/>
                  </a:cubicBezTo>
                  <a:cubicBezTo>
                    <a:pt x="458" y="695"/>
                    <a:pt x="499" y="691"/>
                    <a:pt x="539" y="691"/>
                  </a:cubicBezTo>
                  <a:cubicBezTo>
                    <a:pt x="563" y="691"/>
                    <a:pt x="623" y="695"/>
                    <a:pt x="647" y="695"/>
                  </a:cubicBezTo>
                  <a:cubicBezTo>
                    <a:pt x="653" y="695"/>
                    <a:pt x="664" y="695"/>
                    <a:pt x="664" y="675"/>
                  </a:cubicBezTo>
                  <a:cubicBezTo>
                    <a:pt x="664" y="664"/>
                    <a:pt x="656" y="664"/>
                    <a:pt x="642" y="664"/>
                  </a:cubicBezTo>
                  <a:cubicBezTo>
                    <a:pt x="583" y="664"/>
                    <a:pt x="583" y="658"/>
                    <a:pt x="581" y="629"/>
                  </a:cubicBezTo>
                  <a:lnTo>
                    <a:pt x="521" y="24"/>
                  </a:lnTo>
                  <a:cubicBezTo>
                    <a:pt x="519" y="4"/>
                    <a:pt x="519" y="0"/>
                    <a:pt x="502" y="0"/>
                  </a:cubicBezTo>
                  <a:cubicBezTo>
                    <a:pt x="486" y="0"/>
                    <a:pt x="482" y="7"/>
                    <a:pt x="477" y="15"/>
                  </a:cubicBezTo>
                  <a:close/>
                  <a:moveTo>
                    <a:pt x="255" y="440"/>
                  </a:moveTo>
                  <a:lnTo>
                    <a:pt x="447" y="121"/>
                  </a:lnTo>
                  <a:lnTo>
                    <a:pt x="477" y="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443507F-8E1C-F347-8E45-93CF9218DFAB}"/>
                </a:ext>
              </a:extLst>
            </p:cNvPr>
            <p:cNvSpPr/>
            <p:nvPr/>
          </p:nvSpPr>
          <p:spPr>
            <a:xfrm>
              <a:off x="5070600" y="6365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96C3EC3C-BFF7-9A4E-ABA5-435B85900025}"/>
                </a:ext>
              </a:extLst>
            </p:cNvPr>
            <p:cNvSpPr/>
            <p:nvPr/>
          </p:nvSpPr>
          <p:spPr>
            <a:xfrm>
              <a:off x="5189400" y="647279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AFC96FA1-CF33-714D-9511-47C56A123AC7}"/>
                </a:ext>
              </a:extLst>
            </p:cNvPr>
            <p:cNvSpPr/>
            <p:nvPr/>
          </p:nvSpPr>
          <p:spPr>
            <a:xfrm>
              <a:off x="5363640" y="65898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8FEDBFDB-3122-DD44-817D-5F056288B653}"/>
                </a:ext>
              </a:extLst>
            </p:cNvPr>
            <p:cNvSpPr/>
            <p:nvPr/>
          </p:nvSpPr>
          <p:spPr>
            <a:xfrm>
              <a:off x="5501520" y="647279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5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2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877BCB93-8744-434F-82D6-187A4AB93D66}"/>
                </a:ext>
              </a:extLst>
            </p:cNvPr>
            <p:cNvSpPr/>
            <p:nvPr/>
          </p:nvSpPr>
          <p:spPr>
            <a:xfrm>
              <a:off x="5690520" y="6365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F276FEDF-3E46-1044-BC7A-123BACAE244F}"/>
                </a:ext>
              </a:extLst>
            </p:cNvPr>
            <p:cNvSpPr/>
            <p:nvPr/>
          </p:nvSpPr>
          <p:spPr>
            <a:xfrm>
              <a:off x="5912279" y="653292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66512656-CAFC-D841-8A1C-8350078A91A2}"/>
                </a:ext>
              </a:extLst>
            </p:cNvPr>
            <p:cNvSpPr/>
            <p:nvPr/>
          </p:nvSpPr>
          <p:spPr>
            <a:xfrm>
              <a:off x="6240960" y="6472799"/>
              <a:ext cx="27216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7" h="429">
                  <a:moveTo>
                    <a:pt x="75" y="95"/>
                  </a:moveTo>
                  <a:lnTo>
                    <a:pt x="75" y="356"/>
                  </a:lnTo>
                  <a:cubicBezTo>
                    <a:pt x="75" y="398"/>
                    <a:pt x="66" y="398"/>
                    <a:pt x="0" y="398"/>
                  </a:cubicBezTo>
                  <a:lnTo>
                    <a:pt x="0" y="429"/>
                  </a:lnTo>
                  <a:cubicBezTo>
                    <a:pt x="33" y="429"/>
                    <a:pt x="84" y="427"/>
                    <a:pt x="110" y="427"/>
                  </a:cubicBezTo>
                  <a:cubicBezTo>
                    <a:pt x="134" y="427"/>
                    <a:pt x="185" y="429"/>
                    <a:pt x="218" y="429"/>
                  </a:cubicBezTo>
                  <a:lnTo>
                    <a:pt x="218" y="398"/>
                  </a:lnTo>
                  <a:cubicBezTo>
                    <a:pt x="154" y="398"/>
                    <a:pt x="143" y="398"/>
                    <a:pt x="143" y="356"/>
                  </a:cubicBezTo>
                  <a:lnTo>
                    <a:pt x="143" y="176"/>
                  </a:lnTo>
                  <a:cubicBezTo>
                    <a:pt x="143" y="75"/>
                    <a:pt x="211" y="22"/>
                    <a:pt x="273" y="22"/>
                  </a:cubicBezTo>
                  <a:cubicBezTo>
                    <a:pt x="334" y="22"/>
                    <a:pt x="345" y="75"/>
                    <a:pt x="345" y="130"/>
                  </a:cubicBezTo>
                  <a:lnTo>
                    <a:pt x="345" y="356"/>
                  </a:lnTo>
                  <a:cubicBezTo>
                    <a:pt x="345" y="398"/>
                    <a:pt x="334" y="398"/>
                    <a:pt x="271" y="398"/>
                  </a:cubicBezTo>
                  <a:lnTo>
                    <a:pt x="271" y="429"/>
                  </a:lnTo>
                  <a:cubicBezTo>
                    <a:pt x="304" y="429"/>
                    <a:pt x="352" y="427"/>
                    <a:pt x="378" y="427"/>
                  </a:cubicBezTo>
                  <a:cubicBezTo>
                    <a:pt x="405" y="427"/>
                    <a:pt x="455" y="429"/>
                    <a:pt x="488" y="429"/>
                  </a:cubicBezTo>
                  <a:lnTo>
                    <a:pt x="488" y="398"/>
                  </a:lnTo>
                  <a:cubicBezTo>
                    <a:pt x="422" y="398"/>
                    <a:pt x="411" y="398"/>
                    <a:pt x="411" y="356"/>
                  </a:cubicBezTo>
                  <a:lnTo>
                    <a:pt x="411" y="176"/>
                  </a:lnTo>
                  <a:cubicBezTo>
                    <a:pt x="411" y="75"/>
                    <a:pt x="482" y="22"/>
                    <a:pt x="543" y="22"/>
                  </a:cubicBezTo>
                  <a:cubicBezTo>
                    <a:pt x="605" y="22"/>
                    <a:pt x="614" y="75"/>
                    <a:pt x="614" y="130"/>
                  </a:cubicBezTo>
                  <a:lnTo>
                    <a:pt x="614" y="356"/>
                  </a:lnTo>
                  <a:cubicBezTo>
                    <a:pt x="614" y="398"/>
                    <a:pt x="605" y="398"/>
                    <a:pt x="539" y="398"/>
                  </a:cubicBezTo>
                  <a:lnTo>
                    <a:pt x="539" y="429"/>
                  </a:lnTo>
                  <a:cubicBezTo>
                    <a:pt x="572" y="429"/>
                    <a:pt x="623" y="427"/>
                    <a:pt x="649" y="427"/>
                  </a:cubicBezTo>
                  <a:cubicBezTo>
                    <a:pt x="673" y="427"/>
                    <a:pt x="724" y="429"/>
                    <a:pt x="757" y="429"/>
                  </a:cubicBezTo>
                  <a:lnTo>
                    <a:pt x="757" y="398"/>
                  </a:lnTo>
                  <a:cubicBezTo>
                    <a:pt x="706" y="398"/>
                    <a:pt x="682" y="398"/>
                    <a:pt x="682" y="369"/>
                  </a:cubicBezTo>
                  <a:lnTo>
                    <a:pt x="682" y="185"/>
                  </a:lnTo>
                  <a:cubicBezTo>
                    <a:pt x="682" y="101"/>
                    <a:pt x="682" y="70"/>
                    <a:pt x="651" y="35"/>
                  </a:cubicBezTo>
                  <a:cubicBezTo>
                    <a:pt x="638" y="20"/>
                    <a:pt x="605" y="0"/>
                    <a:pt x="550" y="0"/>
                  </a:cubicBezTo>
                  <a:cubicBezTo>
                    <a:pt x="469" y="0"/>
                    <a:pt x="425" y="57"/>
                    <a:pt x="409" y="95"/>
                  </a:cubicBezTo>
                  <a:cubicBezTo>
                    <a:pt x="396" y="11"/>
                    <a:pt x="323" y="0"/>
                    <a:pt x="279" y="0"/>
                  </a:cubicBezTo>
                  <a:cubicBezTo>
                    <a:pt x="209" y="0"/>
                    <a:pt x="163" y="42"/>
                    <a:pt x="136" y="101"/>
                  </a:cubicBezTo>
                  <a:lnTo>
                    <a:pt x="136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11F13E4D-EEED-1847-A3E5-BEF8A7C9B0C3}"/>
                </a:ext>
              </a:extLst>
            </p:cNvPr>
            <p:cNvSpPr/>
            <p:nvPr/>
          </p:nvSpPr>
          <p:spPr>
            <a:xfrm>
              <a:off x="6533280" y="6470280"/>
              <a:ext cx="15732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8" h="446">
                  <a:moveTo>
                    <a:pt x="282" y="361"/>
                  </a:moveTo>
                  <a:cubicBezTo>
                    <a:pt x="286" y="400"/>
                    <a:pt x="312" y="440"/>
                    <a:pt x="359" y="440"/>
                  </a:cubicBezTo>
                  <a:cubicBezTo>
                    <a:pt x="378" y="440"/>
                    <a:pt x="438" y="427"/>
                    <a:pt x="438" y="347"/>
                  </a:cubicBezTo>
                  <a:lnTo>
                    <a:pt x="438" y="295"/>
                  </a:lnTo>
                  <a:lnTo>
                    <a:pt x="414" y="295"/>
                  </a:lnTo>
                  <a:lnTo>
                    <a:pt x="414" y="347"/>
                  </a:lnTo>
                  <a:cubicBezTo>
                    <a:pt x="414" y="405"/>
                    <a:pt x="389" y="411"/>
                    <a:pt x="378" y="411"/>
                  </a:cubicBezTo>
                  <a:cubicBezTo>
                    <a:pt x="348" y="411"/>
                    <a:pt x="343" y="367"/>
                    <a:pt x="343" y="363"/>
                  </a:cubicBezTo>
                  <a:lnTo>
                    <a:pt x="343" y="167"/>
                  </a:lnTo>
                  <a:cubicBezTo>
                    <a:pt x="343" y="128"/>
                    <a:pt x="343" y="90"/>
                    <a:pt x="308" y="53"/>
                  </a:cubicBezTo>
                  <a:cubicBezTo>
                    <a:pt x="271" y="15"/>
                    <a:pt x="222" y="0"/>
                    <a:pt x="174" y="0"/>
                  </a:cubicBezTo>
                  <a:cubicBezTo>
                    <a:pt x="95" y="0"/>
                    <a:pt x="29" y="46"/>
                    <a:pt x="29" y="110"/>
                  </a:cubicBezTo>
                  <a:cubicBezTo>
                    <a:pt x="29" y="139"/>
                    <a:pt x="48" y="156"/>
                    <a:pt x="73" y="156"/>
                  </a:cubicBezTo>
                  <a:cubicBezTo>
                    <a:pt x="99" y="156"/>
                    <a:pt x="117" y="136"/>
                    <a:pt x="117" y="110"/>
                  </a:cubicBezTo>
                  <a:cubicBezTo>
                    <a:pt x="117" y="99"/>
                    <a:pt x="112" y="66"/>
                    <a:pt x="68" y="66"/>
                  </a:cubicBezTo>
                  <a:cubicBezTo>
                    <a:pt x="95" y="33"/>
                    <a:pt x="141" y="22"/>
                    <a:pt x="174" y="22"/>
                  </a:cubicBezTo>
                  <a:cubicBezTo>
                    <a:pt x="220" y="22"/>
                    <a:pt x="275" y="59"/>
                    <a:pt x="275" y="145"/>
                  </a:cubicBezTo>
                  <a:lnTo>
                    <a:pt x="275" y="183"/>
                  </a:lnTo>
                  <a:cubicBezTo>
                    <a:pt x="227" y="185"/>
                    <a:pt x="158" y="187"/>
                    <a:pt x="97" y="216"/>
                  </a:cubicBezTo>
                  <a:cubicBezTo>
                    <a:pt x="24" y="249"/>
                    <a:pt x="0" y="299"/>
                    <a:pt x="0" y="343"/>
                  </a:cubicBezTo>
                  <a:cubicBezTo>
                    <a:pt x="0" y="422"/>
                    <a:pt x="95" y="446"/>
                    <a:pt x="156" y="446"/>
                  </a:cubicBezTo>
                  <a:cubicBezTo>
                    <a:pt x="220" y="446"/>
                    <a:pt x="264" y="407"/>
                    <a:pt x="282" y="361"/>
                  </a:cubicBezTo>
                  <a:close/>
                  <a:moveTo>
                    <a:pt x="275" y="202"/>
                  </a:moveTo>
                  <a:lnTo>
                    <a:pt x="275" y="299"/>
                  </a:lnTo>
                  <a:cubicBezTo>
                    <a:pt x="275" y="391"/>
                    <a:pt x="207" y="424"/>
                    <a:pt x="163" y="424"/>
                  </a:cubicBezTo>
                  <a:cubicBezTo>
                    <a:pt x="114" y="424"/>
                    <a:pt x="75" y="389"/>
                    <a:pt x="75" y="341"/>
                  </a:cubicBezTo>
                  <a:cubicBezTo>
                    <a:pt x="75" y="288"/>
                    <a:pt x="117" y="207"/>
                    <a:pt x="275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04E0F42-7865-7446-BDCB-08CFD39ED0F5}"/>
                </a:ext>
              </a:extLst>
            </p:cNvPr>
            <p:cNvSpPr/>
            <p:nvPr/>
          </p:nvSpPr>
          <p:spPr>
            <a:xfrm>
              <a:off x="6696360" y="6476760"/>
              <a:ext cx="1753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418">
                  <a:moveTo>
                    <a:pt x="266" y="191"/>
                  </a:moveTo>
                  <a:cubicBezTo>
                    <a:pt x="297" y="154"/>
                    <a:pt x="332" y="106"/>
                    <a:pt x="356" y="81"/>
                  </a:cubicBezTo>
                  <a:cubicBezTo>
                    <a:pt x="387" y="46"/>
                    <a:pt x="427" y="31"/>
                    <a:pt x="471" y="31"/>
                  </a:cubicBezTo>
                  <a:lnTo>
                    <a:pt x="471" y="0"/>
                  </a:lnTo>
                  <a:cubicBezTo>
                    <a:pt x="447" y="2"/>
                    <a:pt x="418" y="2"/>
                    <a:pt x="392" y="2"/>
                  </a:cubicBezTo>
                  <a:cubicBezTo>
                    <a:pt x="363" y="2"/>
                    <a:pt x="312" y="0"/>
                    <a:pt x="299" y="0"/>
                  </a:cubicBezTo>
                  <a:lnTo>
                    <a:pt x="299" y="31"/>
                  </a:lnTo>
                  <a:cubicBezTo>
                    <a:pt x="319" y="33"/>
                    <a:pt x="328" y="44"/>
                    <a:pt x="328" y="59"/>
                  </a:cubicBezTo>
                  <a:cubicBezTo>
                    <a:pt x="328" y="75"/>
                    <a:pt x="317" y="88"/>
                    <a:pt x="312" y="95"/>
                  </a:cubicBezTo>
                  <a:lnTo>
                    <a:pt x="253" y="169"/>
                  </a:lnTo>
                  <a:lnTo>
                    <a:pt x="176" y="73"/>
                  </a:lnTo>
                  <a:cubicBezTo>
                    <a:pt x="167" y="62"/>
                    <a:pt x="167" y="59"/>
                    <a:pt x="167" y="55"/>
                  </a:cubicBezTo>
                  <a:cubicBezTo>
                    <a:pt x="167" y="40"/>
                    <a:pt x="183" y="31"/>
                    <a:pt x="202" y="31"/>
                  </a:cubicBezTo>
                  <a:lnTo>
                    <a:pt x="202" y="0"/>
                  </a:lnTo>
                  <a:cubicBezTo>
                    <a:pt x="176" y="0"/>
                    <a:pt x="112" y="2"/>
                    <a:pt x="97" y="2"/>
                  </a:cubicBezTo>
                  <a:cubicBezTo>
                    <a:pt x="77" y="2"/>
                    <a:pt x="31" y="2"/>
                    <a:pt x="4" y="0"/>
                  </a:cubicBezTo>
                  <a:lnTo>
                    <a:pt x="4" y="31"/>
                  </a:lnTo>
                  <a:cubicBezTo>
                    <a:pt x="73" y="31"/>
                    <a:pt x="75" y="31"/>
                    <a:pt x="119" y="90"/>
                  </a:cubicBezTo>
                  <a:lnTo>
                    <a:pt x="216" y="216"/>
                  </a:lnTo>
                  <a:lnTo>
                    <a:pt x="123" y="330"/>
                  </a:lnTo>
                  <a:cubicBezTo>
                    <a:pt x="77" y="387"/>
                    <a:pt x="20" y="389"/>
                    <a:pt x="0" y="389"/>
                  </a:cubicBezTo>
                  <a:lnTo>
                    <a:pt x="0" y="418"/>
                  </a:lnTo>
                  <a:cubicBezTo>
                    <a:pt x="24" y="416"/>
                    <a:pt x="55" y="416"/>
                    <a:pt x="81" y="416"/>
                  </a:cubicBezTo>
                  <a:cubicBezTo>
                    <a:pt x="108" y="416"/>
                    <a:pt x="150" y="418"/>
                    <a:pt x="174" y="418"/>
                  </a:cubicBezTo>
                  <a:lnTo>
                    <a:pt x="174" y="389"/>
                  </a:lnTo>
                  <a:cubicBezTo>
                    <a:pt x="152" y="385"/>
                    <a:pt x="145" y="374"/>
                    <a:pt x="145" y="358"/>
                  </a:cubicBezTo>
                  <a:cubicBezTo>
                    <a:pt x="145" y="336"/>
                    <a:pt x="174" y="306"/>
                    <a:pt x="231" y="235"/>
                  </a:cubicBezTo>
                  <a:lnTo>
                    <a:pt x="306" y="332"/>
                  </a:lnTo>
                  <a:cubicBezTo>
                    <a:pt x="315" y="343"/>
                    <a:pt x="326" y="358"/>
                    <a:pt x="326" y="365"/>
                  </a:cubicBezTo>
                  <a:cubicBezTo>
                    <a:pt x="326" y="374"/>
                    <a:pt x="317" y="387"/>
                    <a:pt x="290" y="389"/>
                  </a:cubicBezTo>
                  <a:lnTo>
                    <a:pt x="290" y="418"/>
                  </a:lnTo>
                  <a:cubicBezTo>
                    <a:pt x="321" y="418"/>
                    <a:pt x="374" y="416"/>
                    <a:pt x="396" y="416"/>
                  </a:cubicBezTo>
                  <a:cubicBezTo>
                    <a:pt x="422" y="416"/>
                    <a:pt x="460" y="416"/>
                    <a:pt x="488" y="418"/>
                  </a:cubicBezTo>
                  <a:lnTo>
                    <a:pt x="488" y="389"/>
                  </a:lnTo>
                  <a:cubicBezTo>
                    <a:pt x="438" y="389"/>
                    <a:pt x="420" y="387"/>
                    <a:pt x="396" y="3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19F3CA3-BEE5-1D43-9428-931DB7AFCB6C}"/>
                </a:ext>
              </a:extLst>
            </p:cNvPr>
            <p:cNvSpPr/>
            <p:nvPr/>
          </p:nvSpPr>
          <p:spPr>
            <a:xfrm>
              <a:off x="6492960" y="672768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299" y="288"/>
                    <a:pt x="271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299" y="37"/>
                    <a:pt x="299" y="35"/>
                  </a:cubicBezTo>
                  <a:cubicBezTo>
                    <a:pt x="299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2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B5EA4972-4B8A-094F-8EBB-780D43DD0D53}"/>
                </a:ext>
              </a:extLst>
            </p:cNvPr>
            <p:cNvSpPr/>
            <p:nvPr/>
          </p:nvSpPr>
          <p:spPr>
            <a:xfrm>
              <a:off x="6947640" y="6377760"/>
              <a:ext cx="23868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4" h="695">
                  <a:moveTo>
                    <a:pt x="139" y="583"/>
                  </a:moveTo>
                  <a:cubicBezTo>
                    <a:pt x="101" y="647"/>
                    <a:pt x="64" y="662"/>
                    <a:pt x="20" y="664"/>
                  </a:cubicBezTo>
                  <a:cubicBezTo>
                    <a:pt x="9" y="664"/>
                    <a:pt x="0" y="664"/>
                    <a:pt x="0" y="684"/>
                  </a:cubicBezTo>
                  <a:cubicBezTo>
                    <a:pt x="0" y="688"/>
                    <a:pt x="4" y="695"/>
                    <a:pt x="13" y="695"/>
                  </a:cubicBezTo>
                  <a:cubicBezTo>
                    <a:pt x="40" y="695"/>
                    <a:pt x="68" y="691"/>
                    <a:pt x="97" y="691"/>
                  </a:cubicBezTo>
                  <a:cubicBezTo>
                    <a:pt x="128" y="691"/>
                    <a:pt x="163" y="695"/>
                    <a:pt x="194" y="695"/>
                  </a:cubicBezTo>
                  <a:cubicBezTo>
                    <a:pt x="198" y="695"/>
                    <a:pt x="211" y="695"/>
                    <a:pt x="211" y="675"/>
                  </a:cubicBezTo>
                  <a:cubicBezTo>
                    <a:pt x="211" y="664"/>
                    <a:pt x="202" y="664"/>
                    <a:pt x="196" y="664"/>
                  </a:cubicBezTo>
                  <a:cubicBezTo>
                    <a:pt x="174" y="662"/>
                    <a:pt x="150" y="653"/>
                    <a:pt x="150" y="629"/>
                  </a:cubicBezTo>
                  <a:cubicBezTo>
                    <a:pt x="150" y="618"/>
                    <a:pt x="156" y="607"/>
                    <a:pt x="165" y="594"/>
                  </a:cubicBezTo>
                  <a:lnTo>
                    <a:pt x="238" y="471"/>
                  </a:lnTo>
                  <a:lnTo>
                    <a:pt x="482" y="471"/>
                  </a:lnTo>
                  <a:cubicBezTo>
                    <a:pt x="482" y="490"/>
                    <a:pt x="497" y="622"/>
                    <a:pt x="497" y="631"/>
                  </a:cubicBezTo>
                  <a:cubicBezTo>
                    <a:pt x="497" y="662"/>
                    <a:pt x="447" y="664"/>
                    <a:pt x="427" y="664"/>
                  </a:cubicBezTo>
                  <a:cubicBezTo>
                    <a:pt x="414" y="664"/>
                    <a:pt x="403" y="664"/>
                    <a:pt x="403" y="684"/>
                  </a:cubicBezTo>
                  <a:cubicBezTo>
                    <a:pt x="403" y="695"/>
                    <a:pt x="416" y="695"/>
                    <a:pt x="418" y="695"/>
                  </a:cubicBezTo>
                  <a:cubicBezTo>
                    <a:pt x="458" y="695"/>
                    <a:pt x="499" y="691"/>
                    <a:pt x="539" y="691"/>
                  </a:cubicBezTo>
                  <a:cubicBezTo>
                    <a:pt x="563" y="691"/>
                    <a:pt x="623" y="695"/>
                    <a:pt x="647" y="695"/>
                  </a:cubicBezTo>
                  <a:cubicBezTo>
                    <a:pt x="653" y="695"/>
                    <a:pt x="664" y="695"/>
                    <a:pt x="664" y="675"/>
                  </a:cubicBezTo>
                  <a:cubicBezTo>
                    <a:pt x="664" y="664"/>
                    <a:pt x="656" y="664"/>
                    <a:pt x="642" y="664"/>
                  </a:cubicBezTo>
                  <a:cubicBezTo>
                    <a:pt x="583" y="664"/>
                    <a:pt x="583" y="658"/>
                    <a:pt x="581" y="629"/>
                  </a:cubicBezTo>
                  <a:lnTo>
                    <a:pt x="521" y="24"/>
                  </a:lnTo>
                  <a:cubicBezTo>
                    <a:pt x="519" y="4"/>
                    <a:pt x="519" y="0"/>
                    <a:pt x="502" y="0"/>
                  </a:cubicBezTo>
                  <a:cubicBezTo>
                    <a:pt x="486" y="0"/>
                    <a:pt x="482" y="7"/>
                    <a:pt x="477" y="15"/>
                  </a:cubicBezTo>
                  <a:close/>
                  <a:moveTo>
                    <a:pt x="255" y="440"/>
                  </a:moveTo>
                  <a:lnTo>
                    <a:pt x="447" y="121"/>
                  </a:lnTo>
                  <a:lnTo>
                    <a:pt x="477" y="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8BFA21E8-73E9-F946-A58D-1289CF7FB3E5}"/>
                </a:ext>
              </a:extLst>
            </p:cNvPr>
            <p:cNvSpPr/>
            <p:nvPr/>
          </p:nvSpPr>
          <p:spPr>
            <a:xfrm>
              <a:off x="7230240" y="6365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AB0291F9-81D7-0243-8138-9F8670A45A0D}"/>
                </a:ext>
              </a:extLst>
            </p:cNvPr>
            <p:cNvSpPr/>
            <p:nvPr/>
          </p:nvSpPr>
          <p:spPr>
            <a:xfrm>
              <a:off x="7348320" y="647279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CCD32825-0C6F-084B-9549-8C4002DA599A}"/>
                </a:ext>
              </a:extLst>
            </p:cNvPr>
            <p:cNvSpPr/>
            <p:nvPr/>
          </p:nvSpPr>
          <p:spPr>
            <a:xfrm>
              <a:off x="7522560" y="65898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E54B6B1-9162-D540-961A-42854A3CFC75}"/>
                </a:ext>
              </a:extLst>
            </p:cNvPr>
            <p:cNvSpPr/>
            <p:nvPr/>
          </p:nvSpPr>
          <p:spPr>
            <a:xfrm>
              <a:off x="7661160" y="647279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5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2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8D36631-71C1-B643-9839-99F09F35365C}"/>
                </a:ext>
              </a:extLst>
            </p:cNvPr>
            <p:cNvSpPr/>
            <p:nvPr/>
          </p:nvSpPr>
          <p:spPr>
            <a:xfrm>
              <a:off x="7850520" y="63658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811328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116E0E7B-86E4-EB41-A161-A6F637CE73EA}"/>
              </a:ext>
            </a:extLst>
          </p:cNvPr>
          <p:cNvSpPr/>
          <p:nvPr/>
        </p:nvSpPr>
        <p:spPr>
          <a:xfrm>
            <a:off x="1569960" y="3200400"/>
            <a:ext cx="548640" cy="64008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" name="Group 3" descr="22§display§Q(s,a)§svg§600§FALSE" title="TexMaths">
            <a:extLst>
              <a:ext uri="{FF2B5EF4-FFF2-40B4-BE49-F238E27FC236}">
                <a16:creationId xmlns:a16="http://schemas.microsoft.com/office/drawing/2014/main" id="{FA9A2E3B-B7EA-C341-8EFC-9DBD02FC2578}"/>
              </a:ext>
            </a:extLst>
          </p:cNvPr>
          <p:cNvGrpSpPr/>
          <p:nvPr/>
        </p:nvGrpSpPr>
        <p:grpSpPr>
          <a:xfrm>
            <a:off x="6697800" y="3400560"/>
            <a:ext cx="1044359" cy="348120"/>
            <a:chOff x="6697800" y="3400560"/>
            <a:chExt cx="1044359" cy="34812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1940D65E-6316-F24A-BFD9-327942804244}"/>
                </a:ext>
              </a:extLst>
            </p:cNvPr>
            <p:cNvSpPr/>
            <p:nvPr/>
          </p:nvSpPr>
          <p:spPr>
            <a:xfrm>
              <a:off x="6697800" y="3401279"/>
              <a:ext cx="104435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02" h="966">
                  <a:moveTo>
                    <a:pt x="145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902" y="0"/>
                  </a:lnTo>
                  <a:lnTo>
                    <a:pt x="2902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34ED31F8-5B26-874F-B075-27CA6F25B5A4}"/>
                </a:ext>
              </a:extLst>
            </p:cNvPr>
            <p:cNvSpPr/>
            <p:nvPr/>
          </p:nvSpPr>
          <p:spPr>
            <a:xfrm>
              <a:off x="6715080" y="34164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5A8BA210-94E6-FB4C-A3B4-99188E2F4A3F}"/>
                </a:ext>
              </a:extLst>
            </p:cNvPr>
            <p:cNvSpPr/>
            <p:nvPr/>
          </p:nvSpPr>
          <p:spPr>
            <a:xfrm>
              <a:off x="7006679" y="34005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A4E7EB8-32C4-2641-B15F-ECDE2140350F}"/>
                </a:ext>
              </a:extLst>
            </p:cNvPr>
            <p:cNvSpPr/>
            <p:nvPr/>
          </p:nvSpPr>
          <p:spPr>
            <a:xfrm>
              <a:off x="7124760" y="350747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1F10687-F7C0-8149-83BF-00BF8E9350E9}"/>
                </a:ext>
              </a:extLst>
            </p:cNvPr>
            <p:cNvSpPr/>
            <p:nvPr/>
          </p:nvSpPr>
          <p:spPr>
            <a:xfrm>
              <a:off x="7298999" y="36248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283848E-3666-4A43-9D4E-6EC748C6E9CC}"/>
                </a:ext>
              </a:extLst>
            </p:cNvPr>
            <p:cNvSpPr/>
            <p:nvPr/>
          </p:nvSpPr>
          <p:spPr>
            <a:xfrm>
              <a:off x="7437600" y="350747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DB1D74A-1D3B-D941-B664-FDEAFA425B27}"/>
                </a:ext>
              </a:extLst>
            </p:cNvPr>
            <p:cNvSpPr/>
            <p:nvPr/>
          </p:nvSpPr>
          <p:spPr>
            <a:xfrm>
              <a:off x="7626960" y="34005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2" name="Group 11" descr="28§display§s§svg§600§FALSE" title="TexMaths">
            <a:extLst>
              <a:ext uri="{FF2B5EF4-FFF2-40B4-BE49-F238E27FC236}">
                <a16:creationId xmlns:a16="http://schemas.microsoft.com/office/drawing/2014/main" id="{93D7C507-A572-1744-929F-378532397E7F}"/>
              </a:ext>
            </a:extLst>
          </p:cNvPr>
          <p:cNvGrpSpPr/>
          <p:nvPr/>
        </p:nvGrpSpPr>
        <p:grpSpPr>
          <a:xfrm>
            <a:off x="1250280" y="3429719"/>
            <a:ext cx="207360" cy="201240"/>
            <a:chOff x="1250280" y="3429719"/>
            <a:chExt cx="207360" cy="20124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B468CF8-0FDF-A448-868E-99E34BE1DB45}"/>
                </a:ext>
              </a:extLst>
            </p:cNvPr>
            <p:cNvSpPr/>
            <p:nvPr/>
          </p:nvSpPr>
          <p:spPr>
            <a:xfrm>
              <a:off x="1250280" y="3435839"/>
              <a:ext cx="207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7" h="529">
                  <a:moveTo>
                    <a:pt x="289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577" y="0"/>
                  </a:lnTo>
                  <a:lnTo>
                    <a:pt x="577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E3F0676-23ED-B84F-9F08-58B8BDCCE1B2}"/>
                </a:ext>
              </a:extLst>
            </p:cNvPr>
            <p:cNvSpPr/>
            <p:nvPr/>
          </p:nvSpPr>
          <p:spPr>
            <a:xfrm>
              <a:off x="1273320" y="3429719"/>
              <a:ext cx="164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7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3" y="176"/>
                    <a:pt x="398" y="176"/>
                  </a:cubicBezTo>
                  <a:cubicBezTo>
                    <a:pt x="426" y="176"/>
                    <a:pt x="457" y="154"/>
                    <a:pt x="457" y="106"/>
                  </a:cubicBezTo>
                  <a:cubicBezTo>
                    <a:pt x="457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7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1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1DD87B68-E464-5B4A-B27A-3BDC5C6B7B18}"/>
              </a:ext>
            </a:extLst>
          </p:cNvPr>
          <p:cNvSpPr/>
          <p:nvPr/>
        </p:nvSpPr>
        <p:spPr>
          <a:xfrm rot="16200000">
            <a:off x="1746357" y="3070080"/>
            <a:ext cx="2103120" cy="1005840"/>
          </a:xfrm>
          <a:custGeom>
            <a:avLst>
              <a:gd name="f0" fmla="val 54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0"/>
              <a:gd name="f7" fmla="val 21600"/>
              <a:gd name="f8" fmla="val 10800"/>
              <a:gd name="f9" fmla="val -2147483647"/>
              <a:gd name="f10" fmla="val 2147483647"/>
              <a:gd name="f11" fmla="+- 0 0 0"/>
              <a:gd name="f12" fmla="*/ f4 1 21600"/>
              <a:gd name="f13" fmla="*/ f5 1 21600"/>
              <a:gd name="f14" fmla="pin 0 f0 10800"/>
              <a:gd name="f15" fmla="*/ f11 f1 1"/>
              <a:gd name="f16" fmla="+- 21600 0 f14"/>
              <a:gd name="f17" fmla="val f14"/>
              <a:gd name="f18" fmla="*/ f14 10 1"/>
              <a:gd name="f19" fmla="*/ f14 1 2"/>
              <a:gd name="f20" fmla="*/ f14 f12 1"/>
              <a:gd name="f21" fmla="*/ f7 f13 1"/>
              <a:gd name="f22" fmla="*/ 10800 f13 1"/>
              <a:gd name="f23" fmla="*/ f15 1 f3"/>
              <a:gd name="f24" fmla="*/ 10800 f12 1"/>
              <a:gd name="f25" fmla="*/ 21600 f13 1"/>
              <a:gd name="f26" fmla="*/ 0 f13 1"/>
              <a:gd name="f27" fmla="*/ f18 1 18"/>
              <a:gd name="f28" fmla="+- 21600 0 f19"/>
              <a:gd name="f29" fmla="+- f23 0 f2"/>
              <a:gd name="f30" fmla="*/ f19 f12 1"/>
              <a:gd name="f31" fmla="+- f27 1750 0"/>
              <a:gd name="f32" fmla="*/ f28 f12 1"/>
              <a:gd name="f33" fmla="+- 21600 0 f31"/>
              <a:gd name="f34" fmla="*/ f31 f12 1"/>
              <a:gd name="f35" fmla="*/ f31 f13 1"/>
              <a:gd name="f36" fmla="*/ f33 f12 1"/>
              <a:gd name="f37" fmla="*/ f33 f13 1"/>
            </a:gdLst>
            <a:ahLst>
              <a:ahXY gdRefX="f0" minX="f6" maxX="f8">
                <a:pos x="f20" y="f21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32" y="f22"/>
              </a:cxn>
              <a:cxn ang="f29">
                <a:pos x="f24" y="f25"/>
              </a:cxn>
              <a:cxn ang="f29">
                <a:pos x="f30" y="f22"/>
              </a:cxn>
              <a:cxn ang="f29">
                <a:pos x="f24" y="f26"/>
              </a:cxn>
            </a:cxnLst>
            <a:rect l="f34" t="f35" r="f36" b="f37"/>
            <a:pathLst>
              <a:path w="21600" h="21600">
                <a:moveTo>
                  <a:pt x="f6" y="f6"/>
                </a:moveTo>
                <a:lnTo>
                  <a:pt x="f7" y="f6"/>
                </a:lnTo>
                <a:lnTo>
                  <a:pt x="f16" y="f7"/>
                </a:lnTo>
                <a:lnTo>
                  <a:pt x="f17" y="f7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E948F1B5-CF3B-494B-A520-846641A114BC}"/>
              </a:ext>
            </a:extLst>
          </p:cNvPr>
          <p:cNvSpPr/>
          <p:nvPr/>
        </p:nvSpPr>
        <p:spPr>
          <a:xfrm>
            <a:off x="4503240" y="3749040"/>
            <a:ext cx="182880" cy="128015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201FA488-7840-324A-8E99-4DF2BFA768EE}"/>
              </a:ext>
            </a:extLst>
          </p:cNvPr>
          <p:cNvSpPr/>
          <p:nvPr/>
        </p:nvSpPr>
        <p:spPr>
          <a:xfrm>
            <a:off x="5051880" y="4114800"/>
            <a:ext cx="1828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C4EDF7A7-65EE-894C-9B01-DE17587F9C40}"/>
              </a:ext>
            </a:extLst>
          </p:cNvPr>
          <p:cNvSpPr/>
          <p:nvPr/>
        </p:nvSpPr>
        <p:spPr>
          <a:xfrm>
            <a:off x="4724640" y="4297680"/>
            <a:ext cx="27432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767F5465-6B6A-354F-A1E4-A34E3B3F3C00}"/>
              </a:ext>
            </a:extLst>
          </p:cNvPr>
          <p:cNvSpPr/>
          <p:nvPr/>
        </p:nvSpPr>
        <p:spPr>
          <a:xfrm>
            <a:off x="4503240" y="2103120"/>
            <a:ext cx="182880" cy="128015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E7E82295-E85A-D441-9EFF-194192A3F436}"/>
              </a:ext>
            </a:extLst>
          </p:cNvPr>
          <p:cNvSpPr/>
          <p:nvPr/>
        </p:nvSpPr>
        <p:spPr>
          <a:xfrm>
            <a:off x="5051880" y="2743199"/>
            <a:ext cx="182880" cy="914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08DCB75E-6395-3843-8406-AD4BA4EB56F8}"/>
              </a:ext>
            </a:extLst>
          </p:cNvPr>
          <p:cNvSpPr/>
          <p:nvPr/>
        </p:nvSpPr>
        <p:spPr>
          <a:xfrm>
            <a:off x="4724640" y="2651760"/>
            <a:ext cx="27432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F6AA88A-9D6B-5C4E-BDB6-8B117F2FDEE1}"/>
              </a:ext>
            </a:extLst>
          </p:cNvPr>
          <p:cNvSpPr/>
          <p:nvPr/>
        </p:nvSpPr>
        <p:spPr>
          <a:xfrm rot="1800000">
            <a:off x="3553059" y="3923984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F344673B-16D5-5345-B8F1-3E6F6F034D03}"/>
              </a:ext>
            </a:extLst>
          </p:cNvPr>
          <p:cNvSpPr/>
          <p:nvPr/>
        </p:nvSpPr>
        <p:spPr>
          <a:xfrm rot="1800000">
            <a:off x="5381860" y="2933983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0125D1FE-8496-404A-8C63-0402C81A40B9}"/>
              </a:ext>
            </a:extLst>
          </p:cNvPr>
          <p:cNvSpPr/>
          <p:nvPr/>
        </p:nvSpPr>
        <p:spPr>
          <a:xfrm rot="19354708">
            <a:off x="3556403" y="3028514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A1142498-5B17-3048-953B-13B6EBAAAC51}"/>
              </a:ext>
            </a:extLst>
          </p:cNvPr>
          <p:cNvSpPr/>
          <p:nvPr/>
        </p:nvSpPr>
        <p:spPr>
          <a:xfrm rot="19823646">
            <a:off x="5376600" y="4086446"/>
            <a:ext cx="773280" cy="274320"/>
          </a:xfrm>
          <a:custGeom>
            <a:avLst>
              <a:gd name="f0" fmla="val 12464"/>
              <a:gd name="f1" fmla="val 6422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pin 0 f0 21600"/>
              <a:gd name="f10" fmla="pin 0 f1 10800"/>
              <a:gd name="f11" fmla="val f10"/>
              <a:gd name="f12" fmla="val f9"/>
              <a:gd name="f13" fmla="+- 21600 0 f10"/>
              <a:gd name="f14" fmla="*/ f9 f7 1"/>
              <a:gd name="f15" fmla="*/ f10 f8 1"/>
              <a:gd name="f16" fmla="*/ 0 f7 1"/>
              <a:gd name="f17" fmla="+- 21600 0 f12"/>
              <a:gd name="f18" fmla="*/ f13 f8 1"/>
              <a:gd name="f19" fmla="*/ f11 f8 1"/>
              <a:gd name="f20" fmla="*/ f17 f11 1"/>
              <a:gd name="f21" fmla="*/ f20 1 10800"/>
              <a:gd name="f22" fmla="+- f12 f21 0"/>
              <a:gd name="f23" fmla="*/ f22 f7 1"/>
            </a:gdLst>
            <a:ahLst>
              <a:ahXY gdRefX="f0" minX="f4" maxX="f5" gdRefY="f1" minY="f4" maxY="f6">
                <a:pos x="f14" y="f15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23" b="f18"/>
            <a:pathLst>
              <a:path w="21600" h="21600">
                <a:moveTo>
                  <a:pt x="f4" y="f11"/>
                </a:moveTo>
                <a:lnTo>
                  <a:pt x="f12" y="f11"/>
                </a:lnTo>
                <a:lnTo>
                  <a:pt x="f12" y="f4"/>
                </a:lnTo>
                <a:lnTo>
                  <a:pt x="f5" y="f6"/>
                </a:lnTo>
                <a:lnTo>
                  <a:pt x="f12" y="f5"/>
                </a:lnTo>
                <a:lnTo>
                  <a:pt x="f12" y="f13"/>
                </a:lnTo>
                <a:lnTo>
                  <a:pt x="f4" y="f13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FC1BC36F-8584-B84F-8135-8F7455401094}"/>
              </a:ext>
            </a:extLst>
          </p:cNvPr>
          <p:cNvSpPr/>
          <p:nvPr/>
        </p:nvSpPr>
        <p:spPr>
          <a:xfrm>
            <a:off x="6279479" y="3291839"/>
            <a:ext cx="1828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28" name="Group 27" descr="22§display§V(s)§svg§600§FALSE" title="TexMaths">
            <a:extLst>
              <a:ext uri="{FF2B5EF4-FFF2-40B4-BE49-F238E27FC236}">
                <a16:creationId xmlns:a16="http://schemas.microsoft.com/office/drawing/2014/main" id="{38081B8E-391C-294B-8EE9-E87149211E43}"/>
              </a:ext>
            </a:extLst>
          </p:cNvPr>
          <p:cNvGrpSpPr/>
          <p:nvPr/>
        </p:nvGrpSpPr>
        <p:grpSpPr>
          <a:xfrm>
            <a:off x="5202000" y="2286000"/>
            <a:ext cx="712440" cy="348120"/>
            <a:chOff x="5202000" y="2286000"/>
            <a:chExt cx="712440" cy="348120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8DE9218-958A-2647-B16B-96A6E8894806}"/>
                </a:ext>
              </a:extLst>
            </p:cNvPr>
            <p:cNvSpPr/>
            <p:nvPr/>
          </p:nvSpPr>
          <p:spPr>
            <a:xfrm>
              <a:off x="5202000" y="2286720"/>
              <a:ext cx="7124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80" h="966">
                  <a:moveTo>
                    <a:pt x="99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980" y="0"/>
                  </a:lnTo>
                  <a:lnTo>
                    <a:pt x="1980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009B5C8-F3DE-0C43-95E2-4F5ABAB5B793}"/>
                </a:ext>
              </a:extLst>
            </p:cNvPr>
            <p:cNvSpPr/>
            <p:nvPr/>
          </p:nvSpPr>
          <p:spPr>
            <a:xfrm>
              <a:off x="5221800" y="23090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A4CB1D7-D2E1-6E41-8C27-13DF07F06FBB}"/>
                </a:ext>
              </a:extLst>
            </p:cNvPr>
            <p:cNvSpPr/>
            <p:nvPr/>
          </p:nvSpPr>
          <p:spPr>
            <a:xfrm>
              <a:off x="5515560" y="22860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2540E48-666E-8747-A76A-4243FE058C90}"/>
                </a:ext>
              </a:extLst>
            </p:cNvPr>
            <p:cNvSpPr/>
            <p:nvPr/>
          </p:nvSpPr>
          <p:spPr>
            <a:xfrm>
              <a:off x="5634360" y="23929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EE62273-E771-0844-BE6F-4ACCD005A01C}"/>
                </a:ext>
              </a:extLst>
            </p:cNvPr>
            <p:cNvSpPr/>
            <p:nvPr/>
          </p:nvSpPr>
          <p:spPr>
            <a:xfrm>
              <a:off x="5798520" y="22860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4" name="Group 33" descr="22§display§A(s,a)§svg§600§FALSE" title="TexMaths">
            <a:extLst>
              <a:ext uri="{FF2B5EF4-FFF2-40B4-BE49-F238E27FC236}">
                <a16:creationId xmlns:a16="http://schemas.microsoft.com/office/drawing/2014/main" id="{D7535971-8446-6E43-875A-62AA22905AF5}"/>
              </a:ext>
            </a:extLst>
          </p:cNvPr>
          <p:cNvGrpSpPr/>
          <p:nvPr/>
        </p:nvGrpSpPr>
        <p:grpSpPr>
          <a:xfrm>
            <a:off x="5306399" y="4754879"/>
            <a:ext cx="1029959" cy="348121"/>
            <a:chOff x="5306399" y="4754879"/>
            <a:chExt cx="1029959" cy="348121"/>
          </a:xfrm>
        </p:grpSpPr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2B2320D-19C3-C74E-ABD6-622BE7A84C02}"/>
                </a:ext>
              </a:extLst>
            </p:cNvPr>
            <p:cNvSpPr/>
            <p:nvPr/>
          </p:nvSpPr>
          <p:spPr>
            <a:xfrm>
              <a:off x="5306399" y="4755600"/>
              <a:ext cx="102995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2" h="966">
                  <a:moveTo>
                    <a:pt x="1432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862" y="0"/>
                  </a:lnTo>
                  <a:lnTo>
                    <a:pt x="2862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2692880-D5D9-7747-AA24-C51D614A55B2}"/>
                </a:ext>
              </a:extLst>
            </p:cNvPr>
            <p:cNvSpPr/>
            <p:nvPr/>
          </p:nvSpPr>
          <p:spPr>
            <a:xfrm>
              <a:off x="5318280" y="4766759"/>
              <a:ext cx="23868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4" h="695">
                  <a:moveTo>
                    <a:pt x="139" y="583"/>
                  </a:moveTo>
                  <a:cubicBezTo>
                    <a:pt x="101" y="647"/>
                    <a:pt x="64" y="662"/>
                    <a:pt x="20" y="664"/>
                  </a:cubicBezTo>
                  <a:cubicBezTo>
                    <a:pt x="9" y="664"/>
                    <a:pt x="0" y="664"/>
                    <a:pt x="0" y="684"/>
                  </a:cubicBezTo>
                  <a:cubicBezTo>
                    <a:pt x="0" y="689"/>
                    <a:pt x="4" y="695"/>
                    <a:pt x="13" y="695"/>
                  </a:cubicBezTo>
                  <a:cubicBezTo>
                    <a:pt x="40" y="695"/>
                    <a:pt x="68" y="691"/>
                    <a:pt x="97" y="691"/>
                  </a:cubicBezTo>
                  <a:cubicBezTo>
                    <a:pt x="128" y="691"/>
                    <a:pt x="163" y="695"/>
                    <a:pt x="194" y="695"/>
                  </a:cubicBezTo>
                  <a:cubicBezTo>
                    <a:pt x="198" y="695"/>
                    <a:pt x="211" y="695"/>
                    <a:pt x="211" y="675"/>
                  </a:cubicBezTo>
                  <a:cubicBezTo>
                    <a:pt x="211" y="664"/>
                    <a:pt x="202" y="664"/>
                    <a:pt x="196" y="664"/>
                  </a:cubicBezTo>
                  <a:cubicBezTo>
                    <a:pt x="174" y="662"/>
                    <a:pt x="150" y="653"/>
                    <a:pt x="150" y="629"/>
                  </a:cubicBezTo>
                  <a:cubicBezTo>
                    <a:pt x="150" y="618"/>
                    <a:pt x="156" y="607"/>
                    <a:pt x="163" y="594"/>
                  </a:cubicBezTo>
                  <a:lnTo>
                    <a:pt x="238" y="471"/>
                  </a:lnTo>
                  <a:lnTo>
                    <a:pt x="482" y="471"/>
                  </a:lnTo>
                  <a:cubicBezTo>
                    <a:pt x="484" y="491"/>
                    <a:pt x="497" y="623"/>
                    <a:pt x="497" y="631"/>
                  </a:cubicBezTo>
                  <a:cubicBezTo>
                    <a:pt x="497" y="662"/>
                    <a:pt x="447" y="664"/>
                    <a:pt x="427" y="664"/>
                  </a:cubicBezTo>
                  <a:cubicBezTo>
                    <a:pt x="414" y="664"/>
                    <a:pt x="403" y="664"/>
                    <a:pt x="403" y="684"/>
                  </a:cubicBezTo>
                  <a:cubicBezTo>
                    <a:pt x="403" y="695"/>
                    <a:pt x="416" y="695"/>
                    <a:pt x="418" y="695"/>
                  </a:cubicBezTo>
                  <a:cubicBezTo>
                    <a:pt x="458" y="695"/>
                    <a:pt x="499" y="691"/>
                    <a:pt x="539" y="691"/>
                  </a:cubicBezTo>
                  <a:cubicBezTo>
                    <a:pt x="563" y="691"/>
                    <a:pt x="623" y="695"/>
                    <a:pt x="647" y="695"/>
                  </a:cubicBezTo>
                  <a:cubicBezTo>
                    <a:pt x="653" y="695"/>
                    <a:pt x="664" y="695"/>
                    <a:pt x="664" y="675"/>
                  </a:cubicBezTo>
                  <a:cubicBezTo>
                    <a:pt x="664" y="664"/>
                    <a:pt x="656" y="664"/>
                    <a:pt x="642" y="664"/>
                  </a:cubicBezTo>
                  <a:cubicBezTo>
                    <a:pt x="583" y="664"/>
                    <a:pt x="583" y="658"/>
                    <a:pt x="581" y="629"/>
                  </a:cubicBezTo>
                  <a:lnTo>
                    <a:pt x="521" y="24"/>
                  </a:lnTo>
                  <a:cubicBezTo>
                    <a:pt x="519" y="4"/>
                    <a:pt x="519" y="0"/>
                    <a:pt x="502" y="0"/>
                  </a:cubicBezTo>
                  <a:cubicBezTo>
                    <a:pt x="486" y="0"/>
                    <a:pt x="484" y="7"/>
                    <a:pt x="477" y="15"/>
                  </a:cubicBezTo>
                  <a:close/>
                  <a:moveTo>
                    <a:pt x="255" y="440"/>
                  </a:moveTo>
                  <a:lnTo>
                    <a:pt x="447" y="121"/>
                  </a:lnTo>
                  <a:lnTo>
                    <a:pt x="477" y="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5EEFF54-B4CF-2445-A2E1-3D6F8372FEF5}"/>
                </a:ext>
              </a:extLst>
            </p:cNvPr>
            <p:cNvSpPr/>
            <p:nvPr/>
          </p:nvSpPr>
          <p:spPr>
            <a:xfrm>
              <a:off x="5600880" y="47548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F41C88E-736E-3946-910C-D43D5E19D8F6}"/>
                </a:ext>
              </a:extLst>
            </p:cNvPr>
            <p:cNvSpPr/>
            <p:nvPr/>
          </p:nvSpPr>
          <p:spPr>
            <a:xfrm>
              <a:off x="5718960" y="48618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6827A90-CD9D-014B-A4E1-A8513FDC72FC}"/>
                </a:ext>
              </a:extLst>
            </p:cNvPr>
            <p:cNvSpPr/>
            <p:nvPr/>
          </p:nvSpPr>
          <p:spPr>
            <a:xfrm>
              <a:off x="5893200" y="49791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91A6AF1-6710-744B-92FE-B26B73E44DEC}"/>
                </a:ext>
              </a:extLst>
            </p:cNvPr>
            <p:cNvSpPr/>
            <p:nvPr/>
          </p:nvSpPr>
          <p:spPr>
            <a:xfrm>
              <a:off x="6031800" y="48618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8F8056E-DBCD-AC42-9E8F-CD2378913BE2}"/>
                </a:ext>
              </a:extLst>
            </p:cNvPr>
            <p:cNvSpPr/>
            <p:nvPr/>
          </p:nvSpPr>
          <p:spPr>
            <a:xfrm>
              <a:off x="6221160" y="47548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5" name="Title 64">
            <a:extLst>
              <a:ext uri="{FF2B5EF4-FFF2-40B4-BE49-F238E27FC236}">
                <a16:creationId xmlns:a16="http://schemas.microsoft.com/office/drawing/2014/main" id="{A15BAA15-D6F3-5D4A-AE0D-ECEF072D0E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Dueling networks for Q-learning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F194A8E-ED49-E54B-9BDD-3839E9D0CB88}"/>
              </a:ext>
            </a:extLst>
          </p:cNvPr>
          <p:cNvSpPr txBox="1"/>
          <p:nvPr/>
        </p:nvSpPr>
        <p:spPr>
          <a:xfrm>
            <a:off x="365760" y="5640230"/>
            <a:ext cx="9592539" cy="210655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200"/>
              </a:spcBef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Notice that the V/Q decomposition is not unique, given Q targets only</a:t>
            </a:r>
          </a:p>
          <a:p>
            <a:pPr marL="0" marR="0" lvl="0" indent="0" hangingPunct="0">
              <a:lnSpc>
                <a:spcPct val="100000"/>
              </a:lnSpc>
              <a:spcBef>
                <a:spcPts val="200"/>
              </a:spcBef>
              <a:buNone/>
              <a:tabLst/>
            </a:pPr>
            <a:endParaRPr lang="en-US" sz="16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lvl="0" hangingPunct="0">
              <a:spcBef>
                <a:spcPts val="200"/>
              </a:spcBef>
            </a:pP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Actually do:</a:t>
            </a:r>
          </a:p>
          <a:p>
            <a:pPr lvl="0" hangingPunct="0">
              <a:spcBef>
                <a:spcPts val="200"/>
              </a:spcBef>
            </a:pPr>
            <a:endParaRPr lang="en-US" sz="1600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lvl="0" hangingPunct="0">
              <a:spcBef>
                <a:spcPts val="200"/>
              </a:spcBef>
            </a:pP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This is more stable, but less intuitive (i.e., it works better)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None/>
              <a:tabLst/>
            </a:pPr>
            <a:endParaRPr lang="en-US" sz="24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98" name="Group 97" descr="22§display§Q(s,a) = V(s) + A(s,a) - \sum_a A(s,a)§svg§600§FALSE" title="TexMaths">
            <a:extLst>
              <a:ext uri="{FF2B5EF4-FFF2-40B4-BE49-F238E27FC236}">
                <a16:creationId xmlns:a16="http://schemas.microsoft.com/office/drawing/2014/main" id="{8E32445B-CDB1-7B41-8EEB-E45956127A82}"/>
              </a:ext>
            </a:extLst>
          </p:cNvPr>
          <p:cNvGrpSpPr/>
          <p:nvPr/>
        </p:nvGrpSpPr>
        <p:grpSpPr>
          <a:xfrm>
            <a:off x="2185301" y="6274690"/>
            <a:ext cx="4770979" cy="664696"/>
            <a:chOff x="2011680" y="6297840"/>
            <a:chExt cx="5686920" cy="768600"/>
          </a:xfrm>
        </p:grpSpPr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120B47EA-EA73-BB49-93D7-F88D13E55CD4}"/>
                </a:ext>
              </a:extLst>
            </p:cNvPr>
            <p:cNvSpPr/>
            <p:nvPr/>
          </p:nvSpPr>
          <p:spPr>
            <a:xfrm>
              <a:off x="2011680" y="6297840"/>
              <a:ext cx="5686920" cy="765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798" h="2127">
                  <a:moveTo>
                    <a:pt x="7898" y="2127"/>
                  </a:moveTo>
                  <a:lnTo>
                    <a:pt x="0" y="2127"/>
                  </a:lnTo>
                  <a:lnTo>
                    <a:pt x="0" y="0"/>
                  </a:lnTo>
                  <a:lnTo>
                    <a:pt x="15798" y="0"/>
                  </a:lnTo>
                  <a:lnTo>
                    <a:pt x="15798" y="21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7A35861C-B632-EC41-801D-A0246A3226AC}"/>
                </a:ext>
              </a:extLst>
            </p:cNvPr>
            <p:cNvSpPr/>
            <p:nvPr/>
          </p:nvSpPr>
          <p:spPr>
            <a:xfrm>
              <a:off x="2028960" y="641736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3EB534C8-9811-9B42-A7AB-DE50387FA71E}"/>
                </a:ext>
              </a:extLst>
            </p:cNvPr>
            <p:cNvSpPr/>
            <p:nvPr/>
          </p:nvSpPr>
          <p:spPr>
            <a:xfrm>
              <a:off x="2320560" y="64022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C78BEB19-941B-7C4E-9ABB-7710EAF89674}"/>
                </a:ext>
              </a:extLst>
            </p:cNvPr>
            <p:cNvSpPr/>
            <p:nvPr/>
          </p:nvSpPr>
          <p:spPr>
            <a:xfrm>
              <a:off x="2438640" y="65091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63CFEBD0-1E0C-374F-9CE6-6FFEC4861A04}"/>
                </a:ext>
              </a:extLst>
            </p:cNvPr>
            <p:cNvSpPr/>
            <p:nvPr/>
          </p:nvSpPr>
          <p:spPr>
            <a:xfrm>
              <a:off x="2612880" y="66265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448F6F5A-DF4E-6C4C-BD86-C7F75B91FBD1}"/>
                </a:ext>
              </a:extLst>
            </p:cNvPr>
            <p:cNvSpPr/>
            <p:nvPr/>
          </p:nvSpPr>
          <p:spPr>
            <a:xfrm>
              <a:off x="2751480" y="65091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E0666BDB-D984-324C-8074-C2F9FC0BB118}"/>
                </a:ext>
              </a:extLst>
            </p:cNvPr>
            <p:cNvSpPr/>
            <p:nvPr/>
          </p:nvSpPr>
          <p:spPr>
            <a:xfrm>
              <a:off x="2940840" y="64022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420ABAB0-E65D-AF45-AF1F-D32BE953AAF8}"/>
                </a:ext>
              </a:extLst>
            </p:cNvPr>
            <p:cNvSpPr/>
            <p:nvPr/>
          </p:nvSpPr>
          <p:spPr>
            <a:xfrm>
              <a:off x="3171240" y="653544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FBA4892-C0A7-DF4D-B8E6-B953F3253492}"/>
                </a:ext>
              </a:extLst>
            </p:cNvPr>
            <p:cNvSpPr/>
            <p:nvPr/>
          </p:nvSpPr>
          <p:spPr>
            <a:xfrm>
              <a:off x="3537720" y="642528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78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78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EC60DD17-7656-9446-9701-046BD7BF5123}"/>
                </a:ext>
              </a:extLst>
            </p:cNvPr>
            <p:cNvSpPr/>
            <p:nvPr/>
          </p:nvSpPr>
          <p:spPr>
            <a:xfrm>
              <a:off x="3832559" y="64022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E9E9C1CD-EF25-B348-A0D9-61FD17C813A6}"/>
                </a:ext>
              </a:extLst>
            </p:cNvPr>
            <p:cNvSpPr/>
            <p:nvPr/>
          </p:nvSpPr>
          <p:spPr>
            <a:xfrm>
              <a:off x="3950640" y="65091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CA4DC75A-E5EB-6F44-AE0C-ECE5D0C65FC5}"/>
                </a:ext>
              </a:extLst>
            </p:cNvPr>
            <p:cNvSpPr/>
            <p:nvPr/>
          </p:nvSpPr>
          <p:spPr>
            <a:xfrm>
              <a:off x="4115159" y="64022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B158D9AF-4995-704B-8AD6-F725AC125311}"/>
                </a:ext>
              </a:extLst>
            </p:cNvPr>
            <p:cNvSpPr/>
            <p:nvPr/>
          </p:nvSpPr>
          <p:spPr>
            <a:xfrm>
              <a:off x="4326840" y="646019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151DBEFC-3980-A84D-B8DB-116045052B8F}"/>
                </a:ext>
              </a:extLst>
            </p:cNvPr>
            <p:cNvSpPr/>
            <p:nvPr/>
          </p:nvSpPr>
          <p:spPr>
            <a:xfrm>
              <a:off x="4666320" y="6414120"/>
              <a:ext cx="23868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4" h="695">
                  <a:moveTo>
                    <a:pt x="139" y="583"/>
                  </a:moveTo>
                  <a:cubicBezTo>
                    <a:pt x="101" y="647"/>
                    <a:pt x="64" y="662"/>
                    <a:pt x="20" y="664"/>
                  </a:cubicBezTo>
                  <a:cubicBezTo>
                    <a:pt x="9" y="664"/>
                    <a:pt x="0" y="664"/>
                    <a:pt x="0" y="684"/>
                  </a:cubicBezTo>
                  <a:cubicBezTo>
                    <a:pt x="0" y="689"/>
                    <a:pt x="4" y="695"/>
                    <a:pt x="13" y="695"/>
                  </a:cubicBezTo>
                  <a:cubicBezTo>
                    <a:pt x="40" y="695"/>
                    <a:pt x="68" y="691"/>
                    <a:pt x="97" y="691"/>
                  </a:cubicBezTo>
                  <a:cubicBezTo>
                    <a:pt x="128" y="691"/>
                    <a:pt x="163" y="695"/>
                    <a:pt x="194" y="695"/>
                  </a:cubicBezTo>
                  <a:cubicBezTo>
                    <a:pt x="198" y="695"/>
                    <a:pt x="211" y="695"/>
                    <a:pt x="211" y="675"/>
                  </a:cubicBezTo>
                  <a:cubicBezTo>
                    <a:pt x="211" y="664"/>
                    <a:pt x="202" y="664"/>
                    <a:pt x="196" y="664"/>
                  </a:cubicBezTo>
                  <a:cubicBezTo>
                    <a:pt x="174" y="662"/>
                    <a:pt x="150" y="653"/>
                    <a:pt x="150" y="629"/>
                  </a:cubicBezTo>
                  <a:cubicBezTo>
                    <a:pt x="150" y="618"/>
                    <a:pt x="156" y="607"/>
                    <a:pt x="165" y="594"/>
                  </a:cubicBezTo>
                  <a:lnTo>
                    <a:pt x="238" y="471"/>
                  </a:lnTo>
                  <a:lnTo>
                    <a:pt x="482" y="471"/>
                  </a:lnTo>
                  <a:cubicBezTo>
                    <a:pt x="482" y="491"/>
                    <a:pt x="497" y="623"/>
                    <a:pt x="497" y="631"/>
                  </a:cubicBezTo>
                  <a:cubicBezTo>
                    <a:pt x="497" y="662"/>
                    <a:pt x="447" y="664"/>
                    <a:pt x="427" y="664"/>
                  </a:cubicBezTo>
                  <a:cubicBezTo>
                    <a:pt x="414" y="664"/>
                    <a:pt x="403" y="664"/>
                    <a:pt x="403" y="684"/>
                  </a:cubicBezTo>
                  <a:cubicBezTo>
                    <a:pt x="403" y="695"/>
                    <a:pt x="416" y="695"/>
                    <a:pt x="418" y="695"/>
                  </a:cubicBezTo>
                  <a:cubicBezTo>
                    <a:pt x="458" y="695"/>
                    <a:pt x="499" y="691"/>
                    <a:pt x="539" y="691"/>
                  </a:cubicBezTo>
                  <a:cubicBezTo>
                    <a:pt x="563" y="691"/>
                    <a:pt x="623" y="695"/>
                    <a:pt x="647" y="695"/>
                  </a:cubicBezTo>
                  <a:cubicBezTo>
                    <a:pt x="653" y="695"/>
                    <a:pt x="664" y="695"/>
                    <a:pt x="664" y="675"/>
                  </a:cubicBezTo>
                  <a:cubicBezTo>
                    <a:pt x="664" y="664"/>
                    <a:pt x="656" y="664"/>
                    <a:pt x="642" y="664"/>
                  </a:cubicBezTo>
                  <a:cubicBezTo>
                    <a:pt x="583" y="664"/>
                    <a:pt x="583" y="658"/>
                    <a:pt x="581" y="629"/>
                  </a:cubicBezTo>
                  <a:lnTo>
                    <a:pt x="521" y="24"/>
                  </a:lnTo>
                  <a:cubicBezTo>
                    <a:pt x="519" y="4"/>
                    <a:pt x="519" y="0"/>
                    <a:pt x="502" y="0"/>
                  </a:cubicBezTo>
                  <a:cubicBezTo>
                    <a:pt x="486" y="0"/>
                    <a:pt x="482" y="7"/>
                    <a:pt x="477" y="15"/>
                  </a:cubicBezTo>
                  <a:close/>
                  <a:moveTo>
                    <a:pt x="255" y="440"/>
                  </a:moveTo>
                  <a:lnTo>
                    <a:pt x="447" y="121"/>
                  </a:lnTo>
                  <a:lnTo>
                    <a:pt x="477" y="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AC5D99A6-6EB6-5641-99FD-AA2C05AE5778}"/>
                </a:ext>
              </a:extLst>
            </p:cNvPr>
            <p:cNvSpPr/>
            <p:nvPr/>
          </p:nvSpPr>
          <p:spPr>
            <a:xfrm>
              <a:off x="4948200" y="64022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15F62747-ADC5-494F-B114-D110FCDF18AA}"/>
                </a:ext>
              </a:extLst>
            </p:cNvPr>
            <p:cNvSpPr/>
            <p:nvPr/>
          </p:nvSpPr>
          <p:spPr>
            <a:xfrm>
              <a:off x="5067000" y="65091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0468F05D-6C31-CC44-A926-21B631CFBFFB}"/>
                </a:ext>
              </a:extLst>
            </p:cNvPr>
            <p:cNvSpPr/>
            <p:nvPr/>
          </p:nvSpPr>
          <p:spPr>
            <a:xfrm>
              <a:off x="5241240" y="66265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9E2E7A6C-A643-E24A-BE07-B24CF997DEEF}"/>
                </a:ext>
              </a:extLst>
            </p:cNvPr>
            <p:cNvSpPr/>
            <p:nvPr/>
          </p:nvSpPr>
          <p:spPr>
            <a:xfrm>
              <a:off x="5379120" y="65091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68163856-8B86-1F4E-9214-99A7524BA662}"/>
                </a:ext>
              </a:extLst>
            </p:cNvPr>
            <p:cNvSpPr/>
            <p:nvPr/>
          </p:nvSpPr>
          <p:spPr>
            <a:xfrm>
              <a:off x="5568480" y="64022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769FEE24-7F3F-A44B-9290-7F8C26445E0B}"/>
                </a:ext>
              </a:extLst>
            </p:cNvPr>
            <p:cNvSpPr/>
            <p:nvPr/>
          </p:nvSpPr>
          <p:spPr>
            <a:xfrm>
              <a:off x="5790240" y="656964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8A6AF7E8-5D11-124C-9E4C-FD51B8EC52FB}"/>
                </a:ext>
              </a:extLst>
            </p:cNvPr>
            <p:cNvSpPr/>
            <p:nvPr/>
          </p:nvSpPr>
          <p:spPr>
            <a:xfrm>
              <a:off x="6127560" y="633276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1"/>
                    <a:pt x="711" y="1271"/>
                  </a:cubicBezTo>
                  <a:lnTo>
                    <a:pt x="128" y="1271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6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1125EBCC-8FA6-554F-8B4E-4D120E5DD8D7}"/>
                </a:ext>
              </a:extLst>
            </p:cNvPr>
            <p:cNvSpPr/>
            <p:nvPr/>
          </p:nvSpPr>
          <p:spPr>
            <a:xfrm>
              <a:off x="6298559" y="695592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301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301" y="37"/>
                    <a:pt x="301" y="35"/>
                  </a:cubicBezTo>
                  <a:cubicBezTo>
                    <a:pt x="301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4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7F72F69B-AB0B-E840-95F5-EB336FD83AF9}"/>
                </a:ext>
              </a:extLst>
            </p:cNvPr>
            <p:cNvSpPr/>
            <p:nvPr/>
          </p:nvSpPr>
          <p:spPr>
            <a:xfrm>
              <a:off x="6680520" y="6414120"/>
              <a:ext cx="238680" cy="24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4" h="695">
                  <a:moveTo>
                    <a:pt x="139" y="583"/>
                  </a:moveTo>
                  <a:cubicBezTo>
                    <a:pt x="101" y="647"/>
                    <a:pt x="64" y="662"/>
                    <a:pt x="20" y="664"/>
                  </a:cubicBezTo>
                  <a:cubicBezTo>
                    <a:pt x="9" y="664"/>
                    <a:pt x="0" y="664"/>
                    <a:pt x="0" y="684"/>
                  </a:cubicBezTo>
                  <a:cubicBezTo>
                    <a:pt x="0" y="689"/>
                    <a:pt x="4" y="695"/>
                    <a:pt x="13" y="695"/>
                  </a:cubicBezTo>
                  <a:cubicBezTo>
                    <a:pt x="40" y="695"/>
                    <a:pt x="68" y="691"/>
                    <a:pt x="97" y="691"/>
                  </a:cubicBezTo>
                  <a:cubicBezTo>
                    <a:pt x="128" y="691"/>
                    <a:pt x="163" y="695"/>
                    <a:pt x="194" y="695"/>
                  </a:cubicBezTo>
                  <a:cubicBezTo>
                    <a:pt x="198" y="695"/>
                    <a:pt x="211" y="695"/>
                    <a:pt x="211" y="675"/>
                  </a:cubicBezTo>
                  <a:cubicBezTo>
                    <a:pt x="211" y="664"/>
                    <a:pt x="202" y="664"/>
                    <a:pt x="196" y="664"/>
                  </a:cubicBezTo>
                  <a:cubicBezTo>
                    <a:pt x="174" y="662"/>
                    <a:pt x="150" y="653"/>
                    <a:pt x="150" y="629"/>
                  </a:cubicBezTo>
                  <a:cubicBezTo>
                    <a:pt x="150" y="618"/>
                    <a:pt x="156" y="607"/>
                    <a:pt x="163" y="594"/>
                  </a:cubicBezTo>
                  <a:lnTo>
                    <a:pt x="238" y="471"/>
                  </a:lnTo>
                  <a:lnTo>
                    <a:pt x="482" y="471"/>
                  </a:lnTo>
                  <a:cubicBezTo>
                    <a:pt x="482" y="491"/>
                    <a:pt x="497" y="623"/>
                    <a:pt x="497" y="631"/>
                  </a:cubicBezTo>
                  <a:cubicBezTo>
                    <a:pt x="497" y="662"/>
                    <a:pt x="447" y="664"/>
                    <a:pt x="427" y="664"/>
                  </a:cubicBezTo>
                  <a:cubicBezTo>
                    <a:pt x="414" y="664"/>
                    <a:pt x="403" y="664"/>
                    <a:pt x="403" y="684"/>
                  </a:cubicBezTo>
                  <a:cubicBezTo>
                    <a:pt x="403" y="695"/>
                    <a:pt x="416" y="695"/>
                    <a:pt x="418" y="695"/>
                  </a:cubicBezTo>
                  <a:cubicBezTo>
                    <a:pt x="458" y="695"/>
                    <a:pt x="499" y="691"/>
                    <a:pt x="539" y="691"/>
                  </a:cubicBezTo>
                  <a:cubicBezTo>
                    <a:pt x="563" y="691"/>
                    <a:pt x="623" y="695"/>
                    <a:pt x="647" y="695"/>
                  </a:cubicBezTo>
                  <a:cubicBezTo>
                    <a:pt x="653" y="695"/>
                    <a:pt x="664" y="695"/>
                    <a:pt x="664" y="675"/>
                  </a:cubicBezTo>
                  <a:cubicBezTo>
                    <a:pt x="664" y="664"/>
                    <a:pt x="656" y="664"/>
                    <a:pt x="642" y="664"/>
                  </a:cubicBezTo>
                  <a:cubicBezTo>
                    <a:pt x="583" y="664"/>
                    <a:pt x="583" y="658"/>
                    <a:pt x="581" y="629"/>
                  </a:cubicBezTo>
                  <a:lnTo>
                    <a:pt x="521" y="24"/>
                  </a:lnTo>
                  <a:cubicBezTo>
                    <a:pt x="519" y="4"/>
                    <a:pt x="519" y="0"/>
                    <a:pt x="502" y="0"/>
                  </a:cubicBezTo>
                  <a:cubicBezTo>
                    <a:pt x="486" y="0"/>
                    <a:pt x="482" y="7"/>
                    <a:pt x="477" y="15"/>
                  </a:cubicBezTo>
                  <a:close/>
                  <a:moveTo>
                    <a:pt x="255" y="440"/>
                  </a:moveTo>
                  <a:lnTo>
                    <a:pt x="447" y="121"/>
                  </a:lnTo>
                  <a:lnTo>
                    <a:pt x="477" y="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E28FA86B-61EF-0A4C-A82D-F0067095ABC1}"/>
                </a:ext>
              </a:extLst>
            </p:cNvPr>
            <p:cNvSpPr/>
            <p:nvPr/>
          </p:nvSpPr>
          <p:spPr>
            <a:xfrm>
              <a:off x="6963120" y="64022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ACC0F1EA-0077-3E4C-8D5F-AA3C9C7D1615}"/>
                </a:ext>
              </a:extLst>
            </p:cNvPr>
            <p:cNvSpPr/>
            <p:nvPr/>
          </p:nvSpPr>
          <p:spPr>
            <a:xfrm>
              <a:off x="7081200" y="65091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32F7E526-56A9-FD48-8674-F8F137BBBDF8}"/>
                </a:ext>
              </a:extLst>
            </p:cNvPr>
            <p:cNvSpPr/>
            <p:nvPr/>
          </p:nvSpPr>
          <p:spPr>
            <a:xfrm>
              <a:off x="7255440" y="66265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9EED30CA-8FC8-0540-9263-3C0702C24E9C}"/>
                </a:ext>
              </a:extLst>
            </p:cNvPr>
            <p:cNvSpPr/>
            <p:nvPr/>
          </p:nvSpPr>
          <p:spPr>
            <a:xfrm>
              <a:off x="7394040" y="65091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0CE196AB-AB31-6D47-AFF5-FB7C4A52A0F2}"/>
                </a:ext>
              </a:extLst>
            </p:cNvPr>
            <p:cNvSpPr/>
            <p:nvPr/>
          </p:nvSpPr>
          <p:spPr>
            <a:xfrm>
              <a:off x="7583399" y="64022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4398311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2124F23-422F-D849-A871-84086E45A4A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8160" y="1944550"/>
            <a:ext cx="9475920" cy="218448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3769A6F-DBC1-8B46-89E9-4C54E63E5D38}"/>
              </a:ext>
            </a:extLst>
          </p:cNvPr>
          <p:cNvSpPr txBox="1"/>
          <p:nvPr/>
        </p:nvSpPr>
        <p:spPr>
          <a:xfrm>
            <a:off x="464040" y="4779190"/>
            <a:ext cx="8419077" cy="2214537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 set: left, right, up, down, no-op (arbitrary number of no-op actions).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SE: squared error relative to true value function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Compare dueling w/ single stream networks (all networks are three-layer MLPs)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Increasing number of actions in above corresponds to increases in no-op actions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Conclusion: Dueling networks can help a lot for large numbers of actions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(especially when actions have similar value)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898C5C4-5F9F-154E-AB0F-9B5B70F52A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Dueling networks for Q-learning</a:t>
            </a: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6DBEBE4-BB70-C745-964A-5F4AFFC67D3D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 rot="16200000">
            <a:off x="2239798" y="382062"/>
            <a:ext cx="5448881" cy="781088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59DFB33-3E17-3648-AAE7-FBB5207CB127}"/>
              </a:ext>
            </a:extLst>
          </p:cNvPr>
          <p:cNvSpPr txBox="1"/>
          <p:nvPr/>
        </p:nvSpPr>
        <p:spPr>
          <a:xfrm>
            <a:off x="1105560" y="7023520"/>
            <a:ext cx="8097386" cy="35633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Change in avg rewards for 57 ALE domains versus (D)DQN w/ single network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EB265EDE-EAD6-4C44-A23A-3D4DD18774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Dueling networks: With DDQN</a:t>
            </a: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C59DFB33-3E17-3648-AAE7-FBB5207CB127}"/>
              </a:ext>
            </a:extLst>
          </p:cNvPr>
          <p:cNvSpPr txBox="1"/>
          <p:nvPr/>
        </p:nvSpPr>
        <p:spPr>
          <a:xfrm>
            <a:off x="747866" y="7023520"/>
            <a:ext cx="8584892" cy="35633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Change in avg rewards for 57 ALE domains versus (rank-based) Prioritized </a:t>
            </a: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D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DQN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EB265EDE-EAD6-4C44-A23A-3D4DD18774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Dueling networks: With PER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68F2D27-D383-B640-87DA-F8142384D5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2201352" y="682244"/>
            <a:ext cx="5494161" cy="7188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211892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3417597E-A83A-FE49-B62E-9643A93B435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F3775F41-E250-6C48-AA29-081905709EE6}" type="slidenum">
              <a:rPr lang="en-US" altLang="en-US"/>
              <a:pPr/>
              <a:t>24</a:t>
            </a:fld>
            <a:endParaRPr lang="en-US" altLang="en-US"/>
          </a:p>
        </p:txBody>
      </p:sp>
      <p:pic>
        <p:nvPicPr>
          <p:cNvPr id="20481" name="Picture 1">
            <a:extLst>
              <a:ext uri="{FF2B5EF4-FFF2-40B4-BE49-F238E27FC236}">
                <a16:creationId xmlns:a16="http://schemas.microsoft.com/office/drawing/2014/main" id="{84F108C5-C780-7749-BA7D-0C2F845E30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0"/>
            <a:ext cx="9144000" cy="7334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6" name="Picture 2">
            <a:extLst>
              <a:ext uri="{FF2B5EF4-FFF2-40B4-BE49-F238E27FC236}">
                <a16:creationId xmlns:a16="http://schemas.microsoft.com/office/drawing/2014/main" id="{16E48CD7-0D9F-AC4E-8634-9FAD243F44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076" y="914400"/>
            <a:ext cx="6144473" cy="44331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3187" name="Picture 3">
            <a:extLst>
              <a:ext uri="{FF2B5EF4-FFF2-40B4-BE49-F238E27FC236}">
                <a16:creationId xmlns:a16="http://schemas.microsoft.com/office/drawing/2014/main" id="{1607CED4-1821-2241-8FD8-2544D9A8FF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2510" y="5564526"/>
            <a:ext cx="6215605" cy="18730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4">
            <a:extLst>
              <a:ext uri="{FF2B5EF4-FFF2-40B4-BE49-F238E27FC236}">
                <a16:creationId xmlns:a16="http://schemas.microsoft.com/office/drawing/2014/main" id="{965C74D3-025D-BF46-8C41-F30855FF62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1930" y="137583"/>
            <a:ext cx="8694539" cy="697111"/>
          </a:xfrm>
        </p:spPr>
        <p:txBody>
          <a:bodyPr>
            <a:normAutofit fontScale="90000"/>
          </a:bodyPr>
          <a:lstStyle/>
          <a:p>
            <a:r>
              <a:rPr lang="en-US" dirty="0"/>
              <a:t>Distributional Q-learning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0BDFE0C-3FA9-3343-8A84-A52CBF86ECD2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82880" y="2148999"/>
            <a:ext cx="4690800" cy="436176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FC960FA-20FE-764B-8CC9-9E1C9C177890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5103360" y="2083840"/>
            <a:ext cx="4803480" cy="451836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111160B8-F4E5-AC4A-B11A-C16B17F796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844496" cy="1461188"/>
          </a:xfrm>
        </p:spPr>
        <p:txBody>
          <a:bodyPr>
            <a:normAutofit/>
          </a:bodyPr>
          <a:lstStyle/>
          <a:p>
            <a:r>
              <a:rPr lang="en-US" sz="4800" dirty="0"/>
              <a:t>Combine all these ideas (Rainbow)!</a:t>
            </a: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EC8B4E-615C-1F4A-B329-F8AA36F882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F648D6A-7CC6-D74A-BBC6-6B3DA0E0BB4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Deep reinforcement learning methods give us powerful function approximation, but with added complications</a:t>
            </a:r>
          </a:p>
          <a:p>
            <a:r>
              <a:rPr lang="en-US" dirty="0"/>
              <a:t>DQN: Deep Q-Networks</a:t>
            </a:r>
          </a:p>
          <a:p>
            <a:pPr lvl="1"/>
            <a:r>
              <a:rPr lang="en-US" dirty="0"/>
              <a:t>Extending Q-learning to use (deep) neural nets as function approximation</a:t>
            </a:r>
          </a:p>
          <a:p>
            <a:r>
              <a:rPr lang="en-US" dirty="0"/>
              <a:t>Many extensions of DQN to improve performance</a:t>
            </a:r>
          </a:p>
          <a:p>
            <a:r>
              <a:rPr lang="en-US" dirty="0"/>
              <a:t>These extensions are typically based on ideas from the tabular case</a:t>
            </a:r>
          </a:p>
        </p:txBody>
      </p:sp>
    </p:spTree>
    <p:extLst>
      <p:ext uri="{BB962C8B-B14F-4D97-AF65-F5344CB8AC3E}">
        <p14:creationId xmlns:p14="http://schemas.microsoft.com/office/powerpoint/2010/main" val="3405898529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1D1EAF-0E98-7142-A2DB-2004A873E7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External lectures (with video)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434F8C-E6B4-7E4E-9641-4056E33837A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DeepMind x UCL</a:t>
            </a:r>
          </a:p>
          <a:p>
            <a:pPr lvl="1"/>
            <a:r>
              <a:rPr lang="en-US" altLang="en-US" sz="2800" dirty="0">
                <a:cs typeface="Arial" panose="020B0604020202020204" pitchFamily="34" charset="0"/>
                <a:hlinkClick r:id="rId2"/>
              </a:rPr>
              <a:t>https://deepmind.com/learning-resources/reinforcement-learning-series-2021</a:t>
            </a:r>
            <a:endParaRPr lang="en-US" dirty="0"/>
          </a:p>
          <a:p>
            <a:r>
              <a:rPr lang="en-US" dirty="0"/>
              <a:t>David Silver</a:t>
            </a:r>
          </a:p>
          <a:p>
            <a:pPr lvl="1"/>
            <a:r>
              <a:rPr lang="en-US" dirty="0">
                <a:hlinkClick r:id="rId3"/>
              </a:rPr>
              <a:t>https://www.davidsilver.uk/teaching/</a:t>
            </a:r>
            <a:endParaRPr lang="en-US" dirty="0"/>
          </a:p>
          <a:p>
            <a:r>
              <a:rPr lang="en-US" dirty="0"/>
              <a:t>Berkeley (Deep RL)</a:t>
            </a:r>
          </a:p>
          <a:p>
            <a:pPr lvl="1"/>
            <a:r>
              <a:rPr lang="en-US" dirty="0">
                <a:hlinkClick r:id="rId4"/>
              </a:rPr>
              <a:t>https://rail.eecs.berkeley.edu/deeprlcourse/</a:t>
            </a:r>
            <a:endParaRPr lang="en-US" dirty="0"/>
          </a:p>
          <a:p>
            <a:r>
              <a:rPr lang="en-US" dirty="0"/>
              <a:t>Coursera, Udacity, etc. also have lectures</a:t>
            </a:r>
          </a:p>
        </p:txBody>
      </p:sp>
    </p:spTree>
    <p:extLst>
      <p:ext uri="{BB962C8B-B14F-4D97-AF65-F5344CB8AC3E}">
        <p14:creationId xmlns:p14="http://schemas.microsoft.com/office/powerpoint/2010/main" val="352083812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>
            <a:extLst>
              <a:ext uri="{FF2B5EF4-FFF2-40B4-BE49-F238E27FC236}">
                <a16:creationId xmlns:a16="http://schemas.microsoft.com/office/drawing/2014/main" id="{37CB92A2-730B-CA40-870C-9948B62CE2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26917"/>
            <a:ext cx="10058400" cy="6062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B4294200-DC88-6846-92A7-0E69305959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786623" cy="986478"/>
          </a:xfrm>
        </p:spPr>
        <p:txBody>
          <a:bodyPr>
            <a:normAutofit/>
          </a:bodyPr>
          <a:lstStyle/>
          <a:p>
            <a:r>
              <a:rPr lang="en-US" altLang="en-US" sz="3800" dirty="0">
                <a:cs typeface="Arial" panose="020B0604020202020204" pitchFamily="34" charset="0"/>
              </a:rPr>
              <a:t>From the end of lecture 9 (Volodymyr </a:t>
            </a:r>
            <a:r>
              <a:rPr lang="en-US" altLang="en-US" sz="3800" dirty="0" err="1">
                <a:cs typeface="Arial" panose="020B0604020202020204" pitchFamily="34" charset="0"/>
              </a:rPr>
              <a:t>Mnih</a:t>
            </a:r>
            <a:r>
              <a:rPr lang="en-US" altLang="en-US" sz="3800" dirty="0">
                <a:cs typeface="Arial" panose="020B0604020202020204" pitchFamily="34" charset="0"/>
              </a:rPr>
              <a:t>)</a:t>
            </a:r>
            <a:endParaRPr lang="en-US" sz="3800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>
            <a:extLst>
              <a:ext uri="{FF2B5EF4-FFF2-40B4-BE49-F238E27FC236}">
                <a16:creationId xmlns:a16="http://schemas.microsoft.com/office/drawing/2014/main" id="{8C24650F-20AE-574E-BB35-F864F57B7D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185568"/>
            <a:ext cx="6169306" cy="56842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123" name="Text Box 3">
            <a:extLst>
              <a:ext uri="{FF2B5EF4-FFF2-40B4-BE49-F238E27FC236}">
                <a16:creationId xmlns:a16="http://schemas.microsoft.com/office/drawing/2014/main" id="{3DCC2567-C401-204A-BE50-68A559278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916137"/>
            <a:ext cx="8171727" cy="66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https://</a:t>
            </a:r>
            <a:r>
              <a:rPr lang="en-US" altLang="en-US" sz="2400" dirty="0" err="1">
                <a:cs typeface="Segoe UI" panose="020B0502040204020203" pitchFamily="34" charset="0"/>
              </a:rPr>
              <a:t>spinningup.openai.com</a:t>
            </a:r>
            <a:r>
              <a:rPr lang="en-US" altLang="en-US" sz="2400" dirty="0">
                <a:cs typeface="Segoe UI" panose="020B0502040204020203" pitchFamily="34" charset="0"/>
              </a:rPr>
              <a:t>/</a:t>
            </a:r>
            <a:r>
              <a:rPr lang="en-US" altLang="en-US" sz="2400" dirty="0" err="1">
                <a:cs typeface="Segoe UI" panose="020B0502040204020203" pitchFamily="34" charset="0"/>
              </a:rPr>
              <a:t>en</a:t>
            </a:r>
            <a:r>
              <a:rPr lang="en-US" altLang="en-US" sz="2400" dirty="0">
                <a:cs typeface="Segoe UI" panose="020B0502040204020203" pitchFamily="34" charset="0"/>
              </a:rPr>
              <a:t>/latest/</a:t>
            </a:r>
            <a:r>
              <a:rPr lang="en-US" altLang="en-US" sz="2400" dirty="0" err="1">
                <a:cs typeface="Segoe UI" panose="020B0502040204020203" pitchFamily="34" charset="0"/>
              </a:rPr>
              <a:t>index.html</a:t>
            </a:r>
            <a:endParaRPr lang="en-US" altLang="en-US" sz="2400" dirty="0">
              <a:cs typeface="Segoe UI" panose="020B0502040204020203" pitchFamily="34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29780B4F-3D93-6A4D-808A-C54DFC16D5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511916"/>
          </a:xfrm>
        </p:spPr>
        <p:txBody>
          <a:bodyPr>
            <a:normAutofit fontScale="90000"/>
          </a:bodyPr>
          <a:lstStyle/>
          <a:p>
            <a:r>
              <a:rPr lang="en-US" dirty="0"/>
              <a:t>Getting Deep RL working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473536-BFD3-454A-B729-80B95C8770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Deep policy gradient (A3C)</a:t>
            </a:r>
          </a:p>
        </p:txBody>
      </p:sp>
      <p:pic>
        <p:nvPicPr>
          <p:cNvPr id="4" name="Online Media 3" descr="Asynchronous Methods for Deep Reinforcement Learning: TORCS">
            <a:hlinkClick r:id="" action="ppaction://media"/>
            <a:extLst>
              <a:ext uri="{FF2B5EF4-FFF2-40B4-BE49-F238E27FC236}">
                <a16:creationId xmlns:a16="http://schemas.microsoft.com/office/drawing/2014/main" id="{97DC557B-29F1-9E4F-9B26-6E20F0A23818}"/>
              </a:ext>
            </a:extLst>
          </p:cNvPr>
          <p:cNvPicPr>
            <a:picLocks noGrp="1" noRot="1" noChangeAspect="1"/>
          </p:cNvPicPr>
          <p:nvPr>
            <p:ph idx="1"/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777875" y="2012950"/>
            <a:ext cx="8526463" cy="4795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8793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BA027E52-2BFD-9847-AE47-F8BB3B748B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>
            <a:normAutofit/>
          </a:bodyPr>
          <a:lstStyle/>
          <a:p>
            <a:r>
              <a:rPr lang="en-US" sz="4400" dirty="0"/>
              <a:t>A selection of ‘modern’ RL algorithms</a:t>
            </a: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62913989-BBDC-F644-BB8F-62B338E855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268" y="1510497"/>
            <a:ext cx="9782089" cy="4971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0B2C436-2CE5-6C40-8B40-0F598F1CAB10}"/>
              </a:ext>
            </a:extLst>
          </p:cNvPr>
          <p:cNvSpPr txBox="1"/>
          <p:nvPr/>
        </p:nvSpPr>
        <p:spPr>
          <a:xfrm>
            <a:off x="2685327" y="6787859"/>
            <a:ext cx="71478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From: https://</a:t>
            </a:r>
            <a:r>
              <a:rPr lang="en-US" dirty="0" err="1"/>
              <a:t>spinningup.openai.com</a:t>
            </a:r>
            <a:r>
              <a:rPr lang="en-US" dirty="0"/>
              <a:t>/</a:t>
            </a:r>
            <a:r>
              <a:rPr lang="en-US" dirty="0" err="1"/>
              <a:t>en</a:t>
            </a:r>
            <a:r>
              <a:rPr lang="en-US" dirty="0"/>
              <a:t>/latest/</a:t>
            </a:r>
            <a:r>
              <a:rPr lang="en-US" dirty="0" err="1"/>
              <a:t>spinningup</a:t>
            </a:r>
            <a:r>
              <a:rPr lang="en-US" dirty="0"/>
              <a:t>/rl_intro2.html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E5460496-B644-A542-B01A-E1707DDF3C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268" y="1510497"/>
            <a:ext cx="9782089" cy="4971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1412266-108E-E44D-9514-3122C1FFE7A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9580D5D-F8D4-E44C-B662-D90F1E49E39F}" type="slidenum">
              <a:rPr lang="en-US" altLang="en-US"/>
              <a:pPr/>
              <a:t>248</a:t>
            </a:fld>
            <a:endParaRPr lang="en-US" altLang="en-US"/>
          </a:p>
        </p:txBody>
      </p:sp>
      <p:sp>
        <p:nvSpPr>
          <p:cNvPr id="7171" name="AutoShape 3">
            <a:extLst>
              <a:ext uri="{FF2B5EF4-FFF2-40B4-BE49-F238E27FC236}">
                <a16:creationId xmlns:a16="http://schemas.microsoft.com/office/drawing/2014/main" id="{9EE154B0-7F0E-1F42-A758-37B7EDDB6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3602038"/>
            <a:ext cx="2651125" cy="1371600"/>
          </a:xfrm>
          <a:prstGeom prst="roundRect">
            <a:avLst>
              <a:gd name="adj" fmla="val 116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8D4C3A06-CE56-C24E-ABDA-2AA4ED9CA3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>
            <a:normAutofit/>
          </a:bodyPr>
          <a:lstStyle/>
          <a:p>
            <a:r>
              <a:rPr lang="en-US" sz="4400" dirty="0"/>
              <a:t>A selection of ‘modern’ RL algorithms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E1BDDAA6-DDB5-864A-A51B-1E141EA876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268" y="1510497"/>
            <a:ext cx="9782089" cy="4971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FFC5C6A-7C24-DA43-B15A-CD087C938F7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C57C1549-E512-184B-B01A-F87133251D8B}" type="slidenum">
              <a:rPr lang="en-US" altLang="en-US"/>
              <a:pPr/>
              <a:t>249</a:t>
            </a:fld>
            <a:endParaRPr lang="en-US" altLang="en-US"/>
          </a:p>
        </p:txBody>
      </p:sp>
      <p:sp>
        <p:nvSpPr>
          <p:cNvPr id="8195" name="AutoShape 3">
            <a:extLst>
              <a:ext uri="{FF2B5EF4-FFF2-40B4-BE49-F238E27FC236}">
                <a16:creationId xmlns:a16="http://schemas.microsoft.com/office/drawing/2014/main" id="{495CFE50-85B0-8945-B9A9-BCC18C209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7763" y="3602038"/>
            <a:ext cx="2576512" cy="1371600"/>
          </a:xfrm>
          <a:prstGeom prst="roundRect">
            <a:avLst>
              <a:gd name="adj" fmla="val 116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F43469CC-5613-0146-B8AE-DFD4F546B0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>
            <a:normAutofit/>
          </a:bodyPr>
          <a:lstStyle/>
          <a:p>
            <a:r>
              <a:rPr lang="en-US" sz="4400" dirty="0"/>
              <a:t>A selection of ‘modern’ RL algorithms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>
            <a:extLst>
              <a:ext uri="{FF2B5EF4-FFF2-40B4-BE49-F238E27FC236}">
                <a16:creationId xmlns:a16="http://schemas.microsoft.com/office/drawing/2014/main" id="{90DF7031-4BB8-DD44-9440-A07A8109ED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4900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F600058-F915-4B4D-970D-C64DBDE2A3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40435"/>
            <a:ext cx="8694539" cy="581365"/>
          </a:xfrm>
        </p:spPr>
        <p:txBody>
          <a:bodyPr>
            <a:normAutofit fontScale="90000"/>
          </a:bodyPr>
          <a:lstStyle/>
          <a:p>
            <a:r>
              <a:rPr lang="en-US" dirty="0"/>
              <a:t>How to choose 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7D65EE65-0F58-7C4C-B663-8C8342ECEF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268" y="1510497"/>
            <a:ext cx="9782089" cy="4971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219" name="AutoShape 3">
            <a:extLst>
              <a:ext uri="{FF2B5EF4-FFF2-40B4-BE49-F238E27FC236}">
                <a16:creationId xmlns:a16="http://schemas.microsoft.com/office/drawing/2014/main" id="{65248AF1-A478-EF4E-9CEC-341CC374B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50" y="3602038"/>
            <a:ext cx="2549525" cy="1884362"/>
          </a:xfrm>
          <a:prstGeom prst="roundRect">
            <a:avLst>
              <a:gd name="adj" fmla="val 83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3AAC74F-3D65-BD46-B9FD-E3024A98AF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>
            <a:normAutofit/>
          </a:bodyPr>
          <a:lstStyle/>
          <a:p>
            <a:r>
              <a:rPr lang="en-US" sz="4400" dirty="0"/>
              <a:t>A selection of ‘modern’ RL algorithms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>
            <a:extLst>
              <a:ext uri="{FF2B5EF4-FFF2-40B4-BE49-F238E27FC236}">
                <a16:creationId xmlns:a16="http://schemas.microsoft.com/office/drawing/2014/main" id="{BB84F6E4-9F2D-514B-BAFC-3A149211C2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268" y="1510497"/>
            <a:ext cx="9782089" cy="4971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243" name="AutoShape 3">
            <a:extLst>
              <a:ext uri="{FF2B5EF4-FFF2-40B4-BE49-F238E27FC236}">
                <a16:creationId xmlns:a16="http://schemas.microsoft.com/office/drawing/2014/main" id="{E34EA5D3-2EF9-8442-BB39-21A11AD52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" y="3602038"/>
            <a:ext cx="3556000" cy="2981325"/>
          </a:xfrm>
          <a:prstGeom prst="roundRect">
            <a:avLst>
              <a:gd name="adj" fmla="val 51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00F6536A-DCF7-8D40-BC5E-93762F075A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>
            <a:normAutofit/>
          </a:bodyPr>
          <a:lstStyle/>
          <a:p>
            <a:r>
              <a:rPr lang="en-US" sz="4400" dirty="0"/>
              <a:t>A selection of ‘modern’ RL algorithms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>
            <a:extLst>
              <a:ext uri="{FF2B5EF4-FFF2-40B4-BE49-F238E27FC236}">
                <a16:creationId xmlns:a16="http://schemas.microsoft.com/office/drawing/2014/main" id="{6C26343A-D832-2341-8638-4BC3DA3B0E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371600"/>
            <a:ext cx="3657600" cy="551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1267" name="Picture 3">
            <a:extLst>
              <a:ext uri="{FF2B5EF4-FFF2-40B4-BE49-F238E27FC236}">
                <a16:creationId xmlns:a16="http://schemas.microsoft.com/office/drawing/2014/main" id="{CB6EC07F-B3C9-C140-B37F-B890594F18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371600"/>
            <a:ext cx="5486400" cy="303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957838D3-34D9-4C4A-94B9-7C9154481D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821347" cy="969116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2000"/>
              </a:spcBef>
            </a:pPr>
            <a:r>
              <a:rPr lang="en-US" altLang="en-US" sz="3800" dirty="0"/>
              <a:t>Paradigm so far: Generalized policy iteration</a:t>
            </a:r>
          </a:p>
        </p:txBody>
      </p:sp>
      <p:sp>
        <p:nvSpPr>
          <p:cNvPr id="8" name="Text Box 4">
            <a:extLst>
              <a:ext uri="{FF2B5EF4-FFF2-40B4-BE49-F238E27FC236}">
                <a16:creationId xmlns:a16="http://schemas.microsoft.com/office/drawing/2014/main" id="{86087CB7-30D3-A74C-B65E-12D73A538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1" y="3971400"/>
            <a:ext cx="5324354" cy="3283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"Almost all reinforcement learning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methods are well described as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GPI [Generalized Policy Iteration].”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3BBBAE1A-9269-1E41-B1B4-BD831F750B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371600"/>
            <a:ext cx="3657600" cy="551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2291" name="Picture 3">
            <a:extLst>
              <a:ext uri="{FF2B5EF4-FFF2-40B4-BE49-F238E27FC236}">
                <a16:creationId xmlns:a16="http://schemas.microsoft.com/office/drawing/2014/main" id="{5693E132-4E1D-614F-8645-F36798601A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371600"/>
            <a:ext cx="5486400" cy="303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292" name="Text Box 4">
            <a:extLst>
              <a:ext uri="{FF2B5EF4-FFF2-40B4-BE49-F238E27FC236}">
                <a16:creationId xmlns:a16="http://schemas.microsoft.com/office/drawing/2014/main" id="{4D1EFD72-514D-8A42-813F-781FB32D7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1" y="3971400"/>
            <a:ext cx="5324354" cy="3283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"Almost all reinforcement learning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methods are well described as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GPI [Generalized Policy Iteration].”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b="1" dirty="0">
                <a:cs typeface="Segoe UI" panose="020B0502040204020203" pitchFamily="34" charset="0"/>
              </a:rPr>
              <a:t>Do we really need to</a:t>
            </a:r>
            <a:br>
              <a:rPr lang="en-US" altLang="en-US" sz="2400" b="1" dirty="0">
                <a:cs typeface="Segoe UI" panose="020B0502040204020203" pitchFamily="34" charset="0"/>
              </a:rPr>
            </a:br>
            <a:r>
              <a:rPr lang="en-US" altLang="en-US" sz="2400" b="1" dirty="0">
                <a:cs typeface="Segoe UI" panose="020B0502040204020203" pitchFamily="34" charset="0"/>
              </a:rPr>
              <a:t>learn a value function?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7778D12C-5B3D-3442-B393-204218D271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821347" cy="969116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2000"/>
              </a:spcBef>
            </a:pPr>
            <a:r>
              <a:rPr lang="en-US" altLang="en-US" sz="3800" dirty="0"/>
              <a:t>Paradigm so far: Generalized policy iteration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>
            <a:extLst>
              <a:ext uri="{FF2B5EF4-FFF2-40B4-BE49-F238E27FC236}">
                <a16:creationId xmlns:a16="http://schemas.microsoft.com/office/drawing/2014/main" id="{76904791-5317-A34A-A830-978A5F4F8D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1371600"/>
            <a:ext cx="3657600" cy="274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339" name="Text Box 3">
            <a:extLst>
              <a:ext uri="{FF2B5EF4-FFF2-40B4-BE49-F238E27FC236}">
                <a16:creationId xmlns:a16="http://schemas.microsoft.com/office/drawing/2014/main" id="{3F777A83-8ECF-B543-B9BA-81196C4C5A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Sometimes, the policy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might be quite simple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Breakout: Do not die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(ensure paddle is always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underneath ball)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5ACF83E-0DB4-7D45-8EC7-CE75323FD4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821347" cy="801283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2000"/>
              </a:spcBef>
            </a:pPr>
            <a:r>
              <a:rPr lang="en-US" altLang="en-US" sz="3800" dirty="0"/>
              <a:t>Do we really need to learn a value function?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9B58D393-7166-5F4B-A4C0-F78BF4121B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1371600"/>
            <a:ext cx="3657600" cy="274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387" name="Text Box 3">
            <a:extLst>
              <a:ext uri="{FF2B5EF4-FFF2-40B4-BE49-F238E27FC236}">
                <a16:creationId xmlns:a16="http://schemas.microsoft.com/office/drawing/2014/main" id="{4BC0B1E3-8582-5342-B725-09ED0B4809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Sometimes, the policy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might be quite simple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Breakout: Do not die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(ensure paddle is always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underneath ball)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In contrast, value function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might be quite complicated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(depends on remaining bricks, etc.)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“Yak shaving”: Do not make the solution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more complicated than the original problem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98F34788-0FC9-1747-80E5-5A390F6114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821347" cy="801283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2000"/>
              </a:spcBef>
            </a:pPr>
            <a:r>
              <a:rPr lang="en-US" altLang="en-US" sz="3800" dirty="0"/>
              <a:t>Do we really need to learn a value function?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Approaches to control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>
            <a:lvl1pPr>
              <a:defRPr>
                <a:solidFill>
                  <a:srgbClr val="009051"/>
                </a:solidFill>
              </a:defRPr>
            </a:lvl1pPr>
          </a:lstStyle>
          <a:p>
            <a:r>
              <a:rPr dirty="0">
                <a:solidFill>
                  <a:schemeClr val="tx1"/>
                </a:solidFill>
              </a:rPr>
              <a:t>Approaches to control</a:t>
            </a:r>
          </a:p>
        </p:txBody>
      </p:sp>
      <p:sp>
        <p:nvSpPr>
          <p:cNvPr id="200" name="Previous approach: Action-value methods:…"/>
          <p:cNvSpPr txBox="1">
            <a:spLocks noGrp="1"/>
          </p:cNvSpPr>
          <p:nvPr>
            <p:ph type="body" idx="1"/>
          </p:nvPr>
        </p:nvSpPr>
        <p:spPr>
          <a:xfrm>
            <a:off x="896272" y="1968665"/>
            <a:ext cx="8475104" cy="5108687"/>
          </a:xfrm>
          <a:prstGeom prst="rect">
            <a:avLst/>
          </a:prstGeom>
        </p:spPr>
        <p:txBody>
          <a:bodyPr anchor="t">
            <a:noAutofit/>
          </a:bodyPr>
          <a:lstStyle/>
          <a:p>
            <a:pPr marL="668392" indent="-429681" defTabSz="439229">
              <a:spcBef>
                <a:spcPts val="1183"/>
              </a:spcBef>
              <a:buSzPct val="100000"/>
              <a:buAutoNum type="arabicPeriod"/>
              <a:defRPr sz="4074"/>
            </a:pPr>
            <a:r>
              <a:rPr sz="2400" dirty="0"/>
              <a:t>Previous approach: </a:t>
            </a:r>
            <a:r>
              <a:rPr sz="2400" i="1" dirty="0">
                <a:solidFill>
                  <a:schemeClr val="accent5"/>
                </a:solidFill>
              </a:rPr>
              <a:t>Action-value methods</a:t>
            </a:r>
            <a:r>
              <a:rPr sz="2400" dirty="0"/>
              <a:t>: </a:t>
            </a:r>
          </a:p>
          <a:p>
            <a:pPr marL="916652" lvl="1" indent="-343744" defTabSz="439229">
              <a:spcBef>
                <a:spcPts val="1183"/>
              </a:spcBef>
              <a:buSzPct val="100000"/>
              <a:defRPr sz="4074"/>
            </a:pPr>
            <a:r>
              <a:rPr sz="2400" dirty="0"/>
              <a:t>learn the value of each action </a:t>
            </a:r>
          </a:p>
          <a:p>
            <a:pPr marL="916652" lvl="1" indent="-343744" defTabSz="439229">
              <a:spcBef>
                <a:spcPts val="1183"/>
              </a:spcBef>
              <a:buSzPct val="100000"/>
              <a:defRPr sz="4074"/>
            </a:pPr>
            <a:r>
              <a:rPr sz="2400" dirty="0"/>
              <a:t>pick the max (usually)</a:t>
            </a:r>
          </a:p>
          <a:p>
            <a:pPr marL="668392" indent="-429681" defTabSz="439229">
              <a:spcBef>
                <a:spcPts val="1183"/>
              </a:spcBef>
              <a:buSzPct val="100000"/>
              <a:buAutoNum type="arabicPeriod"/>
              <a:defRPr sz="4074"/>
            </a:pPr>
            <a:r>
              <a:rPr sz="2400" dirty="0"/>
              <a:t>New approach: </a:t>
            </a:r>
            <a:r>
              <a:rPr sz="2400" i="1" dirty="0">
                <a:solidFill>
                  <a:schemeClr val="accent5"/>
                </a:solidFill>
              </a:rPr>
              <a:t>Policy-gradient methods</a:t>
            </a:r>
            <a:r>
              <a:rPr sz="2400" dirty="0"/>
              <a:t>: </a:t>
            </a:r>
          </a:p>
          <a:p>
            <a:pPr marL="916652" lvl="1" indent="-343744" defTabSz="439229">
              <a:spcBef>
                <a:spcPts val="1183"/>
              </a:spcBef>
              <a:buSzPct val="100000"/>
              <a:defRPr sz="4074"/>
            </a:pPr>
            <a:r>
              <a:rPr sz="2400" dirty="0"/>
              <a:t>learn the parameters of a stochastic policy</a:t>
            </a:r>
            <a:r>
              <a:rPr lang="en-US" sz="2400" dirty="0"/>
              <a:t> (or a continuous-action policy)</a:t>
            </a:r>
            <a:endParaRPr sz="2400" dirty="0"/>
          </a:p>
          <a:p>
            <a:pPr marL="916652" lvl="1" indent="-343744" defTabSz="439229">
              <a:spcBef>
                <a:spcPts val="1183"/>
              </a:spcBef>
              <a:buSzPct val="100000"/>
              <a:defRPr sz="4074"/>
            </a:pPr>
            <a:r>
              <a:rPr sz="2400" dirty="0"/>
              <a:t>update by gradient ascent in performance</a:t>
            </a:r>
          </a:p>
          <a:p>
            <a:pPr marL="1002588" lvl="1" indent="-429681" defTabSz="439229">
              <a:spcBef>
                <a:spcPts val="1183"/>
              </a:spcBef>
              <a:buSzPct val="125000"/>
              <a:defRPr sz="4074"/>
            </a:pPr>
            <a:r>
              <a:rPr sz="2400" dirty="0"/>
              <a:t>includes </a:t>
            </a:r>
            <a:r>
              <a:rPr sz="2400" i="1" dirty="0"/>
              <a:t>actor-critic methods</a:t>
            </a:r>
            <a:r>
              <a:rPr sz="2400" dirty="0"/>
              <a:t>, which learn </a:t>
            </a:r>
            <a:r>
              <a:rPr sz="2400" i="1" dirty="0"/>
              <a:t>both</a:t>
            </a:r>
            <a:r>
              <a:rPr sz="2400" dirty="0"/>
              <a:t> value and policy parameters</a:t>
            </a:r>
          </a:p>
        </p:txBody>
      </p:sp>
    </p:spTree>
    <p:extLst>
      <p:ext uri="{BB962C8B-B14F-4D97-AF65-F5344CB8AC3E}">
        <p14:creationId xmlns:p14="http://schemas.microsoft.com/office/powerpoint/2010/main" val="855017207"/>
      </p:ext>
    </p:extLst>
  </p:cSld>
  <p:clrMapOvr>
    <a:masterClrMapping/>
  </p:clrMapOvr>
  <p:transition spd="med"/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C98381-8C3F-7743-9738-7BC8E76B4F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approximate policies rather than values?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60D277C-FBE5-B241-937E-C9ED94FD034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Autofit/>
          </a:bodyPr>
          <a:lstStyle/>
          <a:p>
            <a:pPr>
              <a:spcBef>
                <a:spcPts val="1765"/>
              </a:spcBef>
            </a:pPr>
            <a:r>
              <a:rPr lang="en-US" sz="2400" dirty="0"/>
              <a:t>In many problems, the policy is simpler to  approximate than the value function</a:t>
            </a:r>
          </a:p>
          <a:p>
            <a:pPr>
              <a:spcBef>
                <a:spcPts val="1765"/>
              </a:spcBef>
            </a:pPr>
            <a:r>
              <a:rPr lang="en-US" sz="2400" dirty="0"/>
              <a:t>In some problems, the optimal policy is stochastic</a:t>
            </a:r>
          </a:p>
          <a:p>
            <a:pPr lvl="1">
              <a:spcBef>
                <a:spcPts val="1765"/>
              </a:spcBef>
            </a:pPr>
            <a:r>
              <a:rPr lang="en-US" sz="2400" dirty="0"/>
              <a:t>e.g., multi-agent, function approximation</a:t>
            </a:r>
          </a:p>
          <a:p>
            <a:pPr>
              <a:spcBef>
                <a:spcPts val="1765"/>
              </a:spcBef>
            </a:pPr>
            <a:r>
              <a:rPr lang="en-US" sz="2400" dirty="0"/>
              <a:t>To enable smoother change in policies</a:t>
            </a:r>
          </a:p>
          <a:p>
            <a:pPr>
              <a:spcBef>
                <a:spcPts val="1765"/>
              </a:spcBef>
            </a:pPr>
            <a:r>
              <a:rPr lang="en-US" sz="2400" dirty="0"/>
              <a:t>To avoid a search on every step (the max)</a:t>
            </a:r>
          </a:p>
          <a:p>
            <a:pPr>
              <a:spcBef>
                <a:spcPts val="1765"/>
              </a:spcBef>
            </a:pPr>
            <a:r>
              <a:rPr lang="en-US" altLang="en-US" sz="2400" dirty="0">
                <a:cs typeface="Segoe UI" panose="020B0502040204020203" pitchFamily="34" charset="0"/>
              </a:rPr>
              <a:t>Easier to inject policy-related prior knowledge (e.g., as the initial policy)</a:t>
            </a:r>
          </a:p>
        </p:txBody>
      </p:sp>
    </p:spTree>
    <p:extLst>
      <p:ext uri="{BB962C8B-B14F-4D97-AF65-F5344CB8AC3E}">
        <p14:creationId xmlns:p14="http://schemas.microsoft.com/office/powerpoint/2010/main" val="2905976614"/>
      </p:ext>
    </p:extLst>
  </p:cSld>
  <p:clrMapOvr>
    <a:masterClrMapping/>
  </p:clrMapOvr>
  <p:transition spd="med"/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Policy Approximation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>
            <a:lvl1pPr>
              <a:defRPr>
                <a:solidFill>
                  <a:srgbClr val="669C35"/>
                </a:solidFill>
              </a:defRPr>
            </a:lvl1pPr>
          </a:lstStyle>
          <a:p>
            <a:r>
              <a:rPr dirty="0">
                <a:solidFill>
                  <a:schemeClr val="tx1"/>
                </a:solidFill>
              </a:rPr>
              <a:t>Policy Approximation</a:t>
            </a:r>
          </a:p>
        </p:txBody>
      </p:sp>
      <p:sp>
        <p:nvSpPr>
          <p:cNvPr id="212" name="Policy = a function from state to action…"/>
          <p:cNvSpPr txBox="1">
            <a:spLocks noGrp="1"/>
          </p:cNvSpPr>
          <p:nvPr>
            <p:ph type="body" idx="1"/>
          </p:nvPr>
        </p:nvSpPr>
        <p:spPr>
          <a:xfrm>
            <a:off x="984862" y="1791485"/>
            <a:ext cx="8286460" cy="5571323"/>
          </a:xfrm>
          <a:prstGeom prst="rect">
            <a:avLst/>
          </a:prstGeom>
        </p:spPr>
        <p:txBody>
          <a:bodyPr>
            <a:normAutofit fontScale="70000" lnSpcReduction="20000"/>
          </a:bodyPr>
          <a:lstStyle/>
          <a:p>
            <a:r>
              <a:rPr sz="2800" dirty="0"/>
              <a:t>Policy = a function from state to action</a:t>
            </a:r>
          </a:p>
          <a:p>
            <a:pPr lvl="1"/>
            <a:r>
              <a:rPr sz="2400" dirty="0"/>
              <a:t>How does the agent select actions?</a:t>
            </a:r>
          </a:p>
          <a:p>
            <a:pPr lvl="1"/>
            <a:r>
              <a:rPr sz="2400" dirty="0"/>
              <a:t>In such a way that it can be affected by learning?</a:t>
            </a:r>
          </a:p>
          <a:p>
            <a:pPr lvl="1"/>
            <a:r>
              <a:rPr sz="2400" dirty="0"/>
              <a:t>In such a way as to assure exploration?</a:t>
            </a:r>
          </a:p>
          <a:p>
            <a:r>
              <a:rPr sz="2800" dirty="0"/>
              <a:t> Approximation: there are too many states and/or actions to represent all policies</a:t>
            </a:r>
          </a:p>
          <a:p>
            <a:pPr lvl="1"/>
            <a:r>
              <a:rPr sz="2400" dirty="0"/>
              <a:t>To handle large/continuous action spaces</a:t>
            </a:r>
            <a:endParaRPr lang="en-US" sz="2400" dirty="0"/>
          </a:p>
          <a:p>
            <a:r>
              <a:rPr lang="en-US" sz="2800" dirty="0"/>
              <a:t>Any parameterization is ok as long as it is differentiable (we are going to use gradient methods)</a:t>
            </a:r>
            <a:endParaRPr sz="2800" dirty="0"/>
          </a:p>
        </p:txBody>
      </p:sp>
    </p:spTree>
    <p:extLst>
      <p:ext uri="{BB962C8B-B14F-4D97-AF65-F5344CB8AC3E}">
        <p14:creationId xmlns:p14="http://schemas.microsoft.com/office/powerpoint/2010/main" val="941009885"/>
      </p:ext>
    </p:extLst>
  </p:cSld>
  <p:clrMapOvr>
    <a:masterClrMapping/>
  </p:clrMapOvr>
  <p:transition spd="med"/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2">
            <a:extLst>
              <a:ext uri="{FF2B5EF4-FFF2-40B4-BE49-F238E27FC236}">
                <a16:creationId xmlns:a16="http://schemas.microsoft.com/office/drawing/2014/main" id="{4A9A2D12-E2AF-4349-99F7-F9D6DFA7FA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46164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-	Most methods are on-policy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Frequently applied to continuous control tasks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Higher variance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Less sample efficient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	Less well-understood overall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(still very much in active development)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25F68468-5CF7-AB4F-BD3C-D1A779900C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/>
          <a:lstStyle/>
          <a:p>
            <a:r>
              <a:rPr lang="en-US" dirty="0"/>
              <a:t>Some notes/disadvantages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Text Box 3">
            <a:extLst>
              <a:ext uri="{FF2B5EF4-FFF2-40B4-BE49-F238E27FC236}">
                <a16:creationId xmlns:a16="http://schemas.microsoft.com/office/drawing/2014/main" id="{71606650-894D-EA49-B015-9B1AC9E6E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Maybe a single </a:t>
            </a:r>
            <a:r>
              <a:rPr lang="en-US" altLang="en-US" sz="2400" i="1" dirty="0">
                <a:cs typeface="Segoe UI" panose="020B0502040204020203" pitchFamily="34" charset="0"/>
              </a:rPr>
              <a:t>n</a:t>
            </a:r>
            <a:r>
              <a:rPr lang="en-US" altLang="en-US" sz="2400" dirty="0">
                <a:cs typeface="Segoe UI" panose="020B0502040204020203" pitchFamily="34" charset="0"/>
              </a:rPr>
              <a:t> is not the best idea?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AA0D9D38-CA90-9B45-A72B-06A57E793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40435"/>
            <a:ext cx="8694539" cy="581365"/>
          </a:xfrm>
        </p:spPr>
        <p:txBody>
          <a:bodyPr>
            <a:normAutofit fontScale="90000"/>
          </a:bodyPr>
          <a:lstStyle/>
          <a:p>
            <a:r>
              <a:rPr lang="en-US" dirty="0"/>
              <a:t>How to choose n</a:t>
            </a:r>
          </a:p>
        </p:txBody>
      </p:sp>
      <p:pic>
        <p:nvPicPr>
          <p:cNvPr id="7" name="Picture 2">
            <a:extLst>
              <a:ext uri="{FF2B5EF4-FFF2-40B4-BE49-F238E27FC236}">
                <a16:creationId xmlns:a16="http://schemas.microsoft.com/office/drawing/2014/main" id="{40A4184A-6FA1-3F41-8E9F-C78BAB30A3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867" y="1371601"/>
            <a:ext cx="9680890" cy="47166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ext Box 2">
            <a:extLst>
              <a:ext uri="{FF2B5EF4-FFF2-40B4-BE49-F238E27FC236}">
                <a16:creationId xmlns:a16="http://schemas.microsoft.com/office/drawing/2014/main" id="{DF32EC7B-7C7B-5443-9015-564432CA17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316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Optimize the policy directly with respect to some objective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Consider a </a:t>
            </a:r>
            <a:r>
              <a:rPr lang="en-US" altLang="en-US" sz="2400" u="sng" dirty="0">
                <a:cs typeface="Segoe UI" panose="020B0502040204020203" pitchFamily="34" charset="0"/>
              </a:rPr>
              <a:t>parameterized family</a:t>
            </a:r>
            <a:r>
              <a:rPr lang="en-US" altLang="en-US" sz="2400" dirty="0">
                <a:cs typeface="Segoe UI" panose="020B0502040204020203" pitchFamily="34" charset="0"/>
              </a:rPr>
              <a:t> of policies: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Define a scalar </a:t>
            </a:r>
            <a:r>
              <a:rPr lang="en-US" altLang="en-US" sz="2400" u="sng" dirty="0">
                <a:cs typeface="Segoe UI" panose="020B0502040204020203" pitchFamily="34" charset="0"/>
              </a:rPr>
              <a:t>performance measure</a:t>
            </a:r>
            <a:r>
              <a:rPr lang="en-US" altLang="en-US" sz="2400" dirty="0">
                <a:cs typeface="Segoe UI" panose="020B0502040204020203" pitchFamily="34" charset="0"/>
              </a:rPr>
              <a:t>     </a:t>
            </a:r>
            <a:r>
              <a:rPr lang="en-US" altLang="en-US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J</a:t>
            </a: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en-US" sz="32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θ</a:t>
            </a: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altLang="en-US" sz="2400" dirty="0">
                <a:cs typeface="Segoe UI" panose="020B0502040204020203" pitchFamily="34" charset="0"/>
              </a:rPr>
              <a:t>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	Typically: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Goal:		Find </a:t>
            </a:r>
            <a:r>
              <a:rPr lang="en-US" altLang="en-US" sz="2400" b="1" i="1" dirty="0" err="1">
                <a:latin typeface="Segoe UI" panose="020B0502040204020203" pitchFamily="34" charset="0"/>
                <a:cs typeface="Segoe UI" panose="020B0502040204020203" pitchFamily="34" charset="0"/>
              </a:rPr>
              <a:t>θ</a:t>
            </a:r>
            <a:r>
              <a:rPr lang="en-US" altLang="en-US" sz="2400" dirty="0">
                <a:cs typeface="Segoe UI" panose="020B0502040204020203" pitchFamily="34" charset="0"/>
              </a:rPr>
              <a:t> that </a:t>
            </a:r>
            <a:r>
              <a:rPr lang="en-US" altLang="en-US" sz="2400" u="sng" dirty="0">
                <a:cs typeface="Segoe UI" panose="020B0502040204020203" pitchFamily="34" charset="0"/>
              </a:rPr>
              <a:t>maximizes</a:t>
            </a:r>
            <a:r>
              <a:rPr lang="en-US" altLang="en-US" sz="2400" dirty="0">
                <a:cs typeface="Segoe UI" panose="020B0502040204020203" pitchFamily="34" charset="0"/>
              </a:rPr>
              <a:t> </a:t>
            </a:r>
            <a:r>
              <a:rPr lang="en-US" altLang="en-US" sz="2400" i="1" dirty="0">
                <a:cs typeface="Segoe UI" panose="020B0502040204020203" pitchFamily="34" charset="0"/>
              </a:rPr>
              <a:t>J</a:t>
            </a:r>
            <a:r>
              <a:rPr lang="en-US" altLang="en-US" sz="2400" dirty="0">
                <a:cs typeface="Segoe UI" panose="020B0502040204020203" pitchFamily="34" charset="0"/>
              </a:rPr>
              <a:t>(</a:t>
            </a:r>
            <a:r>
              <a:rPr lang="en-US" altLang="en-US" sz="2400" b="1" i="1" dirty="0" err="1">
                <a:latin typeface="Segoe UI" panose="020B0502040204020203" pitchFamily="34" charset="0"/>
                <a:cs typeface="Segoe UI" panose="020B0502040204020203" pitchFamily="34" charset="0"/>
              </a:rPr>
              <a:t>θ</a:t>
            </a:r>
            <a:r>
              <a:rPr lang="en-US" altLang="en-US" sz="2400" dirty="0">
                <a:cs typeface="Segoe UI" panose="020B0502040204020203" pitchFamily="34" charset="0"/>
              </a:rPr>
              <a:t>)</a:t>
            </a:r>
          </a:p>
        </p:txBody>
      </p:sp>
      <p:pic>
        <p:nvPicPr>
          <p:cNvPr id="28675" name="Picture 3">
            <a:extLst>
              <a:ext uri="{FF2B5EF4-FFF2-40B4-BE49-F238E27FC236}">
                <a16:creationId xmlns:a16="http://schemas.microsoft.com/office/drawing/2014/main" id="{EDD361B4-2971-2446-80D6-F6254F14F3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743200"/>
            <a:ext cx="6400800" cy="51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8676" name="Picture 4">
            <a:extLst>
              <a:ext uri="{FF2B5EF4-FFF2-40B4-BE49-F238E27FC236}">
                <a16:creationId xmlns:a16="http://schemas.microsoft.com/office/drawing/2014/main" id="{52681030-698B-F944-9E3A-2E73D358C7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657600"/>
            <a:ext cx="6400800" cy="420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8677" name="Picture 5">
            <a:extLst>
              <a:ext uri="{FF2B5EF4-FFF2-40B4-BE49-F238E27FC236}">
                <a16:creationId xmlns:a16="http://schemas.microsoft.com/office/drawing/2014/main" id="{62A85B39-0F1B-0646-9417-DA286FBAB0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6937" y="5492191"/>
            <a:ext cx="3184525" cy="65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5A1522D2-A4B7-9B40-8D6C-2D4420A01B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08686"/>
          </a:xfrm>
        </p:spPr>
        <p:txBody>
          <a:bodyPr>
            <a:normAutofit fontScale="90000"/>
          </a:bodyPr>
          <a:lstStyle/>
          <a:p>
            <a:r>
              <a:rPr lang="en-US" dirty="0"/>
              <a:t>Policy search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Text Box 2">
            <a:extLst>
              <a:ext uri="{FF2B5EF4-FFF2-40B4-BE49-F238E27FC236}">
                <a16:creationId xmlns:a16="http://schemas.microsoft.com/office/drawing/2014/main" id="{42D764D1-71AC-2B45-8537-F07788B95F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Goal:		Find </a:t>
            </a:r>
            <a:r>
              <a:rPr lang="en-US" altLang="en-US" sz="2400" b="1" i="1" dirty="0" err="1">
                <a:latin typeface="Segoe UI" panose="020B0502040204020203" pitchFamily="34" charset="0"/>
                <a:cs typeface="Segoe UI" panose="020B0502040204020203" pitchFamily="34" charset="0"/>
              </a:rPr>
              <a:t>θ</a:t>
            </a:r>
            <a:r>
              <a:rPr lang="en-US" altLang="en-US" sz="2400" dirty="0">
                <a:cs typeface="Segoe UI" panose="020B0502040204020203" pitchFamily="34" charset="0"/>
              </a:rPr>
              <a:t> that </a:t>
            </a:r>
            <a:r>
              <a:rPr lang="en-US" altLang="en-US" sz="2400" u="sng" dirty="0">
                <a:cs typeface="Segoe UI" panose="020B0502040204020203" pitchFamily="34" charset="0"/>
              </a:rPr>
              <a:t>maximizes</a:t>
            </a:r>
            <a:r>
              <a:rPr lang="en-US" altLang="en-US" sz="2400" dirty="0">
                <a:cs typeface="Segoe UI" panose="020B0502040204020203" pitchFamily="34" charset="0"/>
              </a:rPr>
              <a:t> </a:t>
            </a:r>
            <a:r>
              <a:rPr lang="en-US" altLang="en-US" sz="2400" i="1" dirty="0">
                <a:cs typeface="Segoe UI" panose="020B0502040204020203" pitchFamily="34" charset="0"/>
              </a:rPr>
              <a:t>J</a:t>
            </a:r>
            <a:r>
              <a:rPr lang="en-US" altLang="en-US" sz="2400" dirty="0">
                <a:cs typeface="Segoe UI" panose="020B0502040204020203" pitchFamily="34" charset="0"/>
              </a:rPr>
              <a:t>(</a:t>
            </a:r>
            <a:r>
              <a:rPr lang="en-US" altLang="en-US" sz="2400" b="1" i="1" dirty="0" err="1">
                <a:latin typeface="Segoe UI" panose="020B0502040204020203" pitchFamily="34" charset="0"/>
                <a:cs typeface="Segoe UI" panose="020B0502040204020203" pitchFamily="34" charset="0"/>
              </a:rPr>
              <a:t>θ</a:t>
            </a:r>
            <a:r>
              <a:rPr lang="en-US" altLang="en-US" sz="2400" dirty="0">
                <a:cs typeface="Segoe UI" panose="020B0502040204020203" pitchFamily="34" charset="0"/>
              </a:rPr>
              <a:t>)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Many approaches to solve this optimization problem!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Derivative-free methods: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	Exhaustive search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	Genetic algorithms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	Cross-entropy method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	Evolution strategies (e.g., covariance-matrix adaptation)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(e.g., see Ch. 10 of Algorithms for Decision Making,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	</a:t>
            </a:r>
            <a:r>
              <a:rPr lang="en-US" altLang="en-US" sz="2400" dirty="0" err="1">
                <a:cs typeface="Segoe UI" panose="020B0502040204020203" pitchFamily="34" charset="0"/>
              </a:rPr>
              <a:t>Kochenderfer</a:t>
            </a:r>
            <a:r>
              <a:rPr lang="en-US" altLang="en-US" sz="2400" dirty="0">
                <a:cs typeface="Segoe UI" panose="020B0502040204020203" pitchFamily="34" charset="0"/>
              </a:rPr>
              <a:t>, Wheeler, and Wray;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	https://</a:t>
            </a:r>
            <a:r>
              <a:rPr lang="en-US" altLang="en-US" sz="2400" dirty="0" err="1">
                <a:cs typeface="Segoe UI" panose="020B0502040204020203" pitchFamily="34" charset="0"/>
              </a:rPr>
              <a:t>algorithmsbook.com</a:t>
            </a:r>
            <a:r>
              <a:rPr lang="en-US" altLang="en-US" sz="2400" dirty="0">
                <a:cs typeface="Segoe UI" panose="020B0502040204020203" pitchFamily="34" charset="0"/>
              </a:rPr>
              <a:t>/)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D296687-9DD8-0445-90EB-C4E35E1F42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08686"/>
          </a:xfrm>
        </p:spPr>
        <p:txBody>
          <a:bodyPr>
            <a:normAutofit fontScale="90000"/>
          </a:bodyPr>
          <a:lstStyle/>
          <a:p>
            <a:r>
              <a:rPr lang="en-US" dirty="0"/>
              <a:t>Policy search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ext Box 2">
            <a:extLst>
              <a:ext uri="{FF2B5EF4-FFF2-40B4-BE49-F238E27FC236}">
                <a16:creationId xmlns:a16="http://schemas.microsoft.com/office/drawing/2014/main" id="{79938CCD-1A9F-9545-9B18-CCFA72C0D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35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Goal:		Find </a:t>
            </a:r>
            <a:r>
              <a:rPr lang="en-US" altLang="en-US" sz="2400" b="1" i="1" dirty="0" err="1">
                <a:latin typeface="Segoe UI" panose="020B0502040204020203" pitchFamily="34" charset="0"/>
                <a:cs typeface="Segoe UI" panose="020B0502040204020203" pitchFamily="34" charset="0"/>
              </a:rPr>
              <a:t>θ</a:t>
            </a:r>
            <a:r>
              <a:rPr lang="en-US" altLang="en-US" sz="2400" dirty="0">
                <a:cs typeface="Segoe UI" panose="020B0502040204020203" pitchFamily="34" charset="0"/>
              </a:rPr>
              <a:t> that </a:t>
            </a:r>
            <a:r>
              <a:rPr lang="en-US" altLang="en-US" sz="2400" u="sng" dirty="0">
                <a:cs typeface="Segoe UI" panose="020B0502040204020203" pitchFamily="34" charset="0"/>
              </a:rPr>
              <a:t>maximizes</a:t>
            </a:r>
            <a:r>
              <a:rPr lang="en-US" altLang="en-US" sz="2400" dirty="0">
                <a:cs typeface="Segoe UI" panose="020B0502040204020203" pitchFamily="34" charset="0"/>
              </a:rPr>
              <a:t> </a:t>
            </a:r>
            <a:r>
              <a:rPr lang="en-US" altLang="en-US" sz="2400" i="1" dirty="0">
                <a:cs typeface="Segoe UI" panose="020B0502040204020203" pitchFamily="34" charset="0"/>
              </a:rPr>
              <a:t>J</a:t>
            </a:r>
            <a:r>
              <a:rPr lang="en-US" altLang="en-US" sz="2400" dirty="0">
                <a:cs typeface="Segoe UI" panose="020B0502040204020203" pitchFamily="34" charset="0"/>
              </a:rPr>
              <a:t>(</a:t>
            </a:r>
            <a:r>
              <a:rPr lang="en-US" altLang="en-US" sz="2400" b="1" i="1" dirty="0" err="1">
                <a:latin typeface="Segoe UI" panose="020B0502040204020203" pitchFamily="34" charset="0"/>
                <a:cs typeface="Segoe UI" panose="020B0502040204020203" pitchFamily="34" charset="0"/>
              </a:rPr>
              <a:t>θ</a:t>
            </a:r>
            <a:r>
              <a:rPr lang="en-US" altLang="en-US" sz="2400" dirty="0">
                <a:cs typeface="Segoe UI" panose="020B0502040204020203" pitchFamily="34" charset="0"/>
              </a:rPr>
              <a:t>)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Many approaches to solve this optimization problem!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Gradient-based (first-order) methods: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	</a:t>
            </a:r>
            <a:r>
              <a:rPr lang="en-US" altLang="en-US" sz="2400" b="1" dirty="0">
                <a:cs typeface="Segoe UI" panose="020B0502040204020203" pitchFamily="34" charset="0"/>
              </a:rPr>
              <a:t>(Stochastic) Gradient ascent</a:t>
            </a:r>
          </a:p>
          <a:p>
            <a:endParaRPr lang="en-US" altLang="en-US" sz="2400" b="1" dirty="0">
              <a:cs typeface="Segoe UI" panose="020B0502040204020203" pitchFamily="34" charset="0"/>
            </a:endParaRPr>
          </a:p>
          <a:p>
            <a:endParaRPr lang="en-US" altLang="en-US" sz="2400" b="1" dirty="0">
              <a:cs typeface="Segoe UI" panose="020B0502040204020203" pitchFamily="34" charset="0"/>
            </a:endParaRPr>
          </a:p>
          <a:p>
            <a:endParaRPr lang="en-US" altLang="en-US" sz="2400" b="1" dirty="0">
              <a:cs typeface="Segoe UI" panose="020B0502040204020203" pitchFamily="34" charset="0"/>
            </a:endParaRPr>
          </a:p>
          <a:p>
            <a:endParaRPr lang="en-US" altLang="en-US" sz="2400" b="1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This assumes that 		exists, which in turn assumes that 			  exists</a:t>
            </a:r>
            <a:br>
              <a:rPr lang="en-US" altLang="en-US" sz="2400" dirty="0">
                <a:cs typeface="Segoe UI" panose="020B0502040204020203" pitchFamily="34" charset="0"/>
              </a:rPr>
            </a:br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i.e., the policy's action probabilities are smoothly varying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	with respect to the parameters </a:t>
            </a:r>
            <a:r>
              <a:rPr lang="en-US" altLang="en-US" sz="2400" b="1" i="1" dirty="0" err="1">
                <a:latin typeface="Segoe UI" panose="020B0502040204020203" pitchFamily="34" charset="0"/>
                <a:cs typeface="Segoe UI" panose="020B0502040204020203" pitchFamily="34" charset="0"/>
              </a:rPr>
              <a:t>θ</a:t>
            </a:r>
            <a:endParaRPr lang="en-US" altLang="en-US" sz="2400" b="1" i="1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33795" name="Picture 3">
            <a:extLst>
              <a:ext uri="{FF2B5EF4-FFF2-40B4-BE49-F238E27FC236}">
                <a16:creationId xmlns:a16="http://schemas.microsoft.com/office/drawing/2014/main" id="{F04111B1-B8F7-7B4C-9F0E-E36AB360A0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2738" y="3657600"/>
            <a:ext cx="4465637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3796" name="Picture 4">
            <a:extLst>
              <a:ext uri="{FF2B5EF4-FFF2-40B4-BE49-F238E27FC236}">
                <a16:creationId xmlns:a16="http://schemas.microsoft.com/office/drawing/2014/main" id="{546C9C58-4E8C-AE4B-BC1A-4968109E1B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7937" y="5115568"/>
            <a:ext cx="9144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3797" name="Picture 5">
            <a:extLst>
              <a:ext uri="{FF2B5EF4-FFF2-40B4-BE49-F238E27FC236}">
                <a16:creationId xmlns:a16="http://schemas.microsoft.com/office/drawing/2014/main" id="{3920BEEA-8FE3-004B-9830-667C576E4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7485" y="5465018"/>
            <a:ext cx="1696576" cy="4241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70331B93-62F9-3144-A102-6EA0450D35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08686"/>
          </a:xfrm>
        </p:spPr>
        <p:txBody>
          <a:bodyPr>
            <a:normAutofit fontScale="90000"/>
          </a:bodyPr>
          <a:lstStyle/>
          <a:p>
            <a:r>
              <a:rPr lang="en-US" dirty="0"/>
              <a:t>Policy gradient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9" name="Text Box 3">
            <a:extLst>
              <a:ext uri="{FF2B5EF4-FFF2-40B4-BE49-F238E27FC236}">
                <a16:creationId xmlns:a16="http://schemas.microsoft.com/office/drawing/2014/main" id="{FD5DB5B4-435E-254E-AC4F-4747E7E648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Discrete actions: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Boltzmann distribution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(softmax) with</a:t>
            </a:r>
          </a:p>
        </p:txBody>
      </p:sp>
      <p:pic>
        <p:nvPicPr>
          <p:cNvPr id="34818" name="Picture 2">
            <a:extLst>
              <a:ext uri="{FF2B5EF4-FFF2-40B4-BE49-F238E27FC236}">
                <a16:creationId xmlns:a16="http://schemas.microsoft.com/office/drawing/2014/main" id="{6871DF96-5A44-C243-A183-AA21D904DA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913" y="2916821"/>
            <a:ext cx="8229600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4820" name="Picture 4">
            <a:extLst>
              <a:ext uri="{FF2B5EF4-FFF2-40B4-BE49-F238E27FC236}">
                <a16:creationId xmlns:a16="http://schemas.microsoft.com/office/drawing/2014/main" id="{2B87743B-0ACA-8047-A543-1EE8F4AA64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163255"/>
            <a:ext cx="3657600" cy="1050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3D113D1B-2876-0140-AD80-520B430984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08686"/>
          </a:xfrm>
        </p:spPr>
        <p:txBody>
          <a:bodyPr>
            <a:normAutofit fontScale="90000"/>
          </a:bodyPr>
          <a:lstStyle/>
          <a:p>
            <a:r>
              <a:rPr lang="en-US" dirty="0"/>
              <a:t>Parameterized policies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3" name="Text Box 3">
            <a:extLst>
              <a:ext uri="{FF2B5EF4-FFF2-40B4-BE49-F238E27FC236}">
                <a16:creationId xmlns:a16="http://schemas.microsoft.com/office/drawing/2014/main" id="{4087E260-2053-8647-A06D-3207295B9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Discrete actions: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Boltzmann distribution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(</a:t>
            </a:r>
            <a:r>
              <a:rPr lang="en-US" altLang="en-US" sz="2400" dirty="0" err="1">
                <a:cs typeface="Segoe UI" panose="020B0502040204020203" pitchFamily="34" charset="0"/>
              </a:rPr>
              <a:t>softmax</a:t>
            </a:r>
            <a:r>
              <a:rPr lang="en-US" altLang="en-US" sz="2400" dirty="0">
                <a:cs typeface="Segoe UI" panose="020B0502040204020203" pitchFamily="34" charset="0"/>
              </a:rPr>
              <a:t>) with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Action preferences </a:t>
            </a:r>
            <a:r>
              <a:rPr lang="en-US" altLang="en-US" sz="2400" i="1" dirty="0">
                <a:cs typeface="Segoe UI" panose="020B0502040204020203" pitchFamily="34" charset="0"/>
              </a:rPr>
              <a:t>h</a:t>
            </a:r>
            <a:r>
              <a:rPr lang="en-US" altLang="en-US" sz="2400" dirty="0">
                <a:cs typeface="Segoe UI" panose="020B0502040204020203" pitchFamily="34" charset="0"/>
              </a:rPr>
              <a:t> can be arbitrary, e.g.: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	- A learnable scalar for each action / state-action pair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	- Linear in features: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If linear, gradients are (Ex. 13.3): 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</p:txBody>
      </p:sp>
      <p:pic>
        <p:nvPicPr>
          <p:cNvPr id="35844" name="Picture 4">
            <a:extLst>
              <a:ext uri="{FF2B5EF4-FFF2-40B4-BE49-F238E27FC236}">
                <a16:creationId xmlns:a16="http://schemas.microsoft.com/office/drawing/2014/main" id="{54C47AC4-974D-724C-B01C-28520E400B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371600"/>
            <a:ext cx="3657600" cy="1050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845" name="Picture 5">
            <a:extLst>
              <a:ext uri="{FF2B5EF4-FFF2-40B4-BE49-F238E27FC236}">
                <a16:creationId xmlns:a16="http://schemas.microsoft.com/office/drawing/2014/main" id="{FC8691FF-824B-2147-984F-85B3A02768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5316780"/>
            <a:ext cx="365760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EF3C8B6D-D37D-FF4C-A459-1D8D4E0FBE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08686"/>
          </a:xfrm>
        </p:spPr>
        <p:txBody>
          <a:bodyPr>
            <a:normAutofit fontScale="90000"/>
          </a:bodyPr>
          <a:lstStyle/>
          <a:p>
            <a:r>
              <a:rPr lang="en-US" dirty="0"/>
              <a:t>Parameterized policies</a:t>
            </a:r>
          </a:p>
        </p:txBody>
      </p:sp>
      <p:pic>
        <p:nvPicPr>
          <p:cNvPr id="9" name="Picture 2">
            <a:extLst>
              <a:ext uri="{FF2B5EF4-FFF2-40B4-BE49-F238E27FC236}">
                <a16:creationId xmlns:a16="http://schemas.microsoft.com/office/drawing/2014/main" id="{DD0B71DE-B237-B141-BACF-6249FF1EA2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913" y="2916821"/>
            <a:ext cx="8229600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359205ED-56B5-7744-99DF-AC82ACC809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8113" y="6556375"/>
            <a:ext cx="73152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3802720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3" name="Text Box 3">
            <a:extLst>
              <a:ext uri="{FF2B5EF4-FFF2-40B4-BE49-F238E27FC236}">
                <a16:creationId xmlns:a16="http://schemas.microsoft.com/office/drawing/2014/main" id="{4087E260-2053-8647-A06D-3207295B9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Discrete actions: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Boltzmann distribution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(</a:t>
            </a:r>
            <a:r>
              <a:rPr lang="en-US" altLang="en-US" sz="2400" dirty="0" err="1">
                <a:cs typeface="Segoe UI" panose="020B0502040204020203" pitchFamily="34" charset="0"/>
              </a:rPr>
              <a:t>softmax</a:t>
            </a:r>
            <a:r>
              <a:rPr lang="en-US" altLang="en-US" sz="2400" dirty="0">
                <a:cs typeface="Segoe UI" panose="020B0502040204020203" pitchFamily="34" charset="0"/>
              </a:rPr>
              <a:t>) with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Action preferences </a:t>
            </a:r>
            <a:r>
              <a:rPr lang="en-US" altLang="en-US" sz="2400" i="1" dirty="0">
                <a:cs typeface="Segoe UI" panose="020B0502040204020203" pitchFamily="34" charset="0"/>
              </a:rPr>
              <a:t>h</a:t>
            </a:r>
            <a:r>
              <a:rPr lang="en-US" altLang="en-US" sz="2400" dirty="0">
                <a:cs typeface="Segoe UI" panose="020B0502040204020203" pitchFamily="34" charset="0"/>
              </a:rPr>
              <a:t> can be arbitrary, e.g.: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	- A learnable scalar for each action / state-action pair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	- Linear in features: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	- Neural network with weights </a:t>
            </a:r>
            <a:r>
              <a:rPr lang="en-US" altLang="en-US" sz="2400" b="1" i="1" dirty="0" err="1">
                <a:latin typeface="Segoe UI" panose="020B0502040204020203" pitchFamily="34" charset="0"/>
                <a:cs typeface="Segoe UI" panose="020B0502040204020203" pitchFamily="34" charset="0"/>
              </a:rPr>
              <a:t>θ</a:t>
            </a:r>
            <a:endParaRPr lang="en-US" altLang="en-US" sz="2400" b="1" i="1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</p:txBody>
      </p:sp>
      <p:pic>
        <p:nvPicPr>
          <p:cNvPr id="35844" name="Picture 4">
            <a:extLst>
              <a:ext uri="{FF2B5EF4-FFF2-40B4-BE49-F238E27FC236}">
                <a16:creationId xmlns:a16="http://schemas.microsoft.com/office/drawing/2014/main" id="{54C47AC4-974D-724C-B01C-28520E400B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371600"/>
            <a:ext cx="3657600" cy="1050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845" name="Picture 5">
            <a:extLst>
              <a:ext uri="{FF2B5EF4-FFF2-40B4-BE49-F238E27FC236}">
                <a16:creationId xmlns:a16="http://schemas.microsoft.com/office/drawing/2014/main" id="{FC8691FF-824B-2147-984F-85B3A02768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5316780"/>
            <a:ext cx="365760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EF3C8B6D-D37D-FF4C-A459-1D8D4E0FBE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08686"/>
          </a:xfrm>
        </p:spPr>
        <p:txBody>
          <a:bodyPr>
            <a:normAutofit fontScale="90000"/>
          </a:bodyPr>
          <a:lstStyle/>
          <a:p>
            <a:r>
              <a:rPr lang="en-US" dirty="0"/>
              <a:t>Parameterized policies</a:t>
            </a:r>
          </a:p>
        </p:txBody>
      </p:sp>
      <p:pic>
        <p:nvPicPr>
          <p:cNvPr id="9" name="Picture 2">
            <a:extLst>
              <a:ext uri="{FF2B5EF4-FFF2-40B4-BE49-F238E27FC236}">
                <a16:creationId xmlns:a16="http://schemas.microsoft.com/office/drawing/2014/main" id="{DD0B71DE-B237-B141-BACF-6249FF1EA2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913" y="2916821"/>
            <a:ext cx="8229600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5956387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Text Box 2">
            <a:extLst>
              <a:ext uri="{FF2B5EF4-FFF2-40B4-BE49-F238E27FC236}">
                <a16:creationId xmlns:a16="http://schemas.microsoft.com/office/drawing/2014/main" id="{954781B2-BF79-A147-A37C-5C588A2E4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Continuous actions: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Gaussian policy with learnable mean and stdevs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Mean and log-stdev can be linear in features: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Gradients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(Ex. 13.4):</a:t>
            </a:r>
          </a:p>
        </p:txBody>
      </p:sp>
      <p:pic>
        <p:nvPicPr>
          <p:cNvPr id="39939" name="Picture 3">
            <a:extLst>
              <a:ext uri="{FF2B5EF4-FFF2-40B4-BE49-F238E27FC236}">
                <a16:creationId xmlns:a16="http://schemas.microsoft.com/office/drawing/2014/main" id="{544B5D44-A1C5-AC43-B1B8-BCEAE46929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169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9940" name="AutoShape 4">
            <a:extLst>
              <a:ext uri="{FF2B5EF4-FFF2-40B4-BE49-F238E27FC236}">
                <a16:creationId xmlns:a16="http://schemas.microsoft.com/office/drawing/2014/main" id="{F7445C73-E347-2042-9847-E88485980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3108325"/>
            <a:ext cx="1554163" cy="457200"/>
          </a:xfrm>
          <a:prstGeom prst="roundRect">
            <a:avLst>
              <a:gd name="adj" fmla="val 347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9942" name="Picture 6">
            <a:extLst>
              <a:ext uri="{FF2B5EF4-FFF2-40B4-BE49-F238E27FC236}">
                <a16:creationId xmlns:a16="http://schemas.microsoft.com/office/drawing/2014/main" id="{231078A3-C9DB-5348-8020-827078B930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5715000"/>
            <a:ext cx="6400800" cy="179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F2EF2B0A-0D6F-2040-9EE3-C7924198F9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08686"/>
          </a:xfrm>
        </p:spPr>
        <p:txBody>
          <a:bodyPr>
            <a:normAutofit fontScale="90000"/>
          </a:bodyPr>
          <a:lstStyle/>
          <a:p>
            <a:r>
              <a:rPr lang="en-US" dirty="0"/>
              <a:t>Parameterized policies</a:t>
            </a:r>
          </a:p>
        </p:txBody>
      </p:sp>
      <p:pic>
        <p:nvPicPr>
          <p:cNvPr id="10" name="Picture 5">
            <a:extLst>
              <a:ext uri="{FF2B5EF4-FFF2-40B4-BE49-F238E27FC236}">
                <a16:creationId xmlns:a16="http://schemas.microsoft.com/office/drawing/2014/main" id="{4F3154A0-B0E5-244D-8EAF-D049738281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087073"/>
            <a:ext cx="8229600" cy="649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2">
            <a:extLst>
              <a:ext uri="{FF2B5EF4-FFF2-40B4-BE49-F238E27FC236}">
                <a16:creationId xmlns:a16="http://schemas.microsoft.com/office/drawing/2014/main" id="{1D45806A-7C16-4642-9906-6726095B0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Continuous actions: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Gaussian policy with learnable mean and </a:t>
            </a:r>
            <a:r>
              <a:rPr lang="en-US" altLang="en-US" sz="2400" dirty="0" err="1">
                <a:cs typeface="Segoe UI" panose="020B0502040204020203" pitchFamily="34" charset="0"/>
              </a:rPr>
              <a:t>stdevs</a:t>
            </a:r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Mean and log-</a:t>
            </a:r>
            <a:r>
              <a:rPr lang="en-US" altLang="en-US" sz="2400" dirty="0" err="1">
                <a:cs typeface="Segoe UI" panose="020B0502040204020203" pitchFamily="34" charset="0"/>
              </a:rPr>
              <a:t>stdev</a:t>
            </a:r>
            <a:r>
              <a:rPr lang="en-US" altLang="en-US" sz="2400" dirty="0">
                <a:cs typeface="Segoe UI" panose="020B0502040204020203" pitchFamily="34" charset="0"/>
              </a:rPr>
              <a:t> can be linear in features: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Could be outputs of neural networks with weights </a:t>
            </a:r>
            <a:r>
              <a:rPr lang="en-US" altLang="en-US" sz="2400" b="1" i="1" dirty="0" err="1">
                <a:latin typeface="Segoe UI" panose="020B0502040204020203" pitchFamily="34" charset="0"/>
                <a:cs typeface="Segoe UI" panose="020B0502040204020203" pitchFamily="34" charset="0"/>
              </a:rPr>
              <a:t>θ</a:t>
            </a:r>
            <a:r>
              <a:rPr lang="en-US" altLang="en-US" sz="2400" i="1" baseline="-33000" dirty="0" err="1">
                <a:latin typeface="Segoe UI" panose="020B0502040204020203" pitchFamily="34" charset="0"/>
                <a:cs typeface="Segoe UI" panose="020B0502040204020203" pitchFamily="34" charset="0"/>
              </a:rPr>
              <a:t>μ</a:t>
            </a:r>
            <a:r>
              <a:rPr lang="en-US" altLang="en-US" sz="2400" dirty="0">
                <a:cs typeface="Segoe UI" panose="020B0502040204020203" pitchFamily="34" charset="0"/>
              </a:rPr>
              <a:t> , </a:t>
            </a:r>
            <a:r>
              <a:rPr lang="en-US" altLang="en-US" sz="2400" b="1" i="1" dirty="0" err="1">
                <a:latin typeface="Segoe UI" panose="020B0502040204020203" pitchFamily="34" charset="0"/>
                <a:cs typeface="Segoe UI" panose="020B0502040204020203" pitchFamily="34" charset="0"/>
              </a:rPr>
              <a:t>θ</a:t>
            </a:r>
            <a:r>
              <a:rPr lang="en-US" altLang="en-US" sz="2400" i="1" baseline="-33000" dirty="0" err="1">
                <a:latin typeface="Segoe UI" panose="020B0502040204020203" pitchFamily="34" charset="0"/>
                <a:cs typeface="Segoe UI" panose="020B0502040204020203" pitchFamily="34" charset="0"/>
              </a:rPr>
              <a:t>σ</a:t>
            </a:r>
            <a:endParaRPr lang="en-US" altLang="en-US" sz="2400" i="1" baseline="-33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40963" name="Picture 3">
            <a:extLst>
              <a:ext uri="{FF2B5EF4-FFF2-40B4-BE49-F238E27FC236}">
                <a16:creationId xmlns:a16="http://schemas.microsoft.com/office/drawing/2014/main" id="{60DABE5D-996E-4742-ABA6-928A383559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169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0964" name="AutoShape 4">
            <a:extLst>
              <a:ext uri="{FF2B5EF4-FFF2-40B4-BE49-F238E27FC236}">
                <a16:creationId xmlns:a16="http://schemas.microsoft.com/office/drawing/2014/main" id="{4E51692E-7B6D-634B-933D-3C3BA9161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3108325"/>
            <a:ext cx="1554163" cy="457200"/>
          </a:xfrm>
          <a:prstGeom prst="roundRect">
            <a:avLst>
              <a:gd name="adj" fmla="val 347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7C58406A-011E-5B46-92C8-B365983BD0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08686"/>
          </a:xfrm>
        </p:spPr>
        <p:txBody>
          <a:bodyPr>
            <a:normAutofit fontScale="90000"/>
          </a:bodyPr>
          <a:lstStyle/>
          <a:p>
            <a:r>
              <a:rPr lang="en-US" dirty="0"/>
              <a:t>Parameterized policies</a:t>
            </a:r>
          </a:p>
        </p:txBody>
      </p:sp>
      <p:pic>
        <p:nvPicPr>
          <p:cNvPr id="9" name="Picture 5">
            <a:extLst>
              <a:ext uri="{FF2B5EF4-FFF2-40B4-BE49-F238E27FC236}">
                <a16:creationId xmlns:a16="http://schemas.microsoft.com/office/drawing/2014/main" id="{72AD6367-EEB3-5449-8EB5-3ECEC56178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087073"/>
            <a:ext cx="8229600" cy="649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2">
            <a:extLst>
              <a:ext uri="{FF2B5EF4-FFF2-40B4-BE49-F238E27FC236}">
                <a16:creationId xmlns:a16="http://schemas.microsoft.com/office/drawing/2014/main" id="{F6B74BD4-F570-8746-BFD6-109BBE69B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✓	Motivation for policy search / optimization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Policy search &amp; policy-gradient optimization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Warm up: Gradient bandits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Policy-gradient theorem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REINFORCE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Actor-critic methods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Extensions and further methods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281D450A-2E75-B342-A0F7-E37711B4D1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08686"/>
          </a:xfrm>
        </p:spPr>
        <p:txBody>
          <a:bodyPr>
            <a:normAutofit fontScale="90000"/>
          </a:bodyPr>
          <a:lstStyle/>
          <a:p>
            <a:r>
              <a:rPr lang="en-US" dirty="0"/>
              <a:t>Outline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FB06C4-F545-0D4C-9AD7-DA415AF4BB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gradient setup</a:t>
            </a:r>
          </a:p>
        </p:txBody>
      </p:sp>
      <p:sp>
        <p:nvSpPr>
          <p:cNvPr id="4" name="Given a policy parameterization:">
            <a:extLst>
              <a:ext uri="{FF2B5EF4-FFF2-40B4-BE49-F238E27FC236}">
                <a16:creationId xmlns:a16="http://schemas.microsoft.com/office/drawing/2014/main" id="{AEDAF5B9-A227-9C48-BCE4-E25CA88ED8DE}"/>
              </a:ext>
            </a:extLst>
          </p:cNvPr>
          <p:cNvSpPr txBox="1"/>
          <p:nvPr/>
        </p:nvSpPr>
        <p:spPr>
          <a:xfrm>
            <a:off x="489956" y="2171655"/>
            <a:ext cx="2426248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sz="1395" dirty="0">
                <a:solidFill>
                  <a:schemeClr val="tx1"/>
                </a:solidFill>
              </a:rPr>
              <a:t>Given a policy parameterization:</a:t>
            </a:r>
          </a:p>
        </p:txBody>
      </p:sp>
      <p:pic>
        <p:nvPicPr>
          <p:cNvPr id="5" name="Image" descr="Image">
            <a:extLst>
              <a:ext uri="{FF2B5EF4-FFF2-40B4-BE49-F238E27FC236}">
                <a16:creationId xmlns:a16="http://schemas.microsoft.com/office/drawing/2014/main" id="{CFD8296B-6254-024E-9CED-7F60477FAE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9167" y="2096171"/>
            <a:ext cx="1344454" cy="383170"/>
          </a:xfrm>
          <a:prstGeom prst="rect">
            <a:avLst/>
          </a:prstGeom>
          <a:ln w="12700">
            <a:miter lim="400000"/>
          </a:ln>
        </p:spPr>
      </p:pic>
      <p:sp>
        <p:nvSpPr>
          <p:cNvPr id="6" name="Approximate stochastic gradient ascent:">
            <a:extLst>
              <a:ext uri="{FF2B5EF4-FFF2-40B4-BE49-F238E27FC236}">
                <a16:creationId xmlns:a16="http://schemas.microsoft.com/office/drawing/2014/main" id="{A305607D-47BF-4E49-826C-72E959B02FFB}"/>
              </a:ext>
            </a:extLst>
          </p:cNvPr>
          <p:cNvSpPr txBox="1"/>
          <p:nvPr/>
        </p:nvSpPr>
        <p:spPr>
          <a:xfrm>
            <a:off x="489956" y="4400095"/>
            <a:ext cx="2983964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/>
          <a:p>
            <a:pPr algn="l">
              <a:defRPr>
                <a:solidFill>
                  <a:schemeClr val="accent6"/>
                </a:solidFill>
              </a:defRPr>
            </a:pPr>
            <a:r>
              <a:rPr sz="1395" dirty="0"/>
              <a:t>Approximate stochastic gradient ascent:</a:t>
            </a:r>
          </a:p>
        </p:txBody>
      </p:sp>
      <p:sp>
        <p:nvSpPr>
          <p:cNvPr id="7" name="(or average reward)">
            <a:extLst>
              <a:ext uri="{FF2B5EF4-FFF2-40B4-BE49-F238E27FC236}">
                <a16:creationId xmlns:a16="http://schemas.microsoft.com/office/drawing/2014/main" id="{7426137F-0B97-0D47-94FC-30A1FE28532E}"/>
              </a:ext>
            </a:extLst>
          </p:cNvPr>
          <p:cNvSpPr txBox="1"/>
          <p:nvPr/>
        </p:nvSpPr>
        <p:spPr>
          <a:xfrm>
            <a:off x="4839591" y="3424891"/>
            <a:ext cx="1979715" cy="3657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400"/>
            </a:lvl1pPr>
          </a:lstStyle>
          <a:p>
            <a:r>
              <a:rPr sz="1860"/>
              <a:t>(or average reward)</a:t>
            </a:r>
          </a:p>
        </p:txBody>
      </p:sp>
      <p:sp>
        <p:nvSpPr>
          <p:cNvPr id="8" name="Typically, based on the Policy-Gradient Theorem:">
            <a:extLst>
              <a:ext uri="{FF2B5EF4-FFF2-40B4-BE49-F238E27FC236}">
                <a16:creationId xmlns:a16="http://schemas.microsoft.com/office/drawing/2014/main" id="{16CC5B88-5028-3144-A3BC-861BFC74D5B0}"/>
              </a:ext>
            </a:extLst>
          </p:cNvPr>
          <p:cNvSpPr txBox="1"/>
          <p:nvPr/>
        </p:nvSpPr>
        <p:spPr>
          <a:xfrm>
            <a:off x="503184" y="5856662"/>
            <a:ext cx="3615035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/>
          <a:p>
            <a:pPr algn="l">
              <a:defRPr>
                <a:solidFill>
                  <a:schemeClr val="accent6"/>
                </a:solidFill>
              </a:defRPr>
            </a:pPr>
            <a:r>
              <a:rPr sz="1395"/>
              <a:t>Typically, based on the Policy-Gradient Theorem:</a:t>
            </a:r>
          </a:p>
        </p:txBody>
      </p:sp>
      <p:sp>
        <p:nvSpPr>
          <p:cNvPr id="9" name="And objective:">
            <a:extLst>
              <a:ext uri="{FF2B5EF4-FFF2-40B4-BE49-F238E27FC236}">
                <a16:creationId xmlns:a16="http://schemas.microsoft.com/office/drawing/2014/main" id="{767AE82B-93EA-414B-8446-280388298340}"/>
              </a:ext>
            </a:extLst>
          </p:cNvPr>
          <p:cNvSpPr txBox="1"/>
          <p:nvPr/>
        </p:nvSpPr>
        <p:spPr>
          <a:xfrm>
            <a:off x="509797" y="3416156"/>
            <a:ext cx="1127751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sz="1395">
                <a:solidFill>
                  <a:schemeClr val="tx1"/>
                </a:solidFill>
              </a:rPr>
              <a:t>And objective:</a:t>
            </a:r>
          </a:p>
        </p:txBody>
      </p:sp>
      <p:pic>
        <p:nvPicPr>
          <p:cNvPr id="10" name="Image" descr="Image">
            <a:extLst>
              <a:ext uri="{FF2B5EF4-FFF2-40B4-BE49-F238E27FC236}">
                <a16:creationId xmlns:a16="http://schemas.microsoft.com/office/drawing/2014/main" id="{19B4B512-5950-B542-A3C6-381576C967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47790" y="3387852"/>
            <a:ext cx="2170177" cy="492533"/>
          </a:xfrm>
          <a:prstGeom prst="rect">
            <a:avLst/>
          </a:prstGeom>
          <a:ln w="12700">
            <a:miter lim="400000"/>
          </a:ln>
        </p:spPr>
      </p:pic>
      <p:pic>
        <p:nvPicPr>
          <p:cNvPr id="11" name="Image" descr="Image">
            <a:extLst>
              <a:ext uri="{FF2B5EF4-FFF2-40B4-BE49-F238E27FC236}">
                <a16:creationId xmlns:a16="http://schemas.microsoft.com/office/drawing/2014/main" id="{5DDE3742-196D-7245-A582-53165545966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3219" y="4931283"/>
            <a:ext cx="3020860" cy="494323"/>
          </a:xfrm>
          <a:prstGeom prst="rect">
            <a:avLst/>
          </a:prstGeom>
          <a:ln w="12700">
            <a:miter lim="400000"/>
          </a:ln>
        </p:spPr>
      </p:pic>
      <p:pic>
        <p:nvPicPr>
          <p:cNvPr id="12" name="Image" descr="Image">
            <a:extLst>
              <a:ext uri="{FF2B5EF4-FFF2-40B4-BE49-F238E27FC236}">
                <a16:creationId xmlns:a16="http://schemas.microsoft.com/office/drawing/2014/main" id="{4496BD27-5A82-5E4C-8DF8-F66E798FE24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79079" y="6286699"/>
            <a:ext cx="5744652" cy="800805"/>
          </a:xfrm>
          <a:prstGeom prst="rect">
            <a:avLst/>
          </a:prstGeom>
          <a:ln w="12700">
            <a:miter lim="400000"/>
          </a:ln>
        </p:spPr>
      </p:pic>
      <p:sp>
        <p:nvSpPr>
          <p:cNvPr id="13" name="Line">
            <a:extLst>
              <a:ext uri="{FF2B5EF4-FFF2-40B4-BE49-F238E27FC236}">
                <a16:creationId xmlns:a16="http://schemas.microsoft.com/office/drawing/2014/main" id="{59DDEDC6-B138-4841-8FED-7D0DC6783C18}"/>
              </a:ext>
            </a:extLst>
          </p:cNvPr>
          <p:cNvSpPr/>
          <p:nvPr/>
        </p:nvSpPr>
        <p:spPr>
          <a:xfrm flipH="1" flipV="1">
            <a:off x="4477266" y="6745730"/>
            <a:ext cx="202795" cy="392584"/>
          </a:xfrm>
          <a:prstGeom prst="line">
            <a:avLst/>
          </a:prstGeom>
          <a:ln w="25400">
            <a:solidFill>
              <a:schemeClr val="accent1">
                <a:satOff val="-3355"/>
                <a:lumOff val="26614"/>
              </a:schemeClr>
            </a:solidFill>
            <a:miter lim="400000"/>
            <a:tailEnd type="triangle"/>
          </a:ln>
        </p:spPr>
        <p:txBody>
          <a:bodyPr lIns="39373" tIns="39373" rIns="39373" bIns="39373" anchor="ctr"/>
          <a:lstStyle/>
          <a:p>
            <a:pPr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3100"/>
          </a:p>
        </p:txBody>
      </p:sp>
      <p:sp>
        <p:nvSpPr>
          <p:cNvPr id="14" name="on-policy distribution">
            <a:extLst>
              <a:ext uri="{FF2B5EF4-FFF2-40B4-BE49-F238E27FC236}">
                <a16:creationId xmlns:a16="http://schemas.microsoft.com/office/drawing/2014/main" id="{00E496C5-59B5-564C-B105-8557116F6700}"/>
              </a:ext>
            </a:extLst>
          </p:cNvPr>
          <p:cNvSpPr txBox="1"/>
          <p:nvPr/>
        </p:nvSpPr>
        <p:spPr>
          <a:xfrm>
            <a:off x="3756352" y="7031405"/>
            <a:ext cx="2069483" cy="3538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3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783"/>
              <a:t>on-policy distribution</a:t>
            </a: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D48CEB8D-25B3-9447-A775-AAB7C8C00D30}"/>
              </a:ext>
            </a:extLst>
          </p:cNvPr>
          <p:cNvSpPr/>
          <p:nvPr/>
        </p:nvSpPr>
        <p:spPr>
          <a:xfrm>
            <a:off x="6274568" y="1391353"/>
            <a:ext cx="3698326" cy="892893"/>
          </a:xfrm>
          <a:custGeom>
            <a:avLst>
              <a:gd name="f0" fmla="val -7027"/>
              <a:gd name="f1" fmla="val 2092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Stochastic policy that is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parameterized by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𝜃</a:t>
            </a:r>
          </a:p>
        </p:txBody>
      </p:sp>
    </p:spTree>
    <p:extLst>
      <p:ext uri="{BB962C8B-B14F-4D97-AF65-F5344CB8AC3E}">
        <p14:creationId xmlns:p14="http://schemas.microsoft.com/office/powerpoint/2010/main" val="1256507174"/>
      </p:ext>
    </p:extLst>
  </p:cSld>
  <p:clrMapOvr>
    <a:masterClrMapping/>
  </p:clrMapOvr>
  <p:transition spd="med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>
            <a:extLst>
              <a:ext uri="{FF2B5EF4-FFF2-40B4-BE49-F238E27FC236}">
                <a16:creationId xmlns:a16="http://schemas.microsoft.com/office/drawing/2014/main" id="{B5C49ECC-57E3-504B-842A-AA167800FA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867" y="1371601"/>
            <a:ext cx="9680890" cy="47166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5603" name="Text Box 3">
            <a:extLst>
              <a:ext uri="{FF2B5EF4-FFF2-40B4-BE49-F238E27FC236}">
                <a16:creationId xmlns:a16="http://schemas.microsoft.com/office/drawing/2014/main" id="{4B6DE604-1D97-1B49-9FFC-7D6288C56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Maybe a single </a:t>
            </a:r>
            <a:r>
              <a:rPr lang="en-US" altLang="en-US" sz="2400" i="1" dirty="0">
                <a:cs typeface="Segoe UI" panose="020B0502040204020203" pitchFamily="34" charset="0"/>
              </a:rPr>
              <a:t>n</a:t>
            </a:r>
            <a:r>
              <a:rPr lang="en-US" altLang="en-US" sz="2400" dirty="0">
                <a:cs typeface="Segoe UI" panose="020B0502040204020203" pitchFamily="34" charset="0"/>
              </a:rPr>
              <a:t> is not the best idea?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How about a </a:t>
            </a:r>
            <a:r>
              <a:rPr lang="en-US" altLang="en-US" sz="2400" i="1" dirty="0">
                <a:cs typeface="Segoe UI" panose="020B0502040204020203" pitchFamily="34" charset="0"/>
              </a:rPr>
              <a:t>mixture</a:t>
            </a:r>
            <a:r>
              <a:rPr lang="en-US" altLang="en-US" sz="2400" dirty="0">
                <a:cs typeface="Segoe UI" panose="020B0502040204020203" pitchFamily="34" charset="0"/>
              </a:rPr>
              <a:t> over different </a:t>
            </a:r>
            <a:r>
              <a:rPr lang="en-US" altLang="en-US" sz="2400" i="1" dirty="0">
                <a:cs typeface="Segoe UI" panose="020B0502040204020203" pitchFamily="34" charset="0"/>
              </a:rPr>
              <a:t>n</a:t>
            </a:r>
            <a:r>
              <a:rPr lang="en-US" altLang="en-US" sz="2400" dirty="0">
                <a:cs typeface="Segoe UI" panose="020B0502040204020203" pitchFamily="34" charset="0"/>
              </a:rPr>
              <a:t>?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E65950F-68B9-E24A-AED7-9B65CA9E0E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40435"/>
            <a:ext cx="8694539" cy="581365"/>
          </a:xfrm>
        </p:spPr>
        <p:txBody>
          <a:bodyPr>
            <a:normAutofit fontScale="90000"/>
          </a:bodyPr>
          <a:lstStyle/>
          <a:p>
            <a:r>
              <a:rPr lang="en-US" dirty="0"/>
              <a:t>How to choose 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FB06C4-F545-0D4C-9AD7-DA415AF4BB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gradient setup</a:t>
            </a:r>
          </a:p>
        </p:txBody>
      </p:sp>
      <p:sp>
        <p:nvSpPr>
          <p:cNvPr id="4" name="Given a policy parameterization:">
            <a:extLst>
              <a:ext uri="{FF2B5EF4-FFF2-40B4-BE49-F238E27FC236}">
                <a16:creationId xmlns:a16="http://schemas.microsoft.com/office/drawing/2014/main" id="{AEDAF5B9-A227-9C48-BCE4-E25CA88ED8DE}"/>
              </a:ext>
            </a:extLst>
          </p:cNvPr>
          <p:cNvSpPr txBox="1"/>
          <p:nvPr/>
        </p:nvSpPr>
        <p:spPr>
          <a:xfrm>
            <a:off x="489956" y="2171655"/>
            <a:ext cx="2426248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sz="1395" dirty="0">
                <a:solidFill>
                  <a:schemeClr val="tx1"/>
                </a:solidFill>
              </a:rPr>
              <a:t>Given a policy parameterization:</a:t>
            </a:r>
          </a:p>
        </p:txBody>
      </p:sp>
      <p:pic>
        <p:nvPicPr>
          <p:cNvPr id="5" name="Image" descr="Image">
            <a:extLst>
              <a:ext uri="{FF2B5EF4-FFF2-40B4-BE49-F238E27FC236}">
                <a16:creationId xmlns:a16="http://schemas.microsoft.com/office/drawing/2014/main" id="{CFD8296B-6254-024E-9CED-7F60477FAE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9167" y="2096171"/>
            <a:ext cx="1344454" cy="383170"/>
          </a:xfrm>
          <a:prstGeom prst="rect">
            <a:avLst/>
          </a:prstGeom>
          <a:ln w="12700">
            <a:miter lim="400000"/>
          </a:ln>
        </p:spPr>
      </p:pic>
      <p:sp>
        <p:nvSpPr>
          <p:cNvPr id="6" name="Approximate stochastic gradient ascent:">
            <a:extLst>
              <a:ext uri="{FF2B5EF4-FFF2-40B4-BE49-F238E27FC236}">
                <a16:creationId xmlns:a16="http://schemas.microsoft.com/office/drawing/2014/main" id="{A305607D-47BF-4E49-826C-72E959B02FFB}"/>
              </a:ext>
            </a:extLst>
          </p:cNvPr>
          <p:cNvSpPr txBox="1"/>
          <p:nvPr/>
        </p:nvSpPr>
        <p:spPr>
          <a:xfrm>
            <a:off x="489956" y="4400095"/>
            <a:ext cx="2983964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/>
          <a:p>
            <a:pPr algn="l">
              <a:defRPr>
                <a:solidFill>
                  <a:schemeClr val="accent6"/>
                </a:solidFill>
              </a:defRPr>
            </a:pPr>
            <a:r>
              <a:rPr sz="1395" dirty="0"/>
              <a:t>Approximate stochastic gradient ascent:</a:t>
            </a:r>
          </a:p>
        </p:txBody>
      </p:sp>
      <p:sp>
        <p:nvSpPr>
          <p:cNvPr id="7" name="(or average reward)">
            <a:extLst>
              <a:ext uri="{FF2B5EF4-FFF2-40B4-BE49-F238E27FC236}">
                <a16:creationId xmlns:a16="http://schemas.microsoft.com/office/drawing/2014/main" id="{7426137F-0B97-0D47-94FC-30A1FE28532E}"/>
              </a:ext>
            </a:extLst>
          </p:cNvPr>
          <p:cNvSpPr txBox="1"/>
          <p:nvPr/>
        </p:nvSpPr>
        <p:spPr>
          <a:xfrm>
            <a:off x="4839591" y="3424891"/>
            <a:ext cx="1979715" cy="3657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400"/>
            </a:lvl1pPr>
          </a:lstStyle>
          <a:p>
            <a:r>
              <a:rPr sz="1860"/>
              <a:t>(or average reward)</a:t>
            </a:r>
          </a:p>
        </p:txBody>
      </p:sp>
      <p:sp>
        <p:nvSpPr>
          <p:cNvPr id="8" name="Typically, based on the Policy-Gradient Theorem:">
            <a:extLst>
              <a:ext uri="{FF2B5EF4-FFF2-40B4-BE49-F238E27FC236}">
                <a16:creationId xmlns:a16="http://schemas.microsoft.com/office/drawing/2014/main" id="{16CC5B88-5028-3144-A3BC-861BFC74D5B0}"/>
              </a:ext>
            </a:extLst>
          </p:cNvPr>
          <p:cNvSpPr txBox="1"/>
          <p:nvPr/>
        </p:nvSpPr>
        <p:spPr>
          <a:xfrm>
            <a:off x="503184" y="5856662"/>
            <a:ext cx="3615035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/>
          <a:p>
            <a:pPr algn="l">
              <a:defRPr>
                <a:solidFill>
                  <a:schemeClr val="accent6"/>
                </a:solidFill>
              </a:defRPr>
            </a:pPr>
            <a:r>
              <a:rPr sz="1395"/>
              <a:t>Typically, based on the Policy-Gradient Theorem:</a:t>
            </a:r>
          </a:p>
        </p:txBody>
      </p:sp>
      <p:sp>
        <p:nvSpPr>
          <p:cNvPr id="9" name="And objective:">
            <a:extLst>
              <a:ext uri="{FF2B5EF4-FFF2-40B4-BE49-F238E27FC236}">
                <a16:creationId xmlns:a16="http://schemas.microsoft.com/office/drawing/2014/main" id="{767AE82B-93EA-414B-8446-280388298340}"/>
              </a:ext>
            </a:extLst>
          </p:cNvPr>
          <p:cNvSpPr txBox="1"/>
          <p:nvPr/>
        </p:nvSpPr>
        <p:spPr>
          <a:xfrm>
            <a:off x="509797" y="3416156"/>
            <a:ext cx="1127751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sz="1395">
                <a:solidFill>
                  <a:schemeClr val="tx1"/>
                </a:solidFill>
              </a:rPr>
              <a:t>And objective:</a:t>
            </a:r>
          </a:p>
        </p:txBody>
      </p:sp>
      <p:pic>
        <p:nvPicPr>
          <p:cNvPr id="10" name="Image" descr="Image">
            <a:extLst>
              <a:ext uri="{FF2B5EF4-FFF2-40B4-BE49-F238E27FC236}">
                <a16:creationId xmlns:a16="http://schemas.microsoft.com/office/drawing/2014/main" id="{19B4B512-5950-B542-A3C6-381576C967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47790" y="3387852"/>
            <a:ext cx="2170177" cy="492533"/>
          </a:xfrm>
          <a:prstGeom prst="rect">
            <a:avLst/>
          </a:prstGeom>
          <a:ln w="12700">
            <a:miter lim="400000"/>
          </a:ln>
        </p:spPr>
      </p:pic>
      <p:pic>
        <p:nvPicPr>
          <p:cNvPr id="11" name="Image" descr="Image">
            <a:extLst>
              <a:ext uri="{FF2B5EF4-FFF2-40B4-BE49-F238E27FC236}">
                <a16:creationId xmlns:a16="http://schemas.microsoft.com/office/drawing/2014/main" id="{5DDE3742-196D-7245-A582-53165545966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3219" y="4931283"/>
            <a:ext cx="3020860" cy="494323"/>
          </a:xfrm>
          <a:prstGeom prst="rect">
            <a:avLst/>
          </a:prstGeom>
          <a:ln w="12700">
            <a:miter lim="400000"/>
          </a:ln>
        </p:spPr>
      </p:pic>
      <p:pic>
        <p:nvPicPr>
          <p:cNvPr id="12" name="Image" descr="Image">
            <a:extLst>
              <a:ext uri="{FF2B5EF4-FFF2-40B4-BE49-F238E27FC236}">
                <a16:creationId xmlns:a16="http://schemas.microsoft.com/office/drawing/2014/main" id="{4496BD27-5A82-5E4C-8DF8-F66E798FE24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79079" y="6286699"/>
            <a:ext cx="5744652" cy="800805"/>
          </a:xfrm>
          <a:prstGeom prst="rect">
            <a:avLst/>
          </a:prstGeom>
          <a:ln w="12700">
            <a:miter lim="400000"/>
          </a:ln>
        </p:spPr>
      </p:pic>
      <p:sp>
        <p:nvSpPr>
          <p:cNvPr id="13" name="Line">
            <a:extLst>
              <a:ext uri="{FF2B5EF4-FFF2-40B4-BE49-F238E27FC236}">
                <a16:creationId xmlns:a16="http://schemas.microsoft.com/office/drawing/2014/main" id="{59DDEDC6-B138-4841-8FED-7D0DC6783C18}"/>
              </a:ext>
            </a:extLst>
          </p:cNvPr>
          <p:cNvSpPr/>
          <p:nvPr/>
        </p:nvSpPr>
        <p:spPr>
          <a:xfrm flipH="1" flipV="1">
            <a:off x="4477266" y="6745730"/>
            <a:ext cx="202795" cy="392584"/>
          </a:xfrm>
          <a:prstGeom prst="line">
            <a:avLst/>
          </a:prstGeom>
          <a:ln w="25400">
            <a:solidFill>
              <a:schemeClr val="accent1">
                <a:satOff val="-3355"/>
                <a:lumOff val="26614"/>
              </a:schemeClr>
            </a:solidFill>
            <a:miter lim="400000"/>
            <a:tailEnd type="triangle"/>
          </a:ln>
        </p:spPr>
        <p:txBody>
          <a:bodyPr lIns="39373" tIns="39373" rIns="39373" bIns="39373" anchor="ctr"/>
          <a:lstStyle/>
          <a:p>
            <a:pPr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3100"/>
          </a:p>
        </p:txBody>
      </p:sp>
      <p:sp>
        <p:nvSpPr>
          <p:cNvPr id="14" name="on-policy distribution">
            <a:extLst>
              <a:ext uri="{FF2B5EF4-FFF2-40B4-BE49-F238E27FC236}">
                <a16:creationId xmlns:a16="http://schemas.microsoft.com/office/drawing/2014/main" id="{00E496C5-59B5-564C-B105-8557116F6700}"/>
              </a:ext>
            </a:extLst>
          </p:cNvPr>
          <p:cNvSpPr txBox="1"/>
          <p:nvPr/>
        </p:nvSpPr>
        <p:spPr>
          <a:xfrm>
            <a:off x="3756352" y="7031405"/>
            <a:ext cx="2069483" cy="3538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3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783"/>
              <a:t>on-policy distribution</a:t>
            </a: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D48CEB8D-25B3-9447-A775-AAB7C8C00D30}"/>
              </a:ext>
            </a:extLst>
          </p:cNvPr>
          <p:cNvSpPr/>
          <p:nvPr/>
        </p:nvSpPr>
        <p:spPr>
          <a:xfrm>
            <a:off x="5960962" y="2318749"/>
            <a:ext cx="4011932" cy="892893"/>
          </a:xfrm>
          <a:custGeom>
            <a:avLst>
              <a:gd name="f0" fmla="val -7383"/>
              <a:gd name="f1" fmla="val 2876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Assume an initial state for now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853534352"/>
      </p:ext>
    </p:extLst>
  </p:cSld>
  <p:clrMapOvr>
    <a:masterClrMapping/>
  </p:clrMapOvr>
  <p:transition spd="med"/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FB06C4-F545-0D4C-9AD7-DA415AF4BB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gradient setup</a:t>
            </a:r>
          </a:p>
        </p:txBody>
      </p:sp>
      <p:sp>
        <p:nvSpPr>
          <p:cNvPr id="4" name="Given a policy parameterization:">
            <a:extLst>
              <a:ext uri="{FF2B5EF4-FFF2-40B4-BE49-F238E27FC236}">
                <a16:creationId xmlns:a16="http://schemas.microsoft.com/office/drawing/2014/main" id="{AEDAF5B9-A227-9C48-BCE4-E25CA88ED8DE}"/>
              </a:ext>
            </a:extLst>
          </p:cNvPr>
          <p:cNvSpPr txBox="1"/>
          <p:nvPr/>
        </p:nvSpPr>
        <p:spPr>
          <a:xfrm>
            <a:off x="489956" y="2171655"/>
            <a:ext cx="2426248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sz="1395" dirty="0">
                <a:solidFill>
                  <a:schemeClr val="tx1"/>
                </a:solidFill>
              </a:rPr>
              <a:t>Given a policy parameterization:</a:t>
            </a:r>
          </a:p>
        </p:txBody>
      </p:sp>
      <p:pic>
        <p:nvPicPr>
          <p:cNvPr id="5" name="Image" descr="Image">
            <a:extLst>
              <a:ext uri="{FF2B5EF4-FFF2-40B4-BE49-F238E27FC236}">
                <a16:creationId xmlns:a16="http://schemas.microsoft.com/office/drawing/2014/main" id="{CFD8296B-6254-024E-9CED-7F60477FAE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9167" y="2096171"/>
            <a:ext cx="1344454" cy="383170"/>
          </a:xfrm>
          <a:prstGeom prst="rect">
            <a:avLst/>
          </a:prstGeom>
          <a:ln w="12700">
            <a:miter lim="400000"/>
          </a:ln>
        </p:spPr>
      </p:pic>
      <p:sp>
        <p:nvSpPr>
          <p:cNvPr id="6" name="Approximate stochastic gradient ascent:">
            <a:extLst>
              <a:ext uri="{FF2B5EF4-FFF2-40B4-BE49-F238E27FC236}">
                <a16:creationId xmlns:a16="http://schemas.microsoft.com/office/drawing/2014/main" id="{A305607D-47BF-4E49-826C-72E959B02FFB}"/>
              </a:ext>
            </a:extLst>
          </p:cNvPr>
          <p:cNvSpPr txBox="1"/>
          <p:nvPr/>
        </p:nvSpPr>
        <p:spPr>
          <a:xfrm>
            <a:off x="489956" y="4400095"/>
            <a:ext cx="2983964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/>
          <a:p>
            <a:pPr algn="l">
              <a:defRPr>
                <a:solidFill>
                  <a:schemeClr val="accent6"/>
                </a:solidFill>
              </a:defRPr>
            </a:pPr>
            <a:r>
              <a:rPr sz="1395" dirty="0"/>
              <a:t>Approximate stochastic gradient ascent:</a:t>
            </a:r>
          </a:p>
        </p:txBody>
      </p:sp>
      <p:sp>
        <p:nvSpPr>
          <p:cNvPr id="7" name="(or average reward)">
            <a:extLst>
              <a:ext uri="{FF2B5EF4-FFF2-40B4-BE49-F238E27FC236}">
                <a16:creationId xmlns:a16="http://schemas.microsoft.com/office/drawing/2014/main" id="{7426137F-0B97-0D47-94FC-30A1FE28532E}"/>
              </a:ext>
            </a:extLst>
          </p:cNvPr>
          <p:cNvSpPr txBox="1"/>
          <p:nvPr/>
        </p:nvSpPr>
        <p:spPr>
          <a:xfrm>
            <a:off x="4839591" y="3424891"/>
            <a:ext cx="1979715" cy="3657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400"/>
            </a:lvl1pPr>
          </a:lstStyle>
          <a:p>
            <a:r>
              <a:rPr sz="1860"/>
              <a:t>(or average reward)</a:t>
            </a:r>
          </a:p>
        </p:txBody>
      </p:sp>
      <p:sp>
        <p:nvSpPr>
          <p:cNvPr id="8" name="Typically, based on the Policy-Gradient Theorem:">
            <a:extLst>
              <a:ext uri="{FF2B5EF4-FFF2-40B4-BE49-F238E27FC236}">
                <a16:creationId xmlns:a16="http://schemas.microsoft.com/office/drawing/2014/main" id="{16CC5B88-5028-3144-A3BC-861BFC74D5B0}"/>
              </a:ext>
            </a:extLst>
          </p:cNvPr>
          <p:cNvSpPr txBox="1"/>
          <p:nvPr/>
        </p:nvSpPr>
        <p:spPr>
          <a:xfrm>
            <a:off x="503184" y="5856662"/>
            <a:ext cx="3615035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/>
          <a:p>
            <a:pPr algn="l">
              <a:defRPr>
                <a:solidFill>
                  <a:schemeClr val="accent6"/>
                </a:solidFill>
              </a:defRPr>
            </a:pPr>
            <a:r>
              <a:rPr sz="1395"/>
              <a:t>Typically, based on the Policy-Gradient Theorem:</a:t>
            </a:r>
          </a:p>
        </p:txBody>
      </p:sp>
      <p:sp>
        <p:nvSpPr>
          <p:cNvPr id="9" name="And objective:">
            <a:extLst>
              <a:ext uri="{FF2B5EF4-FFF2-40B4-BE49-F238E27FC236}">
                <a16:creationId xmlns:a16="http://schemas.microsoft.com/office/drawing/2014/main" id="{767AE82B-93EA-414B-8446-280388298340}"/>
              </a:ext>
            </a:extLst>
          </p:cNvPr>
          <p:cNvSpPr txBox="1"/>
          <p:nvPr/>
        </p:nvSpPr>
        <p:spPr>
          <a:xfrm>
            <a:off x="509797" y="3416156"/>
            <a:ext cx="1127751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sz="1395">
                <a:solidFill>
                  <a:schemeClr val="tx1"/>
                </a:solidFill>
              </a:rPr>
              <a:t>And objective:</a:t>
            </a:r>
          </a:p>
        </p:txBody>
      </p:sp>
      <p:pic>
        <p:nvPicPr>
          <p:cNvPr id="10" name="Image" descr="Image">
            <a:extLst>
              <a:ext uri="{FF2B5EF4-FFF2-40B4-BE49-F238E27FC236}">
                <a16:creationId xmlns:a16="http://schemas.microsoft.com/office/drawing/2014/main" id="{19B4B512-5950-B542-A3C6-381576C967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47790" y="3387852"/>
            <a:ext cx="2170177" cy="492533"/>
          </a:xfrm>
          <a:prstGeom prst="rect">
            <a:avLst/>
          </a:prstGeom>
          <a:ln w="12700">
            <a:miter lim="400000"/>
          </a:ln>
        </p:spPr>
      </p:pic>
      <p:pic>
        <p:nvPicPr>
          <p:cNvPr id="11" name="Image" descr="Image">
            <a:extLst>
              <a:ext uri="{FF2B5EF4-FFF2-40B4-BE49-F238E27FC236}">
                <a16:creationId xmlns:a16="http://schemas.microsoft.com/office/drawing/2014/main" id="{5DDE3742-196D-7245-A582-53165545966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3219" y="4931283"/>
            <a:ext cx="3020860" cy="494323"/>
          </a:xfrm>
          <a:prstGeom prst="rect">
            <a:avLst/>
          </a:prstGeom>
          <a:ln w="12700">
            <a:miter lim="400000"/>
          </a:ln>
        </p:spPr>
      </p:pic>
      <p:pic>
        <p:nvPicPr>
          <p:cNvPr id="12" name="Image" descr="Image">
            <a:extLst>
              <a:ext uri="{FF2B5EF4-FFF2-40B4-BE49-F238E27FC236}">
                <a16:creationId xmlns:a16="http://schemas.microsoft.com/office/drawing/2014/main" id="{4496BD27-5A82-5E4C-8DF8-F66E798FE24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79079" y="6286699"/>
            <a:ext cx="5744652" cy="800805"/>
          </a:xfrm>
          <a:prstGeom prst="rect">
            <a:avLst/>
          </a:prstGeom>
          <a:ln w="12700">
            <a:miter lim="400000"/>
          </a:ln>
        </p:spPr>
      </p:pic>
      <p:sp>
        <p:nvSpPr>
          <p:cNvPr id="13" name="Line">
            <a:extLst>
              <a:ext uri="{FF2B5EF4-FFF2-40B4-BE49-F238E27FC236}">
                <a16:creationId xmlns:a16="http://schemas.microsoft.com/office/drawing/2014/main" id="{59DDEDC6-B138-4841-8FED-7D0DC6783C18}"/>
              </a:ext>
            </a:extLst>
          </p:cNvPr>
          <p:cNvSpPr/>
          <p:nvPr/>
        </p:nvSpPr>
        <p:spPr>
          <a:xfrm flipH="1" flipV="1">
            <a:off x="4477266" y="6745730"/>
            <a:ext cx="202795" cy="392584"/>
          </a:xfrm>
          <a:prstGeom prst="line">
            <a:avLst/>
          </a:prstGeom>
          <a:ln w="25400">
            <a:solidFill>
              <a:schemeClr val="accent1">
                <a:satOff val="-3355"/>
                <a:lumOff val="26614"/>
              </a:schemeClr>
            </a:solidFill>
            <a:miter lim="400000"/>
            <a:tailEnd type="triangle"/>
          </a:ln>
        </p:spPr>
        <p:txBody>
          <a:bodyPr lIns="39373" tIns="39373" rIns="39373" bIns="39373" anchor="ctr"/>
          <a:lstStyle/>
          <a:p>
            <a:pPr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3100"/>
          </a:p>
        </p:txBody>
      </p:sp>
      <p:sp>
        <p:nvSpPr>
          <p:cNvPr id="14" name="on-policy distribution">
            <a:extLst>
              <a:ext uri="{FF2B5EF4-FFF2-40B4-BE49-F238E27FC236}">
                <a16:creationId xmlns:a16="http://schemas.microsoft.com/office/drawing/2014/main" id="{00E496C5-59B5-564C-B105-8557116F6700}"/>
              </a:ext>
            </a:extLst>
          </p:cNvPr>
          <p:cNvSpPr txBox="1"/>
          <p:nvPr/>
        </p:nvSpPr>
        <p:spPr>
          <a:xfrm>
            <a:off x="3756352" y="7031405"/>
            <a:ext cx="2069483" cy="3538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3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783"/>
              <a:t>on-policy distribution</a:t>
            </a: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D48CEB8D-25B3-9447-A775-AAB7C8C00D30}"/>
              </a:ext>
            </a:extLst>
          </p:cNvPr>
          <p:cNvSpPr/>
          <p:nvPr/>
        </p:nvSpPr>
        <p:spPr>
          <a:xfrm>
            <a:off x="6274568" y="3845566"/>
            <a:ext cx="3698326" cy="892893"/>
          </a:xfrm>
          <a:custGeom>
            <a:avLst>
              <a:gd name="f0" fmla="val -12029"/>
              <a:gd name="f1" fmla="val 2848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Directly maximize objective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w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ith </a:t>
            </a: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gradient ascent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082116442"/>
      </p:ext>
    </p:extLst>
  </p:cSld>
  <p:clrMapOvr>
    <a:masterClrMapping/>
  </p:clrMapOvr>
  <p:transition spd="med"/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FB06C4-F545-0D4C-9AD7-DA415AF4BB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gradient setup</a:t>
            </a:r>
          </a:p>
        </p:txBody>
      </p:sp>
      <p:sp>
        <p:nvSpPr>
          <p:cNvPr id="4" name="Given a policy parameterization:">
            <a:extLst>
              <a:ext uri="{FF2B5EF4-FFF2-40B4-BE49-F238E27FC236}">
                <a16:creationId xmlns:a16="http://schemas.microsoft.com/office/drawing/2014/main" id="{AEDAF5B9-A227-9C48-BCE4-E25CA88ED8DE}"/>
              </a:ext>
            </a:extLst>
          </p:cNvPr>
          <p:cNvSpPr txBox="1"/>
          <p:nvPr/>
        </p:nvSpPr>
        <p:spPr>
          <a:xfrm>
            <a:off x="489956" y="2171655"/>
            <a:ext cx="2426248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sz="1395" dirty="0">
                <a:solidFill>
                  <a:schemeClr val="tx1"/>
                </a:solidFill>
              </a:rPr>
              <a:t>Given a policy parameterization:</a:t>
            </a:r>
          </a:p>
        </p:txBody>
      </p:sp>
      <p:pic>
        <p:nvPicPr>
          <p:cNvPr id="5" name="Image" descr="Image">
            <a:extLst>
              <a:ext uri="{FF2B5EF4-FFF2-40B4-BE49-F238E27FC236}">
                <a16:creationId xmlns:a16="http://schemas.microsoft.com/office/drawing/2014/main" id="{CFD8296B-6254-024E-9CED-7F60477FAE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9167" y="2096171"/>
            <a:ext cx="1344454" cy="383170"/>
          </a:xfrm>
          <a:prstGeom prst="rect">
            <a:avLst/>
          </a:prstGeom>
          <a:ln w="12700">
            <a:miter lim="400000"/>
          </a:ln>
        </p:spPr>
      </p:pic>
      <p:sp>
        <p:nvSpPr>
          <p:cNvPr id="6" name="Approximate stochastic gradient ascent:">
            <a:extLst>
              <a:ext uri="{FF2B5EF4-FFF2-40B4-BE49-F238E27FC236}">
                <a16:creationId xmlns:a16="http://schemas.microsoft.com/office/drawing/2014/main" id="{A305607D-47BF-4E49-826C-72E959B02FFB}"/>
              </a:ext>
            </a:extLst>
          </p:cNvPr>
          <p:cNvSpPr txBox="1"/>
          <p:nvPr/>
        </p:nvSpPr>
        <p:spPr>
          <a:xfrm>
            <a:off x="489956" y="4400095"/>
            <a:ext cx="2983964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/>
          <a:p>
            <a:pPr algn="l">
              <a:defRPr>
                <a:solidFill>
                  <a:schemeClr val="accent6"/>
                </a:solidFill>
              </a:defRPr>
            </a:pPr>
            <a:r>
              <a:rPr sz="1395" dirty="0"/>
              <a:t>Approximate stochastic gradient ascent:</a:t>
            </a:r>
          </a:p>
        </p:txBody>
      </p:sp>
      <p:sp>
        <p:nvSpPr>
          <p:cNvPr id="7" name="(or average reward)">
            <a:extLst>
              <a:ext uri="{FF2B5EF4-FFF2-40B4-BE49-F238E27FC236}">
                <a16:creationId xmlns:a16="http://schemas.microsoft.com/office/drawing/2014/main" id="{7426137F-0B97-0D47-94FC-30A1FE28532E}"/>
              </a:ext>
            </a:extLst>
          </p:cNvPr>
          <p:cNvSpPr txBox="1"/>
          <p:nvPr/>
        </p:nvSpPr>
        <p:spPr>
          <a:xfrm>
            <a:off x="4839591" y="3424891"/>
            <a:ext cx="1979715" cy="3657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400"/>
            </a:lvl1pPr>
          </a:lstStyle>
          <a:p>
            <a:r>
              <a:rPr sz="1860"/>
              <a:t>(or average reward)</a:t>
            </a:r>
          </a:p>
        </p:txBody>
      </p:sp>
      <p:sp>
        <p:nvSpPr>
          <p:cNvPr id="8" name="Typically, based on the Policy-Gradient Theorem:">
            <a:extLst>
              <a:ext uri="{FF2B5EF4-FFF2-40B4-BE49-F238E27FC236}">
                <a16:creationId xmlns:a16="http://schemas.microsoft.com/office/drawing/2014/main" id="{16CC5B88-5028-3144-A3BC-861BFC74D5B0}"/>
              </a:ext>
            </a:extLst>
          </p:cNvPr>
          <p:cNvSpPr txBox="1"/>
          <p:nvPr/>
        </p:nvSpPr>
        <p:spPr>
          <a:xfrm>
            <a:off x="503184" y="5856662"/>
            <a:ext cx="3615035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/>
          <a:p>
            <a:pPr algn="l">
              <a:defRPr>
                <a:solidFill>
                  <a:schemeClr val="accent6"/>
                </a:solidFill>
              </a:defRPr>
            </a:pPr>
            <a:r>
              <a:rPr sz="1395"/>
              <a:t>Typically, based on the Policy-Gradient Theorem:</a:t>
            </a:r>
          </a:p>
        </p:txBody>
      </p:sp>
      <p:sp>
        <p:nvSpPr>
          <p:cNvPr id="9" name="And objective:">
            <a:extLst>
              <a:ext uri="{FF2B5EF4-FFF2-40B4-BE49-F238E27FC236}">
                <a16:creationId xmlns:a16="http://schemas.microsoft.com/office/drawing/2014/main" id="{767AE82B-93EA-414B-8446-280388298340}"/>
              </a:ext>
            </a:extLst>
          </p:cNvPr>
          <p:cNvSpPr txBox="1"/>
          <p:nvPr/>
        </p:nvSpPr>
        <p:spPr>
          <a:xfrm>
            <a:off x="509797" y="3416156"/>
            <a:ext cx="1127751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sz="1395">
                <a:solidFill>
                  <a:schemeClr val="tx1"/>
                </a:solidFill>
              </a:rPr>
              <a:t>And objective:</a:t>
            </a:r>
          </a:p>
        </p:txBody>
      </p:sp>
      <p:pic>
        <p:nvPicPr>
          <p:cNvPr id="10" name="Image" descr="Image">
            <a:extLst>
              <a:ext uri="{FF2B5EF4-FFF2-40B4-BE49-F238E27FC236}">
                <a16:creationId xmlns:a16="http://schemas.microsoft.com/office/drawing/2014/main" id="{19B4B512-5950-B542-A3C6-381576C967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47790" y="3387852"/>
            <a:ext cx="2170177" cy="492533"/>
          </a:xfrm>
          <a:prstGeom prst="rect">
            <a:avLst/>
          </a:prstGeom>
          <a:ln w="12700">
            <a:miter lim="400000"/>
          </a:ln>
        </p:spPr>
      </p:pic>
      <p:pic>
        <p:nvPicPr>
          <p:cNvPr id="11" name="Image" descr="Image">
            <a:extLst>
              <a:ext uri="{FF2B5EF4-FFF2-40B4-BE49-F238E27FC236}">
                <a16:creationId xmlns:a16="http://schemas.microsoft.com/office/drawing/2014/main" id="{5DDE3742-196D-7245-A582-53165545966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3219" y="4931283"/>
            <a:ext cx="3020860" cy="494323"/>
          </a:xfrm>
          <a:prstGeom prst="rect">
            <a:avLst/>
          </a:prstGeom>
          <a:ln w="12700">
            <a:miter lim="400000"/>
          </a:ln>
        </p:spPr>
      </p:pic>
      <p:pic>
        <p:nvPicPr>
          <p:cNvPr id="12" name="Image" descr="Image">
            <a:extLst>
              <a:ext uri="{FF2B5EF4-FFF2-40B4-BE49-F238E27FC236}">
                <a16:creationId xmlns:a16="http://schemas.microsoft.com/office/drawing/2014/main" id="{4496BD27-5A82-5E4C-8DF8-F66E798FE24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79079" y="6286699"/>
            <a:ext cx="5744652" cy="800805"/>
          </a:xfrm>
          <a:prstGeom prst="rect">
            <a:avLst/>
          </a:prstGeom>
          <a:ln w="12700">
            <a:miter lim="400000"/>
          </a:ln>
        </p:spPr>
      </p:pic>
      <p:sp>
        <p:nvSpPr>
          <p:cNvPr id="13" name="Line">
            <a:extLst>
              <a:ext uri="{FF2B5EF4-FFF2-40B4-BE49-F238E27FC236}">
                <a16:creationId xmlns:a16="http://schemas.microsoft.com/office/drawing/2014/main" id="{59DDEDC6-B138-4841-8FED-7D0DC6783C18}"/>
              </a:ext>
            </a:extLst>
          </p:cNvPr>
          <p:cNvSpPr/>
          <p:nvPr/>
        </p:nvSpPr>
        <p:spPr>
          <a:xfrm flipH="1" flipV="1">
            <a:off x="4477266" y="6745730"/>
            <a:ext cx="202795" cy="392584"/>
          </a:xfrm>
          <a:prstGeom prst="line">
            <a:avLst/>
          </a:prstGeom>
          <a:ln w="25400">
            <a:solidFill>
              <a:schemeClr val="accent1">
                <a:satOff val="-3355"/>
                <a:lumOff val="26614"/>
              </a:schemeClr>
            </a:solidFill>
            <a:miter lim="400000"/>
            <a:tailEnd type="triangle"/>
          </a:ln>
        </p:spPr>
        <p:txBody>
          <a:bodyPr lIns="39373" tIns="39373" rIns="39373" bIns="39373" anchor="ctr"/>
          <a:lstStyle/>
          <a:p>
            <a:pPr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3100"/>
          </a:p>
        </p:txBody>
      </p:sp>
      <p:sp>
        <p:nvSpPr>
          <p:cNvPr id="14" name="on-policy distribution">
            <a:extLst>
              <a:ext uri="{FF2B5EF4-FFF2-40B4-BE49-F238E27FC236}">
                <a16:creationId xmlns:a16="http://schemas.microsoft.com/office/drawing/2014/main" id="{00E496C5-59B5-564C-B105-8557116F6700}"/>
              </a:ext>
            </a:extLst>
          </p:cNvPr>
          <p:cNvSpPr txBox="1"/>
          <p:nvPr/>
        </p:nvSpPr>
        <p:spPr>
          <a:xfrm>
            <a:off x="3756352" y="7031405"/>
            <a:ext cx="2069483" cy="3538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3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783"/>
              <a:t>on-policy distribution</a:t>
            </a: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D48CEB8D-25B3-9447-A775-AAB7C8C00D30}"/>
              </a:ext>
            </a:extLst>
          </p:cNvPr>
          <p:cNvSpPr/>
          <p:nvPr/>
        </p:nvSpPr>
        <p:spPr>
          <a:xfrm>
            <a:off x="6382299" y="3802213"/>
            <a:ext cx="3698326" cy="1087988"/>
          </a:xfrm>
          <a:custGeom>
            <a:avLst>
              <a:gd name="f0" fmla="val -5877"/>
              <a:gd name="f1" fmla="val 2257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Like before, we are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approximating the gradient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with samples </a:t>
            </a:r>
          </a:p>
        </p:txBody>
      </p:sp>
    </p:spTree>
    <p:extLst>
      <p:ext uri="{BB962C8B-B14F-4D97-AF65-F5344CB8AC3E}">
        <p14:creationId xmlns:p14="http://schemas.microsoft.com/office/powerpoint/2010/main" val="1480369268"/>
      </p:ext>
    </p:extLst>
  </p:cSld>
  <p:clrMapOvr>
    <a:masterClrMapping/>
  </p:clrMapOvr>
  <p:transition spd="med"/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FB06C4-F545-0D4C-9AD7-DA415AF4BB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gradient setup</a:t>
            </a:r>
          </a:p>
        </p:txBody>
      </p:sp>
      <p:sp>
        <p:nvSpPr>
          <p:cNvPr id="4" name="Given a policy parameterization:">
            <a:extLst>
              <a:ext uri="{FF2B5EF4-FFF2-40B4-BE49-F238E27FC236}">
                <a16:creationId xmlns:a16="http://schemas.microsoft.com/office/drawing/2014/main" id="{AEDAF5B9-A227-9C48-BCE4-E25CA88ED8DE}"/>
              </a:ext>
            </a:extLst>
          </p:cNvPr>
          <p:cNvSpPr txBox="1"/>
          <p:nvPr/>
        </p:nvSpPr>
        <p:spPr>
          <a:xfrm>
            <a:off x="489956" y="2171655"/>
            <a:ext cx="2426248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sz="1395" dirty="0">
                <a:solidFill>
                  <a:schemeClr val="tx1"/>
                </a:solidFill>
              </a:rPr>
              <a:t>Given a policy parameterization:</a:t>
            </a:r>
          </a:p>
        </p:txBody>
      </p:sp>
      <p:pic>
        <p:nvPicPr>
          <p:cNvPr id="5" name="Image" descr="Image">
            <a:extLst>
              <a:ext uri="{FF2B5EF4-FFF2-40B4-BE49-F238E27FC236}">
                <a16:creationId xmlns:a16="http://schemas.microsoft.com/office/drawing/2014/main" id="{CFD8296B-6254-024E-9CED-7F60477FAE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9167" y="2096171"/>
            <a:ext cx="1344454" cy="383170"/>
          </a:xfrm>
          <a:prstGeom prst="rect">
            <a:avLst/>
          </a:prstGeom>
          <a:ln w="12700">
            <a:miter lim="400000"/>
          </a:ln>
        </p:spPr>
      </p:pic>
      <p:sp>
        <p:nvSpPr>
          <p:cNvPr id="6" name="Approximate stochastic gradient ascent:">
            <a:extLst>
              <a:ext uri="{FF2B5EF4-FFF2-40B4-BE49-F238E27FC236}">
                <a16:creationId xmlns:a16="http://schemas.microsoft.com/office/drawing/2014/main" id="{A305607D-47BF-4E49-826C-72E959B02FFB}"/>
              </a:ext>
            </a:extLst>
          </p:cNvPr>
          <p:cNvSpPr txBox="1"/>
          <p:nvPr/>
        </p:nvSpPr>
        <p:spPr>
          <a:xfrm>
            <a:off x="489956" y="4400095"/>
            <a:ext cx="2983964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/>
          <a:p>
            <a:pPr algn="l">
              <a:defRPr>
                <a:solidFill>
                  <a:schemeClr val="accent6"/>
                </a:solidFill>
              </a:defRPr>
            </a:pPr>
            <a:r>
              <a:rPr sz="1395" dirty="0"/>
              <a:t>Approximate stochastic gradient ascent:</a:t>
            </a:r>
          </a:p>
        </p:txBody>
      </p:sp>
      <p:sp>
        <p:nvSpPr>
          <p:cNvPr id="7" name="(or average reward)">
            <a:extLst>
              <a:ext uri="{FF2B5EF4-FFF2-40B4-BE49-F238E27FC236}">
                <a16:creationId xmlns:a16="http://schemas.microsoft.com/office/drawing/2014/main" id="{7426137F-0B97-0D47-94FC-30A1FE28532E}"/>
              </a:ext>
            </a:extLst>
          </p:cNvPr>
          <p:cNvSpPr txBox="1"/>
          <p:nvPr/>
        </p:nvSpPr>
        <p:spPr>
          <a:xfrm>
            <a:off x="4839591" y="3424891"/>
            <a:ext cx="1979715" cy="36574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400"/>
            </a:lvl1pPr>
          </a:lstStyle>
          <a:p>
            <a:r>
              <a:rPr sz="1860"/>
              <a:t>(or average reward)</a:t>
            </a:r>
          </a:p>
        </p:txBody>
      </p:sp>
      <p:sp>
        <p:nvSpPr>
          <p:cNvPr id="8" name="Typically, based on the Policy-Gradient Theorem:">
            <a:extLst>
              <a:ext uri="{FF2B5EF4-FFF2-40B4-BE49-F238E27FC236}">
                <a16:creationId xmlns:a16="http://schemas.microsoft.com/office/drawing/2014/main" id="{16CC5B88-5028-3144-A3BC-861BFC74D5B0}"/>
              </a:ext>
            </a:extLst>
          </p:cNvPr>
          <p:cNvSpPr txBox="1"/>
          <p:nvPr/>
        </p:nvSpPr>
        <p:spPr>
          <a:xfrm>
            <a:off x="503184" y="5856662"/>
            <a:ext cx="3615035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/>
          <a:p>
            <a:pPr algn="l">
              <a:defRPr>
                <a:solidFill>
                  <a:schemeClr val="accent6"/>
                </a:solidFill>
              </a:defRPr>
            </a:pPr>
            <a:r>
              <a:rPr sz="1395"/>
              <a:t>Typically, based on the Policy-Gradient Theorem:</a:t>
            </a:r>
          </a:p>
        </p:txBody>
      </p:sp>
      <p:sp>
        <p:nvSpPr>
          <p:cNvPr id="9" name="And objective:">
            <a:extLst>
              <a:ext uri="{FF2B5EF4-FFF2-40B4-BE49-F238E27FC236}">
                <a16:creationId xmlns:a16="http://schemas.microsoft.com/office/drawing/2014/main" id="{767AE82B-93EA-414B-8446-280388298340}"/>
              </a:ext>
            </a:extLst>
          </p:cNvPr>
          <p:cNvSpPr txBox="1"/>
          <p:nvPr/>
        </p:nvSpPr>
        <p:spPr>
          <a:xfrm>
            <a:off x="509797" y="3416156"/>
            <a:ext cx="1127751" cy="29418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sz="1395">
                <a:solidFill>
                  <a:schemeClr val="tx1"/>
                </a:solidFill>
              </a:rPr>
              <a:t>And objective:</a:t>
            </a:r>
          </a:p>
        </p:txBody>
      </p:sp>
      <p:pic>
        <p:nvPicPr>
          <p:cNvPr id="10" name="Image" descr="Image">
            <a:extLst>
              <a:ext uri="{FF2B5EF4-FFF2-40B4-BE49-F238E27FC236}">
                <a16:creationId xmlns:a16="http://schemas.microsoft.com/office/drawing/2014/main" id="{19B4B512-5950-B542-A3C6-381576C967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47790" y="3387852"/>
            <a:ext cx="2170177" cy="492533"/>
          </a:xfrm>
          <a:prstGeom prst="rect">
            <a:avLst/>
          </a:prstGeom>
          <a:ln w="12700">
            <a:miter lim="400000"/>
          </a:ln>
        </p:spPr>
      </p:pic>
      <p:pic>
        <p:nvPicPr>
          <p:cNvPr id="11" name="Image" descr="Image">
            <a:extLst>
              <a:ext uri="{FF2B5EF4-FFF2-40B4-BE49-F238E27FC236}">
                <a16:creationId xmlns:a16="http://schemas.microsoft.com/office/drawing/2014/main" id="{5DDE3742-196D-7245-A582-53165545966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3219" y="4931283"/>
            <a:ext cx="3020860" cy="494323"/>
          </a:xfrm>
          <a:prstGeom prst="rect">
            <a:avLst/>
          </a:prstGeom>
          <a:ln w="12700">
            <a:miter lim="400000"/>
          </a:ln>
        </p:spPr>
      </p:pic>
      <p:pic>
        <p:nvPicPr>
          <p:cNvPr id="12" name="Image" descr="Image">
            <a:extLst>
              <a:ext uri="{FF2B5EF4-FFF2-40B4-BE49-F238E27FC236}">
                <a16:creationId xmlns:a16="http://schemas.microsoft.com/office/drawing/2014/main" id="{4496BD27-5A82-5E4C-8DF8-F66E798FE24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79079" y="6286699"/>
            <a:ext cx="5744652" cy="800805"/>
          </a:xfrm>
          <a:prstGeom prst="rect">
            <a:avLst/>
          </a:prstGeom>
          <a:ln w="12700">
            <a:miter lim="400000"/>
          </a:ln>
        </p:spPr>
      </p:pic>
      <p:sp>
        <p:nvSpPr>
          <p:cNvPr id="13" name="Line">
            <a:extLst>
              <a:ext uri="{FF2B5EF4-FFF2-40B4-BE49-F238E27FC236}">
                <a16:creationId xmlns:a16="http://schemas.microsoft.com/office/drawing/2014/main" id="{59DDEDC6-B138-4841-8FED-7D0DC6783C18}"/>
              </a:ext>
            </a:extLst>
          </p:cNvPr>
          <p:cNvSpPr/>
          <p:nvPr/>
        </p:nvSpPr>
        <p:spPr>
          <a:xfrm flipH="1" flipV="1">
            <a:off x="4477266" y="6745730"/>
            <a:ext cx="202795" cy="392584"/>
          </a:xfrm>
          <a:prstGeom prst="line">
            <a:avLst/>
          </a:prstGeom>
          <a:ln w="25400">
            <a:solidFill>
              <a:schemeClr val="accent1">
                <a:satOff val="-3355"/>
                <a:lumOff val="26614"/>
              </a:schemeClr>
            </a:solidFill>
            <a:miter lim="400000"/>
            <a:tailEnd type="triangle"/>
          </a:ln>
        </p:spPr>
        <p:txBody>
          <a:bodyPr lIns="39373" tIns="39373" rIns="39373" bIns="39373" anchor="ctr"/>
          <a:lstStyle/>
          <a:p>
            <a:pPr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3100"/>
          </a:p>
        </p:txBody>
      </p:sp>
      <p:sp>
        <p:nvSpPr>
          <p:cNvPr id="14" name="on-policy distribution">
            <a:extLst>
              <a:ext uri="{FF2B5EF4-FFF2-40B4-BE49-F238E27FC236}">
                <a16:creationId xmlns:a16="http://schemas.microsoft.com/office/drawing/2014/main" id="{00E496C5-59B5-564C-B105-8557116F6700}"/>
              </a:ext>
            </a:extLst>
          </p:cNvPr>
          <p:cNvSpPr txBox="1"/>
          <p:nvPr/>
        </p:nvSpPr>
        <p:spPr>
          <a:xfrm>
            <a:off x="3756352" y="7031405"/>
            <a:ext cx="2069483" cy="3538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3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783"/>
              <a:t>on-policy distribution</a:t>
            </a: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D48CEB8D-25B3-9447-A775-AAB7C8C00D30}"/>
              </a:ext>
            </a:extLst>
          </p:cNvPr>
          <p:cNvSpPr/>
          <p:nvPr/>
        </p:nvSpPr>
        <p:spPr>
          <a:xfrm>
            <a:off x="6274568" y="4931283"/>
            <a:ext cx="3698326" cy="892893"/>
          </a:xfrm>
          <a:custGeom>
            <a:avLst>
              <a:gd name="f0" fmla="val -12705"/>
              <a:gd name="f1" fmla="val 2624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We’ll talk about this next</a:t>
            </a:r>
          </a:p>
        </p:txBody>
      </p:sp>
    </p:spTree>
    <p:extLst>
      <p:ext uri="{BB962C8B-B14F-4D97-AF65-F5344CB8AC3E}">
        <p14:creationId xmlns:p14="http://schemas.microsoft.com/office/powerpoint/2010/main" val="876507251"/>
      </p:ext>
    </p:extLst>
  </p:cSld>
  <p:clrMapOvr>
    <a:masterClrMapping/>
  </p:clrMapOvr>
  <p:transition spd="med"/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F64805-5C7C-7F40-889B-EA83C82665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policy gradient theorem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EAADB11-FC96-F14B-8DF9-5379DC70E5A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84436" y="1868052"/>
            <a:ext cx="8111753" cy="4486449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Just like we approximated the value function and updated its parameters with gradient decent, we can do the same thing with the policy parameterization</a:t>
            </a:r>
          </a:p>
          <a:p>
            <a:r>
              <a:rPr lang="en-US" sz="2400" dirty="0"/>
              <a:t>Policy now changes smoothly (unlike in action-value methods)</a:t>
            </a:r>
          </a:p>
          <a:p>
            <a:r>
              <a:rPr lang="en-US" sz="2400" dirty="0"/>
              <a:t>Can’t guarantee the policy improves values at at all states, but (remember) we really care about states in proportion to their visits</a:t>
            </a:r>
          </a:p>
          <a:p>
            <a:r>
              <a:rPr lang="en-US" sz="2400" dirty="0"/>
              <a:t>But this depends on the policy that is changing</a:t>
            </a:r>
          </a:p>
        </p:txBody>
      </p:sp>
    </p:spTree>
    <p:extLst>
      <p:ext uri="{BB962C8B-B14F-4D97-AF65-F5344CB8AC3E}">
        <p14:creationId xmlns:p14="http://schemas.microsoft.com/office/powerpoint/2010/main" val="805526139"/>
      </p:ext>
    </p:extLst>
  </p:cSld>
  <p:clrMapOvr>
    <a:masterClrMapping/>
  </p:clrMapOvr>
  <p:transition spd="med"/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2">
            <a:extLst>
              <a:ext uri="{FF2B5EF4-FFF2-40B4-BE49-F238E27FC236}">
                <a16:creationId xmlns:a16="http://schemas.microsoft.com/office/drawing/2014/main" id="{4844EACC-717F-394E-AEFB-F92A40796E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498923"/>
            <a:ext cx="8229600" cy="581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sz="2400" dirty="0">
                <a:latin typeface="+mn-lt"/>
              </a:rPr>
              <a:t>The policy gradient theorem gives a way to calculate the gradient of the performance objective without the derivative of the state distribution: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latin typeface="+mn-lt"/>
                <a:cs typeface="Segoe UI" panose="020B0502040204020203" pitchFamily="34" charset="0"/>
              </a:rPr>
              <a:t>Intuition:	Change in </a:t>
            </a:r>
          </a:p>
          <a:p>
            <a:endParaRPr lang="en-US" altLang="en-US" sz="2400" dirty="0">
              <a:latin typeface="+mn-lt"/>
              <a:cs typeface="Segoe UI" panose="020B0502040204020203" pitchFamily="34" charset="0"/>
            </a:endParaRPr>
          </a:p>
          <a:p>
            <a:r>
              <a:rPr lang="en-US" altLang="en-US" sz="2400" dirty="0">
                <a:latin typeface="+mn-lt"/>
                <a:cs typeface="Segoe UI" panose="020B0502040204020203" pitchFamily="34" charset="0"/>
              </a:rPr>
              <a:t>	 		= [ Change in </a:t>
            </a:r>
            <a:r>
              <a:rPr lang="en-US" altLang="en-US" sz="2400" i="1" dirty="0">
                <a:latin typeface="+mn-lt"/>
                <a:cs typeface="Segoe UI" panose="020B0502040204020203" pitchFamily="34" charset="0"/>
              </a:rPr>
              <a:t>J</a:t>
            </a:r>
            <a:r>
              <a:rPr lang="en-US" altLang="en-US" sz="2400" dirty="0">
                <a:latin typeface="+mn-lt"/>
                <a:cs typeface="Segoe UI" panose="020B0502040204020203" pitchFamily="34" charset="0"/>
              </a:rPr>
              <a:t> </a:t>
            </a:r>
            <a:r>
              <a:rPr lang="en-US" altLang="en-US" sz="2400" dirty="0" err="1">
                <a:latin typeface="+mn-lt"/>
                <a:cs typeface="Segoe UI" panose="020B0502040204020203" pitchFamily="34" charset="0"/>
              </a:rPr>
              <a:t>wrt</a:t>
            </a:r>
            <a:r>
              <a:rPr lang="en-US" altLang="en-US" sz="2400" dirty="0">
                <a:latin typeface="+mn-lt"/>
                <a:cs typeface="Segoe UI" panose="020B0502040204020203" pitchFamily="34" charset="0"/>
              </a:rPr>
              <a:t>. </a:t>
            </a:r>
            <a:r>
              <a:rPr lang="en-US" altLang="en-US" sz="2400" i="1" dirty="0">
                <a:latin typeface="+mn-lt"/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latin typeface="+mn-lt"/>
                <a:cs typeface="Segoe UI" panose="020B0502040204020203" pitchFamily="34" charset="0"/>
              </a:rPr>
              <a:t> ] * [ Change in </a:t>
            </a:r>
            <a:r>
              <a:rPr lang="en-US" altLang="en-US" sz="2400" i="1" dirty="0">
                <a:latin typeface="+mn-lt"/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latin typeface="+mn-lt"/>
                <a:cs typeface="Segoe UI" panose="020B0502040204020203" pitchFamily="34" charset="0"/>
              </a:rPr>
              <a:t> </a:t>
            </a:r>
            <a:r>
              <a:rPr lang="en-US" altLang="en-US" sz="2400" dirty="0" err="1">
                <a:latin typeface="+mn-lt"/>
                <a:cs typeface="Segoe UI" panose="020B0502040204020203" pitchFamily="34" charset="0"/>
              </a:rPr>
              <a:t>wrt</a:t>
            </a:r>
            <a:r>
              <a:rPr lang="en-US" altLang="en-US" sz="2400" dirty="0">
                <a:latin typeface="+mn-lt"/>
                <a:cs typeface="Segoe UI" panose="020B0502040204020203" pitchFamily="34" charset="0"/>
              </a:rPr>
              <a:t>. </a:t>
            </a:r>
            <a:r>
              <a:rPr lang="en-US" altLang="en-US" sz="2400" b="1" i="1" dirty="0" err="1">
                <a:latin typeface="Segoe UI" panose="020B0502040204020203" pitchFamily="34" charset="0"/>
                <a:cs typeface="Segoe UI" panose="020B0502040204020203" pitchFamily="34" charset="0"/>
              </a:rPr>
              <a:t>θ</a:t>
            </a:r>
            <a:r>
              <a:rPr lang="en-US" altLang="en-US" sz="2400" dirty="0">
                <a:cs typeface="Segoe UI" panose="020B0502040204020203" pitchFamily="34" charset="0"/>
              </a:rPr>
              <a:t> </a:t>
            </a:r>
            <a:r>
              <a:rPr lang="en-US" altLang="en-US" sz="2400" dirty="0">
                <a:latin typeface="+mn-lt"/>
                <a:cs typeface="Segoe UI" panose="020B0502040204020203" pitchFamily="34" charset="0"/>
              </a:rPr>
              <a:t>]</a:t>
            </a:r>
          </a:p>
        </p:txBody>
      </p:sp>
      <p:pic>
        <p:nvPicPr>
          <p:cNvPr id="54275" name="Picture 3">
            <a:extLst>
              <a:ext uri="{FF2B5EF4-FFF2-40B4-BE49-F238E27FC236}">
                <a16:creationId xmlns:a16="http://schemas.microsoft.com/office/drawing/2014/main" id="{6B8E1679-E48C-364B-82FD-455621FFD5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3906" y="2899814"/>
            <a:ext cx="6065135" cy="20146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4276" name="Picture 4">
            <a:extLst>
              <a:ext uri="{FF2B5EF4-FFF2-40B4-BE49-F238E27FC236}">
                <a16:creationId xmlns:a16="http://schemas.microsoft.com/office/drawing/2014/main" id="{1998C8C7-486C-294F-888C-70E62DE408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7305" y="5888115"/>
            <a:ext cx="2665071" cy="551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4277" name="Line 5">
            <a:extLst>
              <a:ext uri="{FF2B5EF4-FFF2-40B4-BE49-F238E27FC236}">
                <a16:creationId xmlns:a16="http://schemas.microsoft.com/office/drawing/2014/main" id="{15D5AAAD-E09D-B449-AFE3-FB9A5162102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37139" y="4699323"/>
            <a:ext cx="503498" cy="2014692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26FB477B-E553-E54F-B97F-4C3F52CDBD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96439"/>
          </a:xfrm>
        </p:spPr>
        <p:txBody>
          <a:bodyPr/>
          <a:lstStyle/>
          <a:p>
            <a:r>
              <a:rPr lang="en-US" dirty="0"/>
              <a:t>The policy gradient theorem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66556AF2-5064-DF44-A504-DAA1A799C6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6608" y="8643"/>
            <a:ext cx="8817502" cy="75510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7592429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6B3D27E4-231C-D14A-B77A-9713C44949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5623" y="1180618"/>
            <a:ext cx="9389377" cy="6090407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763DFE77-BC7B-DC48-A7E8-FAB11E285917}"/>
              </a:ext>
            </a:extLst>
          </p:cNvPr>
          <p:cNvSpPr txBox="1">
            <a:spLocks/>
          </p:cNvSpPr>
          <p:nvPr/>
        </p:nvSpPr>
        <p:spPr>
          <a:xfrm>
            <a:off x="693043" y="196770"/>
            <a:ext cx="8694539" cy="983849"/>
          </a:xfrm>
          <a:prstGeom prst="rect">
            <a:avLst/>
          </a:prstGeom>
        </p:spPr>
        <p:txBody>
          <a:bodyPr/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Policy gradient theorem (cont.)</a:t>
            </a:r>
          </a:p>
        </p:txBody>
      </p:sp>
    </p:spTree>
    <p:extLst>
      <p:ext uri="{BB962C8B-B14F-4D97-AF65-F5344CB8AC3E}">
        <p14:creationId xmlns:p14="http://schemas.microsoft.com/office/powerpoint/2010/main" val="3452656745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2">
            <a:extLst>
              <a:ext uri="{FF2B5EF4-FFF2-40B4-BE49-F238E27FC236}">
                <a16:creationId xmlns:a16="http://schemas.microsoft.com/office/drawing/2014/main" id="{B6800ED6-2595-EA41-8FC7-EA47E8821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✓	Motivation for policy search / optimization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Policy search &amp; policy-gradient optimization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Warm up: Gradient bandits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Policy gradient theorem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REINFORCE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Actor-critic methods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Extensions and further methods</a:t>
            </a: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5DA4F244-EF31-054B-97A7-679B6125F3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82306"/>
          </a:xfrm>
        </p:spPr>
        <p:txBody>
          <a:bodyPr/>
          <a:lstStyle/>
          <a:p>
            <a:r>
              <a:rPr lang="en-US" dirty="0"/>
              <a:t>Outline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3811A0A-0E88-2E41-9948-FA051C4E99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6CF9456-DD28-5841-B0E1-02777A6CDC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043" y="1885089"/>
            <a:ext cx="8694539" cy="2609723"/>
          </a:xfrm>
        </p:spPr>
        <p:txBody>
          <a:bodyPr/>
          <a:lstStyle/>
          <a:p>
            <a:r>
              <a:rPr lang="en-US" dirty="0"/>
              <a:t>How do we actually use the policy gradient theorem?</a:t>
            </a:r>
          </a:p>
          <a:p>
            <a:r>
              <a:rPr lang="en-US" dirty="0"/>
              <a:t>Need to estimate the on-policy distribution          and the q-values</a:t>
            </a:r>
          </a:p>
          <a:p>
            <a:r>
              <a:rPr lang="en-US" dirty="0"/>
              <a:t>Like usual, we’ll do this by (Monte Carlo) sampling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066A4A9-DFF8-5E4B-A519-0626070796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85827" y="2916818"/>
            <a:ext cx="611860" cy="40790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8831ABE-310B-DC4A-AB06-662A2DF15D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8484" y="3298770"/>
            <a:ext cx="910281" cy="5516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33207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2">
            <a:extLst>
              <a:ext uri="{FF2B5EF4-FFF2-40B4-BE49-F238E27FC236}">
                <a16:creationId xmlns:a16="http://schemas.microsoft.com/office/drawing/2014/main" id="{2018D85C-60AF-404D-8BC8-2FF2D4F66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91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Off-policy: 	Learn the value of some </a:t>
            </a:r>
            <a:r>
              <a:rPr lang="en-US" altLang="en-US" sz="22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200" dirty="0">
                <a:cs typeface="Segoe UI" panose="020B0502040204020203" pitchFamily="34" charset="0"/>
              </a:rPr>
              <a:t> </a:t>
            </a:r>
            <a:r>
              <a:rPr lang="en-US" altLang="en-US" sz="22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200" dirty="0">
                <a:cs typeface="Segoe UI" panose="020B0502040204020203" pitchFamily="34" charset="0"/>
              </a:rPr>
              <a:t>	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while executing / using experience from </a:t>
            </a:r>
            <a:r>
              <a:rPr lang="en-US" altLang="en-US" sz="22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200" dirty="0">
                <a:cs typeface="Segoe UI" panose="020B0502040204020203" pitchFamily="34" charset="0"/>
              </a:rPr>
              <a:t> </a:t>
            </a:r>
            <a:r>
              <a:rPr lang="en-US" altLang="en-US" sz="2200" i="1" dirty="0">
                <a:cs typeface="Segoe UI" panose="020B0502040204020203" pitchFamily="34" charset="0"/>
              </a:rPr>
              <a:t>b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51CA0C37-CB13-9845-BB61-ABB2BC214C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40435"/>
            <a:ext cx="8694539" cy="581365"/>
          </a:xfrm>
        </p:spPr>
        <p:txBody>
          <a:bodyPr>
            <a:normAutofit fontScale="90000"/>
          </a:bodyPr>
          <a:lstStyle/>
          <a:p>
            <a:r>
              <a:rPr lang="en-US" dirty="0"/>
              <a:t>Recall: Off-policy methods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C83DAC-24D7-2947-8CC1-24E1678F22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48335"/>
          </a:xfrm>
        </p:spPr>
        <p:txBody>
          <a:bodyPr/>
          <a:lstStyle/>
          <a:p>
            <a:r>
              <a:rPr lang="en-US" dirty="0"/>
              <a:t>Deriving REINFORCE from the PGT</a:t>
            </a:r>
          </a:p>
        </p:txBody>
      </p:sp>
      <p:pic>
        <p:nvPicPr>
          <p:cNvPr id="3" name="Image" descr="Image">
            <a:extLst>
              <a:ext uri="{FF2B5EF4-FFF2-40B4-BE49-F238E27FC236}">
                <a16:creationId xmlns:a16="http://schemas.microsoft.com/office/drawing/2014/main" id="{170EF167-BBBB-6F4D-9549-5A4E88EDC5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587" y="1450819"/>
            <a:ext cx="4829459" cy="1683007"/>
          </a:xfrm>
          <a:prstGeom prst="rect">
            <a:avLst/>
          </a:prstGeom>
          <a:ln w="12700">
            <a:miter lim="400000"/>
          </a:ln>
        </p:spPr>
      </p:pic>
      <p:sp>
        <p:nvSpPr>
          <p:cNvPr id="8" name="Freeform 7">
            <a:extLst>
              <a:ext uri="{FF2B5EF4-FFF2-40B4-BE49-F238E27FC236}">
                <a16:creationId xmlns:a16="http://schemas.microsoft.com/office/drawing/2014/main" id="{E4C370FC-1634-D844-94BF-D46E6167BFA5}"/>
              </a:ext>
            </a:extLst>
          </p:cNvPr>
          <p:cNvSpPr/>
          <p:nvPr/>
        </p:nvSpPr>
        <p:spPr>
          <a:xfrm>
            <a:off x="5845215" y="3687941"/>
            <a:ext cx="3542367" cy="1439644"/>
          </a:xfrm>
          <a:custGeom>
            <a:avLst>
              <a:gd name="f0" fmla="val -14236"/>
              <a:gd name="f1" fmla="val -1239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Using expectation notation: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we will visit states with the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on-policy distribution when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we follow the policy</a:t>
            </a:r>
          </a:p>
        </p:txBody>
      </p:sp>
    </p:spTree>
    <p:extLst>
      <p:ext uri="{BB962C8B-B14F-4D97-AF65-F5344CB8AC3E}">
        <p14:creationId xmlns:p14="http://schemas.microsoft.com/office/powerpoint/2010/main" val="202061737"/>
      </p:ext>
    </p:extLst>
  </p:cSld>
  <p:clrMapOvr>
    <a:masterClrMapping/>
  </p:clrMapOvr>
  <p:transition spd="med"/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C83DAC-24D7-2947-8CC1-24E1678F22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48335"/>
          </a:xfrm>
        </p:spPr>
        <p:txBody>
          <a:bodyPr/>
          <a:lstStyle/>
          <a:p>
            <a:r>
              <a:rPr lang="en-US" dirty="0"/>
              <a:t>Deriving REINFORCE from the PGT</a:t>
            </a:r>
          </a:p>
        </p:txBody>
      </p:sp>
      <p:pic>
        <p:nvPicPr>
          <p:cNvPr id="3" name="Image" descr="Image">
            <a:extLst>
              <a:ext uri="{FF2B5EF4-FFF2-40B4-BE49-F238E27FC236}">
                <a16:creationId xmlns:a16="http://schemas.microsoft.com/office/drawing/2014/main" id="{170EF167-BBBB-6F4D-9549-5A4E88EDC5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587" y="1450819"/>
            <a:ext cx="4829459" cy="1683007"/>
          </a:xfrm>
          <a:prstGeom prst="rect">
            <a:avLst/>
          </a:prstGeom>
          <a:ln w="12700">
            <a:miter lim="400000"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C6DE15C-CC5C-7243-AB13-BE6DF492FD3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842"/>
          <a:stretch/>
        </p:blipFill>
        <p:spPr>
          <a:xfrm>
            <a:off x="901387" y="3268235"/>
            <a:ext cx="8694539" cy="2424901"/>
          </a:xfrm>
          <a:prstGeom prst="rect">
            <a:avLst/>
          </a:prstGeom>
        </p:spPr>
      </p:pic>
      <p:sp>
        <p:nvSpPr>
          <p:cNvPr id="9" name="Freeform 8">
            <a:extLst>
              <a:ext uri="{FF2B5EF4-FFF2-40B4-BE49-F238E27FC236}">
                <a16:creationId xmlns:a16="http://schemas.microsoft.com/office/drawing/2014/main" id="{DC2ECC7C-C47D-F143-96BF-133838B9476E}"/>
              </a:ext>
            </a:extLst>
          </p:cNvPr>
          <p:cNvSpPr/>
          <p:nvPr/>
        </p:nvSpPr>
        <p:spPr>
          <a:xfrm>
            <a:off x="6297142" y="3479959"/>
            <a:ext cx="2882096" cy="599755"/>
          </a:xfrm>
          <a:custGeom>
            <a:avLst>
              <a:gd name="f0" fmla="val -6651"/>
              <a:gd name="f1" fmla="val 1379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Multiplying through</a:t>
            </a:r>
          </a:p>
        </p:txBody>
      </p:sp>
    </p:spTree>
    <p:extLst>
      <p:ext uri="{BB962C8B-B14F-4D97-AF65-F5344CB8AC3E}">
        <p14:creationId xmlns:p14="http://schemas.microsoft.com/office/powerpoint/2010/main" val="97056782"/>
      </p:ext>
    </p:extLst>
  </p:cSld>
  <p:clrMapOvr>
    <a:masterClrMapping/>
  </p:clrMapOvr>
  <p:transition spd="med"/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C83DAC-24D7-2947-8CC1-24E1678F22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48335"/>
          </a:xfrm>
        </p:spPr>
        <p:txBody>
          <a:bodyPr/>
          <a:lstStyle/>
          <a:p>
            <a:r>
              <a:rPr lang="en-US" dirty="0"/>
              <a:t>Deriving REINFORCE from the PGT</a:t>
            </a:r>
          </a:p>
        </p:txBody>
      </p:sp>
      <p:pic>
        <p:nvPicPr>
          <p:cNvPr id="3" name="Image" descr="Image">
            <a:extLst>
              <a:ext uri="{FF2B5EF4-FFF2-40B4-BE49-F238E27FC236}">
                <a16:creationId xmlns:a16="http://schemas.microsoft.com/office/drawing/2014/main" id="{170EF167-BBBB-6F4D-9549-5A4E88EDC5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587" y="1450819"/>
            <a:ext cx="4829459" cy="1683007"/>
          </a:xfrm>
          <a:prstGeom prst="rect">
            <a:avLst/>
          </a:prstGeom>
          <a:ln w="12700">
            <a:miter lim="400000"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C6DE15C-CC5C-7243-AB13-BE6DF492FD3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842"/>
          <a:stretch/>
        </p:blipFill>
        <p:spPr>
          <a:xfrm>
            <a:off x="901387" y="3268235"/>
            <a:ext cx="8694539" cy="2424901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D8C0E76-3970-E745-B23F-9B0725007178}"/>
              </a:ext>
            </a:extLst>
          </p:cNvPr>
          <p:cNvSpPr/>
          <p:nvPr/>
        </p:nvSpPr>
        <p:spPr>
          <a:xfrm>
            <a:off x="5474722" y="6402742"/>
            <a:ext cx="3414633" cy="740297"/>
          </a:xfrm>
          <a:custGeom>
            <a:avLst>
              <a:gd name="f0" fmla="val -23252"/>
              <a:gd name="f1" fmla="val -2941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Estimating q with MC returns</a:t>
            </a:r>
          </a:p>
        </p:txBody>
      </p:sp>
    </p:spTree>
    <p:extLst>
      <p:ext uri="{BB962C8B-B14F-4D97-AF65-F5344CB8AC3E}">
        <p14:creationId xmlns:p14="http://schemas.microsoft.com/office/powerpoint/2010/main" val="966834737"/>
      </p:ext>
    </p:extLst>
  </p:cSld>
  <p:clrMapOvr>
    <a:masterClrMapping/>
  </p:clrMapOvr>
  <p:transition spd="med"/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C83DAC-24D7-2947-8CC1-24E1678F22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48335"/>
          </a:xfrm>
        </p:spPr>
        <p:txBody>
          <a:bodyPr/>
          <a:lstStyle/>
          <a:p>
            <a:r>
              <a:rPr lang="en-US" dirty="0"/>
              <a:t>Deriving REINFORCE from the PGT</a:t>
            </a:r>
          </a:p>
        </p:txBody>
      </p:sp>
      <p:pic>
        <p:nvPicPr>
          <p:cNvPr id="3" name="Image" descr="Image">
            <a:extLst>
              <a:ext uri="{FF2B5EF4-FFF2-40B4-BE49-F238E27FC236}">
                <a16:creationId xmlns:a16="http://schemas.microsoft.com/office/drawing/2014/main" id="{170EF167-BBBB-6F4D-9549-5A4E88EDC5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587" y="1450819"/>
            <a:ext cx="4829459" cy="1683007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5" name="Group">
            <a:extLst>
              <a:ext uri="{FF2B5EF4-FFF2-40B4-BE49-F238E27FC236}">
                <a16:creationId xmlns:a16="http://schemas.microsoft.com/office/drawing/2014/main" id="{02CBE111-B9D6-924A-BF06-1C4D7BEF72C2}"/>
              </a:ext>
            </a:extLst>
          </p:cNvPr>
          <p:cNvGrpSpPr/>
          <p:nvPr/>
        </p:nvGrpSpPr>
        <p:grpSpPr>
          <a:xfrm>
            <a:off x="828229" y="5827265"/>
            <a:ext cx="5040309" cy="1373856"/>
            <a:chOff x="0" y="131961"/>
            <a:chExt cx="6503077" cy="1772568"/>
          </a:xfrm>
        </p:grpSpPr>
        <p:sp>
          <p:nvSpPr>
            <p:cNvPr id="6" name="Thus">
              <a:extLst>
                <a:ext uri="{FF2B5EF4-FFF2-40B4-BE49-F238E27FC236}">
                  <a16:creationId xmlns:a16="http://schemas.microsoft.com/office/drawing/2014/main" id="{7250300B-45D5-4849-BD63-A93294A2EB33}"/>
                </a:ext>
              </a:extLst>
            </p:cNvPr>
            <p:cNvSpPr txBox="1"/>
            <p:nvPr/>
          </p:nvSpPr>
          <p:spPr>
            <a:xfrm>
              <a:off x="0" y="131961"/>
              <a:ext cx="677556" cy="45997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none" lIns="39373" tIns="39373" rIns="39373" bIns="39373" numCol="1" anchor="ctr">
              <a:spAutoFit/>
            </a:bodyPr>
            <a:lstStyle>
              <a:lvl1pPr>
                <a:defRPr>
                  <a:solidFill>
                    <a:schemeClr val="accent6"/>
                  </a:solidFill>
                </a:defRPr>
              </a:lvl1pPr>
            </a:lstStyle>
            <a:p>
              <a:r>
                <a:rPr dirty="0">
                  <a:solidFill>
                    <a:schemeClr val="tx1"/>
                  </a:solidFill>
                </a:rPr>
                <a:t>Thus</a:t>
              </a:r>
            </a:p>
          </p:txBody>
        </p:sp>
        <p:pic>
          <p:nvPicPr>
            <p:cNvPr id="7" name="Image" descr="Image">
              <a:extLst>
                <a:ext uri="{FF2B5EF4-FFF2-40B4-BE49-F238E27FC236}">
                  <a16:creationId xmlns:a16="http://schemas.microsoft.com/office/drawing/2014/main" id="{816D9FA0-5059-4F41-AE51-560A669FF8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14651" y="963624"/>
              <a:ext cx="5088426" cy="94090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D81281CB-8C80-E740-888D-DC5124DDE7DA}"/>
              </a:ext>
            </a:extLst>
          </p:cNvPr>
          <p:cNvSpPr/>
          <p:nvPr/>
        </p:nvSpPr>
        <p:spPr>
          <a:xfrm>
            <a:off x="7291949" y="5547215"/>
            <a:ext cx="2095633" cy="636564"/>
          </a:xfrm>
          <a:custGeom>
            <a:avLst>
              <a:gd name="f0" fmla="val -13608"/>
              <a:gd name="f1" fmla="val 3688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SGD version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3453592-5087-FC47-A361-98F7EE237C7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842"/>
          <a:stretch/>
        </p:blipFill>
        <p:spPr>
          <a:xfrm>
            <a:off x="901387" y="3268235"/>
            <a:ext cx="8694539" cy="2424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3660399"/>
      </p:ext>
    </p:extLst>
  </p:cSld>
  <p:clrMapOvr>
    <a:masterClrMapping/>
  </p:clrMapOvr>
  <p:transition spd="med"/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C83DAC-24D7-2947-8CC1-24E1678F22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48335"/>
          </a:xfrm>
        </p:spPr>
        <p:txBody>
          <a:bodyPr/>
          <a:lstStyle/>
          <a:p>
            <a:r>
              <a:rPr lang="en-US" dirty="0"/>
              <a:t>Deriving REINFORCE from the PGT</a:t>
            </a:r>
          </a:p>
        </p:txBody>
      </p:sp>
      <p:pic>
        <p:nvPicPr>
          <p:cNvPr id="3" name="Image" descr="Image">
            <a:extLst>
              <a:ext uri="{FF2B5EF4-FFF2-40B4-BE49-F238E27FC236}">
                <a16:creationId xmlns:a16="http://schemas.microsoft.com/office/drawing/2014/main" id="{170EF167-BBBB-6F4D-9549-5A4E88EDC5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587" y="1450819"/>
            <a:ext cx="4829459" cy="1683007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5" name="Group">
            <a:extLst>
              <a:ext uri="{FF2B5EF4-FFF2-40B4-BE49-F238E27FC236}">
                <a16:creationId xmlns:a16="http://schemas.microsoft.com/office/drawing/2014/main" id="{02CBE111-B9D6-924A-BF06-1C4D7BEF72C2}"/>
              </a:ext>
            </a:extLst>
          </p:cNvPr>
          <p:cNvGrpSpPr/>
          <p:nvPr/>
        </p:nvGrpSpPr>
        <p:grpSpPr>
          <a:xfrm>
            <a:off x="828229" y="5827265"/>
            <a:ext cx="5040309" cy="1373856"/>
            <a:chOff x="0" y="131961"/>
            <a:chExt cx="6503077" cy="1772568"/>
          </a:xfrm>
        </p:grpSpPr>
        <p:sp>
          <p:nvSpPr>
            <p:cNvPr id="6" name="Thus">
              <a:extLst>
                <a:ext uri="{FF2B5EF4-FFF2-40B4-BE49-F238E27FC236}">
                  <a16:creationId xmlns:a16="http://schemas.microsoft.com/office/drawing/2014/main" id="{7250300B-45D5-4849-BD63-A93294A2EB33}"/>
                </a:ext>
              </a:extLst>
            </p:cNvPr>
            <p:cNvSpPr txBox="1"/>
            <p:nvPr/>
          </p:nvSpPr>
          <p:spPr>
            <a:xfrm>
              <a:off x="0" y="131961"/>
              <a:ext cx="677556" cy="45997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none" lIns="39373" tIns="39373" rIns="39373" bIns="39373" numCol="1" anchor="ctr">
              <a:spAutoFit/>
            </a:bodyPr>
            <a:lstStyle>
              <a:lvl1pPr>
                <a:defRPr>
                  <a:solidFill>
                    <a:schemeClr val="accent6"/>
                  </a:solidFill>
                </a:defRPr>
              </a:lvl1pPr>
            </a:lstStyle>
            <a:p>
              <a:r>
                <a:rPr dirty="0">
                  <a:solidFill>
                    <a:schemeClr val="tx1"/>
                  </a:solidFill>
                </a:rPr>
                <a:t>Thus</a:t>
              </a:r>
            </a:p>
          </p:txBody>
        </p:sp>
        <p:pic>
          <p:nvPicPr>
            <p:cNvPr id="7" name="Image" descr="Image">
              <a:extLst>
                <a:ext uri="{FF2B5EF4-FFF2-40B4-BE49-F238E27FC236}">
                  <a16:creationId xmlns:a16="http://schemas.microsoft.com/office/drawing/2014/main" id="{816D9FA0-5059-4F41-AE51-560A669FF8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14651" y="963624"/>
              <a:ext cx="5088426" cy="94090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D81281CB-8C80-E740-888D-DC5124DDE7DA}"/>
              </a:ext>
            </a:extLst>
          </p:cNvPr>
          <p:cNvSpPr/>
          <p:nvPr/>
        </p:nvSpPr>
        <p:spPr>
          <a:xfrm>
            <a:off x="6342927" y="5547215"/>
            <a:ext cx="3044655" cy="636564"/>
          </a:xfrm>
          <a:custGeom>
            <a:avLst>
              <a:gd name="f0" fmla="val -2440"/>
              <a:gd name="f1" fmla="val 3845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The REINFORCE update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3453592-5087-FC47-A361-98F7EE237C7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842"/>
          <a:stretch/>
        </p:blipFill>
        <p:spPr>
          <a:xfrm>
            <a:off x="901387" y="3268235"/>
            <a:ext cx="8694539" cy="2424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571846"/>
      </p:ext>
    </p:extLst>
  </p:cSld>
  <p:clrMapOvr>
    <a:masterClrMapping/>
  </p:clrMapOvr>
  <p:transition spd="med"/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C83DAC-24D7-2947-8CC1-24E1678F22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48335"/>
          </a:xfrm>
        </p:spPr>
        <p:txBody>
          <a:bodyPr/>
          <a:lstStyle/>
          <a:p>
            <a:r>
              <a:rPr lang="en-US" dirty="0"/>
              <a:t>Deriving REINFORCE from the PGT</a:t>
            </a:r>
          </a:p>
        </p:txBody>
      </p:sp>
      <p:pic>
        <p:nvPicPr>
          <p:cNvPr id="3" name="Image" descr="Image">
            <a:extLst>
              <a:ext uri="{FF2B5EF4-FFF2-40B4-BE49-F238E27FC236}">
                <a16:creationId xmlns:a16="http://schemas.microsoft.com/office/drawing/2014/main" id="{170EF167-BBBB-6F4D-9549-5A4E88EDC5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587" y="1450819"/>
            <a:ext cx="4829459" cy="1683007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5" name="Group">
            <a:extLst>
              <a:ext uri="{FF2B5EF4-FFF2-40B4-BE49-F238E27FC236}">
                <a16:creationId xmlns:a16="http://schemas.microsoft.com/office/drawing/2014/main" id="{02CBE111-B9D6-924A-BF06-1C4D7BEF72C2}"/>
              </a:ext>
            </a:extLst>
          </p:cNvPr>
          <p:cNvGrpSpPr/>
          <p:nvPr/>
        </p:nvGrpSpPr>
        <p:grpSpPr>
          <a:xfrm>
            <a:off x="828229" y="5827265"/>
            <a:ext cx="5040309" cy="1373856"/>
            <a:chOff x="0" y="131961"/>
            <a:chExt cx="6503077" cy="1772568"/>
          </a:xfrm>
        </p:grpSpPr>
        <p:sp>
          <p:nvSpPr>
            <p:cNvPr id="6" name="Thus">
              <a:extLst>
                <a:ext uri="{FF2B5EF4-FFF2-40B4-BE49-F238E27FC236}">
                  <a16:creationId xmlns:a16="http://schemas.microsoft.com/office/drawing/2014/main" id="{7250300B-45D5-4849-BD63-A93294A2EB33}"/>
                </a:ext>
              </a:extLst>
            </p:cNvPr>
            <p:cNvSpPr txBox="1"/>
            <p:nvPr/>
          </p:nvSpPr>
          <p:spPr>
            <a:xfrm>
              <a:off x="0" y="131961"/>
              <a:ext cx="677556" cy="45997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none" lIns="39373" tIns="39373" rIns="39373" bIns="39373" numCol="1" anchor="ctr">
              <a:spAutoFit/>
            </a:bodyPr>
            <a:lstStyle>
              <a:lvl1pPr>
                <a:defRPr>
                  <a:solidFill>
                    <a:schemeClr val="accent6"/>
                  </a:solidFill>
                </a:defRPr>
              </a:lvl1pPr>
            </a:lstStyle>
            <a:p>
              <a:r>
                <a:rPr dirty="0">
                  <a:solidFill>
                    <a:schemeClr val="tx1"/>
                  </a:solidFill>
                </a:rPr>
                <a:t>Thus</a:t>
              </a:r>
            </a:p>
          </p:txBody>
        </p:sp>
        <p:pic>
          <p:nvPicPr>
            <p:cNvPr id="7" name="Image" descr="Image">
              <a:extLst>
                <a:ext uri="{FF2B5EF4-FFF2-40B4-BE49-F238E27FC236}">
                  <a16:creationId xmlns:a16="http://schemas.microsoft.com/office/drawing/2014/main" id="{816D9FA0-5059-4F41-AE51-560A669FF8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14651" y="963624"/>
              <a:ext cx="5088426" cy="94090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D81281CB-8C80-E740-888D-DC5124DDE7DA}"/>
              </a:ext>
            </a:extLst>
          </p:cNvPr>
          <p:cNvSpPr/>
          <p:nvPr/>
        </p:nvSpPr>
        <p:spPr>
          <a:xfrm>
            <a:off x="6342927" y="5547214"/>
            <a:ext cx="3044655" cy="924643"/>
          </a:xfrm>
          <a:custGeom>
            <a:avLst>
              <a:gd name="f0" fmla="val -17303"/>
              <a:gd name="f1" fmla="val 2629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Parameters increase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with return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3453592-5087-FC47-A361-98F7EE237C7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842"/>
          <a:stretch/>
        </p:blipFill>
        <p:spPr>
          <a:xfrm>
            <a:off x="901387" y="3268235"/>
            <a:ext cx="8694539" cy="2424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6191691"/>
      </p:ext>
    </p:extLst>
  </p:cSld>
  <p:clrMapOvr>
    <a:masterClrMapping/>
  </p:clrMapOvr>
  <p:transition spd="med"/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C83DAC-24D7-2947-8CC1-24E1678F22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48335"/>
          </a:xfrm>
        </p:spPr>
        <p:txBody>
          <a:bodyPr/>
          <a:lstStyle/>
          <a:p>
            <a:r>
              <a:rPr lang="en-US" dirty="0"/>
              <a:t>Deriving REINFORCE from the PGT</a:t>
            </a:r>
          </a:p>
        </p:txBody>
      </p:sp>
      <p:pic>
        <p:nvPicPr>
          <p:cNvPr id="3" name="Image" descr="Image">
            <a:extLst>
              <a:ext uri="{FF2B5EF4-FFF2-40B4-BE49-F238E27FC236}">
                <a16:creationId xmlns:a16="http://schemas.microsoft.com/office/drawing/2014/main" id="{170EF167-BBBB-6F4D-9549-5A4E88EDC5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587" y="1450819"/>
            <a:ext cx="4829459" cy="1683007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5" name="Group">
            <a:extLst>
              <a:ext uri="{FF2B5EF4-FFF2-40B4-BE49-F238E27FC236}">
                <a16:creationId xmlns:a16="http://schemas.microsoft.com/office/drawing/2014/main" id="{02CBE111-B9D6-924A-BF06-1C4D7BEF72C2}"/>
              </a:ext>
            </a:extLst>
          </p:cNvPr>
          <p:cNvGrpSpPr/>
          <p:nvPr/>
        </p:nvGrpSpPr>
        <p:grpSpPr>
          <a:xfrm>
            <a:off x="828229" y="5827265"/>
            <a:ext cx="5040309" cy="1373856"/>
            <a:chOff x="0" y="131961"/>
            <a:chExt cx="6503077" cy="1772568"/>
          </a:xfrm>
        </p:grpSpPr>
        <p:sp>
          <p:nvSpPr>
            <p:cNvPr id="6" name="Thus">
              <a:extLst>
                <a:ext uri="{FF2B5EF4-FFF2-40B4-BE49-F238E27FC236}">
                  <a16:creationId xmlns:a16="http://schemas.microsoft.com/office/drawing/2014/main" id="{7250300B-45D5-4849-BD63-A93294A2EB33}"/>
                </a:ext>
              </a:extLst>
            </p:cNvPr>
            <p:cNvSpPr txBox="1"/>
            <p:nvPr/>
          </p:nvSpPr>
          <p:spPr>
            <a:xfrm>
              <a:off x="0" y="131961"/>
              <a:ext cx="677556" cy="45997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none" lIns="39373" tIns="39373" rIns="39373" bIns="39373" numCol="1" anchor="ctr">
              <a:spAutoFit/>
            </a:bodyPr>
            <a:lstStyle>
              <a:lvl1pPr>
                <a:defRPr>
                  <a:solidFill>
                    <a:schemeClr val="accent6"/>
                  </a:solidFill>
                </a:defRPr>
              </a:lvl1pPr>
            </a:lstStyle>
            <a:p>
              <a:r>
                <a:rPr dirty="0">
                  <a:solidFill>
                    <a:schemeClr val="tx1"/>
                  </a:solidFill>
                </a:rPr>
                <a:t>Thus</a:t>
              </a:r>
            </a:p>
          </p:txBody>
        </p:sp>
        <p:pic>
          <p:nvPicPr>
            <p:cNvPr id="7" name="Image" descr="Image">
              <a:extLst>
                <a:ext uri="{FF2B5EF4-FFF2-40B4-BE49-F238E27FC236}">
                  <a16:creationId xmlns:a16="http://schemas.microsoft.com/office/drawing/2014/main" id="{816D9FA0-5059-4F41-AE51-560A669FF8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14651" y="963624"/>
              <a:ext cx="5088426" cy="94090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D81281CB-8C80-E740-888D-DC5124DDE7DA}"/>
              </a:ext>
            </a:extLst>
          </p:cNvPr>
          <p:cNvSpPr/>
          <p:nvPr/>
        </p:nvSpPr>
        <p:spPr>
          <a:xfrm>
            <a:off x="6190435" y="5693135"/>
            <a:ext cx="3821668" cy="1464055"/>
          </a:xfrm>
          <a:custGeom>
            <a:avLst>
              <a:gd name="f0" fmla="val -1738"/>
              <a:gd name="f1" fmla="val 1693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Towards repeating A</a:t>
            </a:r>
            <a:r>
              <a:rPr lang="en-US" sz="2000" baseline="-25000" dirty="0">
                <a:latin typeface="Liberation Sans" pitchFamily="18"/>
                <a:ea typeface="Noto Sans CJK SC Regular" pitchFamily="2"/>
                <a:cs typeface="FreeSans" pitchFamily="2"/>
              </a:rPr>
              <a:t>t</a:t>
            </a: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 in S</a:t>
            </a:r>
            <a:r>
              <a:rPr lang="en-US" sz="2000" baseline="-25000" dirty="0">
                <a:latin typeface="Liberation Sans" pitchFamily="18"/>
                <a:ea typeface="Noto Sans CJK SC Regular" pitchFamily="2"/>
                <a:cs typeface="FreeSans" pitchFamily="2"/>
              </a:rPr>
              <a:t>t</a:t>
            </a:r>
            <a:endParaRPr lang="en-US" sz="2000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adjusting magnitude based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 on probability (balancing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actions that are taken frequently)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3453592-5087-FC47-A361-98F7EE237C7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842"/>
          <a:stretch/>
        </p:blipFill>
        <p:spPr>
          <a:xfrm>
            <a:off x="901387" y="3268235"/>
            <a:ext cx="8694539" cy="2424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1043668"/>
      </p:ext>
    </p:extLst>
  </p:cSld>
  <p:clrMapOvr>
    <a:masterClrMapping/>
  </p:clrMapOvr>
  <p:transition spd="med"/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11312B-23B7-EC4D-85CD-3294A2FCAA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0E9DB3B-8603-8849-8B10-B37958D25F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596" y="1917775"/>
            <a:ext cx="9955029" cy="3584842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18B2035E-373F-194A-BF69-EFD6F7794BAA}"/>
              </a:ext>
            </a:extLst>
          </p:cNvPr>
          <p:cNvSpPr/>
          <p:nvPr/>
        </p:nvSpPr>
        <p:spPr>
          <a:xfrm>
            <a:off x="252622" y="6688558"/>
            <a:ext cx="3197147" cy="707665"/>
          </a:xfrm>
          <a:custGeom>
            <a:avLst>
              <a:gd name="f0" fmla="val 4444"/>
              <a:gd name="f1" fmla="val -7396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MC, so generating full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episode before updating</a:t>
            </a:r>
          </a:p>
        </p:txBody>
      </p:sp>
    </p:spTree>
    <p:extLst>
      <p:ext uri="{BB962C8B-B14F-4D97-AF65-F5344CB8AC3E}">
        <p14:creationId xmlns:p14="http://schemas.microsoft.com/office/powerpoint/2010/main" val="1176456755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11312B-23B7-EC4D-85CD-3294A2FCAA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6DFF99-1AD0-8246-A24A-BE95D19C8D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043" y="5752618"/>
            <a:ext cx="8694539" cy="1306716"/>
          </a:xfrm>
        </p:spPr>
        <p:txBody>
          <a:bodyPr>
            <a:normAutofit lnSpcReduction="10000"/>
          </a:bodyPr>
          <a:lstStyle/>
          <a:p>
            <a:r>
              <a:rPr lang="en-US" sz="2400" dirty="0"/>
              <a:t>Score function trick or REINFORCE trick</a:t>
            </a:r>
          </a:p>
          <a:p>
            <a:pPr marL="0" indent="0">
              <a:buNone/>
            </a:pPr>
            <a:r>
              <a:rPr lang="en-US" sz="2400" dirty="0"/>
              <a:t>                                                       </a:t>
            </a:r>
          </a:p>
          <a:p>
            <a:pPr marL="0" indent="0">
              <a:buNone/>
            </a:pPr>
            <a:r>
              <a:rPr lang="en-US" sz="2400" dirty="0"/>
              <a:t>			            =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0E9DB3B-8603-8849-8B10-B37958D25F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596" y="1917775"/>
            <a:ext cx="9955029" cy="3584842"/>
          </a:xfrm>
          <a:prstGeom prst="rect">
            <a:avLst/>
          </a:prstGeom>
        </p:spPr>
      </p:pic>
      <p:grpSp>
        <p:nvGrpSpPr>
          <p:cNvPr id="9" name="Group 4">
            <a:extLst>
              <a:ext uri="{FF2B5EF4-FFF2-40B4-BE49-F238E27FC236}">
                <a16:creationId xmlns:a16="http://schemas.microsoft.com/office/drawing/2014/main" id="{61DAD570-A486-ED40-96BF-817631CA74A4}"/>
              </a:ext>
            </a:extLst>
          </p:cNvPr>
          <p:cNvGrpSpPr>
            <a:grpSpLocks/>
          </p:cNvGrpSpPr>
          <p:nvPr/>
        </p:nvGrpSpPr>
        <p:grpSpPr bwMode="auto">
          <a:xfrm>
            <a:off x="2455512" y="6417546"/>
            <a:ext cx="4107335" cy="764464"/>
            <a:chOff x="1339" y="3032"/>
            <a:chExt cx="3621" cy="618"/>
          </a:xfrm>
        </p:grpSpPr>
        <p:pic>
          <p:nvPicPr>
            <p:cNvPr id="10" name="Picture 5">
              <a:extLst>
                <a:ext uri="{FF2B5EF4-FFF2-40B4-BE49-F238E27FC236}">
                  <a16:creationId xmlns:a16="http://schemas.microsoft.com/office/drawing/2014/main" id="{94F19BFE-26D8-EF40-A4EB-F5E9EEDDC7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68" y="3032"/>
              <a:ext cx="1492" cy="6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11" name="Picture 6">
              <a:extLst>
                <a:ext uri="{FF2B5EF4-FFF2-40B4-BE49-F238E27FC236}">
                  <a16:creationId xmlns:a16="http://schemas.microsoft.com/office/drawing/2014/main" id="{4011C257-2F2C-2E4E-B6EF-B76D7393D3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9" y="3195"/>
              <a:ext cx="1770" cy="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965908600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3BAA3-3958-8F47-926C-C13B52E495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856071" cy="1461188"/>
          </a:xfrm>
        </p:spPr>
        <p:txBody>
          <a:bodyPr>
            <a:normAutofit/>
          </a:bodyPr>
          <a:lstStyle/>
          <a:p>
            <a:r>
              <a:rPr lang="en-US" sz="4500" dirty="0"/>
              <a:t>REINFORCE finds the right probability</a:t>
            </a:r>
          </a:p>
        </p:txBody>
      </p:sp>
      <p:pic>
        <p:nvPicPr>
          <p:cNvPr id="5" name="Image" descr="Image">
            <a:extLst>
              <a:ext uri="{FF2B5EF4-FFF2-40B4-BE49-F238E27FC236}">
                <a16:creationId xmlns:a16="http://schemas.microsoft.com/office/drawing/2014/main" id="{044F6097-F8E8-764D-8558-6C746D8067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8916" y="2407534"/>
            <a:ext cx="9496614" cy="5079087"/>
          </a:xfrm>
          <a:prstGeom prst="rect">
            <a:avLst/>
          </a:prstGeom>
          <a:ln w="12700">
            <a:miter lim="400000"/>
          </a:ln>
        </p:spPr>
      </p:pic>
      <p:pic>
        <p:nvPicPr>
          <p:cNvPr id="4" name="Image" descr="Image">
            <a:extLst>
              <a:ext uri="{FF2B5EF4-FFF2-40B4-BE49-F238E27FC236}">
                <a16:creationId xmlns:a16="http://schemas.microsoft.com/office/drawing/2014/main" id="{7D1AFE59-EC07-694B-ABBB-F1BCCCEC1E0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08326" y="4433105"/>
            <a:ext cx="4314424" cy="2161486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017771327"/>
      </p:ext>
    </p:extLst>
  </p:cSld>
  <p:clrMapOvr>
    <a:masterClrMapping/>
  </p:clrMapOvr>
  <p:transition spd="med"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2">
            <a:extLst>
              <a:ext uri="{FF2B5EF4-FFF2-40B4-BE49-F238E27FC236}">
                <a16:creationId xmlns:a16="http://schemas.microsoft.com/office/drawing/2014/main" id="{BD64DE0A-2EFE-234B-948B-B55EB2DE6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91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Off-policy: 	Learn the value of some </a:t>
            </a:r>
            <a:r>
              <a:rPr lang="en-US" altLang="en-US" sz="22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200" dirty="0">
                <a:cs typeface="Segoe UI" panose="020B0502040204020203" pitchFamily="34" charset="0"/>
              </a:rPr>
              <a:t> </a:t>
            </a:r>
            <a:r>
              <a:rPr lang="en-US" altLang="en-US" sz="22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200" dirty="0">
                <a:cs typeface="Segoe UI" panose="020B0502040204020203" pitchFamily="34" charset="0"/>
              </a:rPr>
              <a:t>		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while executing / using experience from </a:t>
            </a:r>
            <a:r>
              <a:rPr lang="en-US" altLang="en-US" sz="22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200" dirty="0">
                <a:cs typeface="Segoe UI" panose="020B0502040204020203" pitchFamily="34" charset="0"/>
              </a:rPr>
              <a:t> </a:t>
            </a:r>
            <a:r>
              <a:rPr lang="en-US" altLang="en-US" sz="2200" i="1" dirty="0">
                <a:cs typeface="Segoe UI" panose="020B0502040204020203" pitchFamily="34" charset="0"/>
              </a:rPr>
              <a:t>b</a:t>
            </a:r>
          </a:p>
          <a:p>
            <a:endParaRPr lang="en-US" altLang="en-US" sz="2200" i="1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Problem:	Rewards </a:t>
            </a:r>
            <a:r>
              <a:rPr lang="en-US" altLang="en-US" sz="2200" i="1" dirty="0">
                <a:cs typeface="Segoe UI" panose="020B0502040204020203" pitchFamily="34" charset="0"/>
              </a:rPr>
              <a:t>R</a:t>
            </a:r>
            <a:r>
              <a:rPr lang="en-US" altLang="en-US" sz="2200" dirty="0">
                <a:cs typeface="Segoe UI" panose="020B0502040204020203" pitchFamily="34" charset="0"/>
              </a:rPr>
              <a:t> generated while following </a:t>
            </a:r>
            <a:r>
              <a:rPr lang="en-US" altLang="en-US" sz="2200" i="1" dirty="0">
                <a:cs typeface="Segoe UI" panose="020B0502040204020203" pitchFamily="34" charset="0"/>
              </a:rPr>
              <a:t>b</a:t>
            </a:r>
            <a:r>
              <a:rPr lang="en-US" altLang="en-US" sz="2200" dirty="0">
                <a:cs typeface="Segoe UI" panose="020B0502040204020203" pitchFamily="34" charset="0"/>
              </a:rPr>
              <a:t>,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		but want to estimate for following </a:t>
            </a:r>
            <a:r>
              <a:rPr lang="en-US" altLang="en-US" sz="22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</a:p>
        </p:txBody>
      </p:sp>
      <p:pic>
        <p:nvPicPr>
          <p:cNvPr id="52227" name="Picture 3">
            <a:extLst>
              <a:ext uri="{FF2B5EF4-FFF2-40B4-BE49-F238E27FC236}">
                <a16:creationId xmlns:a16="http://schemas.microsoft.com/office/drawing/2014/main" id="{F17EBC72-D943-534F-A1EA-1AB3376477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515" y="3657600"/>
            <a:ext cx="9572263" cy="453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228" name="Line 4">
            <a:extLst>
              <a:ext uri="{FF2B5EF4-FFF2-40B4-BE49-F238E27FC236}">
                <a16:creationId xmlns:a16="http://schemas.microsoft.com/office/drawing/2014/main" id="{68057DFB-0421-6444-B411-4FB7C221C4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3913" y="2835275"/>
            <a:ext cx="1534710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9" name="Line 5">
            <a:extLst>
              <a:ext uri="{FF2B5EF4-FFF2-40B4-BE49-F238E27FC236}">
                <a16:creationId xmlns:a16="http://schemas.microsoft.com/office/drawing/2014/main" id="{034157A3-B4EB-DB4B-AB45-6BE451DB6C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02956" y="2835275"/>
            <a:ext cx="365667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0" name="Line 6">
            <a:extLst>
              <a:ext uri="{FF2B5EF4-FFF2-40B4-BE49-F238E27FC236}">
                <a16:creationId xmlns:a16="http://schemas.microsoft.com/office/drawing/2014/main" id="{9BA0837A-A0C3-3A40-98CA-A393A4B5B147}"/>
              </a:ext>
            </a:extLst>
          </p:cNvPr>
          <p:cNvSpPr>
            <a:spLocks noChangeShapeType="1"/>
          </p:cNvSpPr>
          <p:nvPr/>
        </p:nvSpPr>
        <p:spPr bwMode="auto">
          <a:xfrm>
            <a:off x="3767035" y="2835275"/>
            <a:ext cx="2544967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2155316-D06B-034E-AAB0-F671FEEA3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40435"/>
            <a:ext cx="8694539" cy="581365"/>
          </a:xfrm>
        </p:spPr>
        <p:txBody>
          <a:bodyPr>
            <a:normAutofit fontScale="90000"/>
          </a:bodyPr>
          <a:lstStyle/>
          <a:p>
            <a:r>
              <a:rPr lang="en-US" dirty="0"/>
              <a:t>Recall: Off-policy methods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B542CD-140B-764C-B33F-C27F900115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 with baseline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64166C-49EC-134B-BA40-1338879E1D3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REINFORCE will converge to a local optimum (with appropriate 𝛼)</a:t>
            </a:r>
          </a:p>
          <a:p>
            <a:r>
              <a:rPr lang="en-US" dirty="0"/>
              <a:t>But, as we know, Monte Carlo estimates have high variance</a:t>
            </a:r>
          </a:p>
          <a:p>
            <a:r>
              <a:rPr lang="en-US" dirty="0"/>
              <a:t>What did we do in the gradient bandit case?</a:t>
            </a:r>
          </a:p>
        </p:txBody>
      </p:sp>
    </p:spTree>
    <p:extLst>
      <p:ext uri="{BB962C8B-B14F-4D97-AF65-F5344CB8AC3E}">
        <p14:creationId xmlns:p14="http://schemas.microsoft.com/office/powerpoint/2010/main" val="1102130294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8BB997-AA00-E049-AC1A-9AB3706885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 with baseline</a:t>
            </a:r>
          </a:p>
        </p:txBody>
      </p:sp>
      <p:sp>
        <p:nvSpPr>
          <p:cNvPr id="4" name="Policy-gradient theorem with baseline:">
            <a:extLst>
              <a:ext uri="{FF2B5EF4-FFF2-40B4-BE49-F238E27FC236}">
                <a16:creationId xmlns:a16="http://schemas.microsoft.com/office/drawing/2014/main" id="{CC35A5E5-AD02-D44E-A109-C88AC79478AF}"/>
              </a:ext>
            </a:extLst>
          </p:cNvPr>
          <p:cNvSpPr txBox="1"/>
          <p:nvPr/>
        </p:nvSpPr>
        <p:spPr>
          <a:xfrm>
            <a:off x="540672" y="1791021"/>
            <a:ext cx="3701982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</a:rPr>
              <a:t>Policy-gradient theorem with baseline:</a:t>
            </a:r>
          </a:p>
        </p:txBody>
      </p:sp>
      <p:sp>
        <p:nvSpPr>
          <p:cNvPr id="8" name="any function of state, not action">
            <a:extLst>
              <a:ext uri="{FF2B5EF4-FFF2-40B4-BE49-F238E27FC236}">
                <a16:creationId xmlns:a16="http://schemas.microsoft.com/office/drawing/2014/main" id="{4287A553-20F3-7549-AE27-51889F325023}"/>
              </a:ext>
            </a:extLst>
          </p:cNvPr>
          <p:cNvSpPr txBox="1"/>
          <p:nvPr/>
        </p:nvSpPr>
        <p:spPr>
          <a:xfrm>
            <a:off x="7039167" y="2859316"/>
            <a:ext cx="2917664" cy="34189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2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705">
                <a:solidFill>
                  <a:schemeClr val="tx1"/>
                </a:solidFill>
              </a:rPr>
              <a:t>any function of state, not action</a:t>
            </a:r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C212FE0B-0B54-9142-8405-CAE85C74ED1F}"/>
              </a:ext>
            </a:extLst>
          </p:cNvPr>
          <p:cNvSpPr/>
          <p:nvPr/>
        </p:nvSpPr>
        <p:spPr>
          <a:xfrm>
            <a:off x="6061561" y="3145619"/>
            <a:ext cx="1358678" cy="337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9865" y="2411"/>
                  <a:pt x="18056" y="4310"/>
                  <a:pt x="16199" y="5669"/>
                </a:cubicBezTo>
                <a:cubicBezTo>
                  <a:pt x="12858" y="8113"/>
                  <a:pt x="9410" y="8780"/>
                  <a:pt x="6023" y="10535"/>
                </a:cubicBezTo>
                <a:cubicBezTo>
                  <a:pt x="4534" y="11307"/>
                  <a:pt x="3028" y="12329"/>
                  <a:pt x="1801" y="14993"/>
                </a:cubicBezTo>
                <a:cubicBezTo>
                  <a:pt x="1020" y="16688"/>
                  <a:pt x="399" y="18965"/>
                  <a:pt x="0" y="21600"/>
                </a:cubicBezTo>
              </a:path>
            </a:pathLst>
          </a:custGeom>
          <a:ln w="25400">
            <a:solidFill>
              <a:schemeClr val="accent1">
                <a:satOff val="-3355"/>
                <a:lumOff val="26614"/>
              </a:schemeClr>
            </a:solidFill>
            <a:miter lim="400000"/>
            <a:tailEnd type="triangle"/>
          </a:ln>
        </p:spPr>
        <p:txBody>
          <a:bodyPr lIns="39373" tIns="39373" rIns="39373" bIns="39373" anchor="ctr"/>
          <a:lstStyle/>
          <a:p>
            <a:pPr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3100"/>
          </a:p>
        </p:txBody>
      </p:sp>
      <p:pic>
        <p:nvPicPr>
          <p:cNvPr id="10" name="Image" descr="Image">
            <a:extLst>
              <a:ext uri="{FF2B5EF4-FFF2-40B4-BE49-F238E27FC236}">
                <a16:creationId xmlns:a16="http://schemas.microsoft.com/office/drawing/2014/main" id="{9B5EACDC-01A8-FF49-84A2-BAE875EE52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34662" y="2533494"/>
            <a:ext cx="5342401" cy="74473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" name="Image" descr="Image">
            <a:extLst>
              <a:ext uri="{FF2B5EF4-FFF2-40B4-BE49-F238E27FC236}">
                <a16:creationId xmlns:a16="http://schemas.microsoft.com/office/drawing/2014/main" id="{B0CC232C-0E90-DD44-877A-50E3B5FC81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34066" y="3352177"/>
            <a:ext cx="5182089" cy="778285"/>
          </a:xfrm>
          <a:prstGeom prst="rect">
            <a:avLst/>
          </a:prstGeom>
          <a:ln w="12700">
            <a:miter lim="400000"/>
          </a:ln>
        </p:spPr>
      </p:pic>
      <p:pic>
        <p:nvPicPr>
          <p:cNvPr id="12" name="Image" descr="Image">
            <a:extLst>
              <a:ext uri="{FF2B5EF4-FFF2-40B4-BE49-F238E27FC236}">
                <a16:creationId xmlns:a16="http://schemas.microsoft.com/office/drawing/2014/main" id="{1D4815F8-3A6F-5C49-8375-8F2DC991673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42369" y="3548852"/>
            <a:ext cx="292511" cy="230035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026760710"/>
      </p:ext>
    </p:extLst>
  </p:cSld>
  <p:clrMapOvr>
    <a:masterClrMapping/>
  </p:clrMapOvr>
  <p:transition spd="med"/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8BB997-AA00-E049-AC1A-9AB3706885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 with baseline</a:t>
            </a:r>
          </a:p>
        </p:txBody>
      </p:sp>
      <p:sp>
        <p:nvSpPr>
          <p:cNvPr id="4" name="Policy-gradient theorem with baseline:">
            <a:extLst>
              <a:ext uri="{FF2B5EF4-FFF2-40B4-BE49-F238E27FC236}">
                <a16:creationId xmlns:a16="http://schemas.microsoft.com/office/drawing/2014/main" id="{CC35A5E5-AD02-D44E-A109-C88AC79478AF}"/>
              </a:ext>
            </a:extLst>
          </p:cNvPr>
          <p:cNvSpPr txBox="1"/>
          <p:nvPr/>
        </p:nvSpPr>
        <p:spPr>
          <a:xfrm>
            <a:off x="540672" y="1791021"/>
            <a:ext cx="3701982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</a:rPr>
              <a:t>Policy-gradient theorem with baseline:</a:t>
            </a:r>
          </a:p>
        </p:txBody>
      </p:sp>
      <p:sp>
        <p:nvSpPr>
          <p:cNvPr id="8" name="any function of state, not action">
            <a:extLst>
              <a:ext uri="{FF2B5EF4-FFF2-40B4-BE49-F238E27FC236}">
                <a16:creationId xmlns:a16="http://schemas.microsoft.com/office/drawing/2014/main" id="{4287A553-20F3-7549-AE27-51889F325023}"/>
              </a:ext>
            </a:extLst>
          </p:cNvPr>
          <p:cNvSpPr txBox="1"/>
          <p:nvPr/>
        </p:nvSpPr>
        <p:spPr>
          <a:xfrm>
            <a:off x="7039167" y="2859316"/>
            <a:ext cx="2917664" cy="34189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2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705" dirty="0">
                <a:solidFill>
                  <a:schemeClr val="tx1"/>
                </a:solidFill>
              </a:rPr>
              <a:t>any function of state, not action</a:t>
            </a:r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C212FE0B-0B54-9142-8405-CAE85C74ED1F}"/>
              </a:ext>
            </a:extLst>
          </p:cNvPr>
          <p:cNvSpPr/>
          <p:nvPr/>
        </p:nvSpPr>
        <p:spPr>
          <a:xfrm>
            <a:off x="6061561" y="3145619"/>
            <a:ext cx="1358678" cy="337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9865" y="2411"/>
                  <a:pt x="18056" y="4310"/>
                  <a:pt x="16199" y="5669"/>
                </a:cubicBezTo>
                <a:cubicBezTo>
                  <a:pt x="12858" y="8113"/>
                  <a:pt x="9410" y="8780"/>
                  <a:pt x="6023" y="10535"/>
                </a:cubicBezTo>
                <a:cubicBezTo>
                  <a:pt x="4534" y="11307"/>
                  <a:pt x="3028" y="12329"/>
                  <a:pt x="1801" y="14993"/>
                </a:cubicBezTo>
                <a:cubicBezTo>
                  <a:pt x="1020" y="16688"/>
                  <a:pt x="399" y="18965"/>
                  <a:pt x="0" y="21600"/>
                </a:cubicBezTo>
              </a:path>
            </a:pathLst>
          </a:custGeom>
          <a:ln w="25400">
            <a:solidFill>
              <a:schemeClr val="accent1">
                <a:satOff val="-3355"/>
                <a:lumOff val="26614"/>
              </a:schemeClr>
            </a:solidFill>
            <a:miter lim="400000"/>
            <a:tailEnd type="triangle"/>
          </a:ln>
        </p:spPr>
        <p:txBody>
          <a:bodyPr lIns="39373" tIns="39373" rIns="39373" bIns="39373" anchor="ctr"/>
          <a:lstStyle/>
          <a:p>
            <a:pPr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3100"/>
          </a:p>
        </p:txBody>
      </p:sp>
      <p:pic>
        <p:nvPicPr>
          <p:cNvPr id="10" name="Image" descr="Image">
            <a:extLst>
              <a:ext uri="{FF2B5EF4-FFF2-40B4-BE49-F238E27FC236}">
                <a16:creationId xmlns:a16="http://schemas.microsoft.com/office/drawing/2014/main" id="{9B5EACDC-01A8-FF49-84A2-BAE875EE52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34662" y="2533494"/>
            <a:ext cx="5342401" cy="74473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" name="Image" descr="Image">
            <a:extLst>
              <a:ext uri="{FF2B5EF4-FFF2-40B4-BE49-F238E27FC236}">
                <a16:creationId xmlns:a16="http://schemas.microsoft.com/office/drawing/2014/main" id="{B0CC232C-0E90-DD44-877A-50E3B5FC81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34066" y="3352177"/>
            <a:ext cx="5182089" cy="778285"/>
          </a:xfrm>
          <a:prstGeom prst="rect">
            <a:avLst/>
          </a:prstGeom>
          <a:ln w="12700">
            <a:miter lim="400000"/>
          </a:ln>
        </p:spPr>
      </p:pic>
      <p:pic>
        <p:nvPicPr>
          <p:cNvPr id="12" name="Image" descr="Image">
            <a:extLst>
              <a:ext uri="{FF2B5EF4-FFF2-40B4-BE49-F238E27FC236}">
                <a16:creationId xmlns:a16="http://schemas.microsoft.com/office/drawing/2014/main" id="{1D4815F8-3A6F-5C49-8375-8F2DC991673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42369" y="3548852"/>
            <a:ext cx="292511" cy="230035"/>
          </a:xfrm>
          <a:prstGeom prst="rect">
            <a:avLst/>
          </a:prstGeom>
          <a:ln w="12700">
            <a:miter lim="400000"/>
          </a:ln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636EF11D-3857-E145-A8F6-D7641791989B}"/>
              </a:ext>
            </a:extLst>
          </p:cNvPr>
          <p:cNvSpPr/>
          <p:nvPr/>
        </p:nvSpPr>
        <p:spPr>
          <a:xfrm>
            <a:off x="8113853" y="1822183"/>
            <a:ext cx="1663164" cy="608032"/>
          </a:xfrm>
          <a:custGeom>
            <a:avLst>
              <a:gd name="f0" fmla="val 17374"/>
              <a:gd name="f1" fmla="val 3666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Why?</a:t>
            </a:r>
          </a:p>
        </p:txBody>
      </p:sp>
    </p:spTree>
    <p:extLst>
      <p:ext uri="{BB962C8B-B14F-4D97-AF65-F5344CB8AC3E}">
        <p14:creationId xmlns:p14="http://schemas.microsoft.com/office/powerpoint/2010/main" val="4251423785"/>
      </p:ext>
    </p:extLst>
  </p:cSld>
  <p:clrMapOvr>
    <a:masterClrMapping/>
  </p:clrMapOvr>
  <p:transition spd="med"/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8BB997-AA00-E049-AC1A-9AB3706885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 with baseline</a:t>
            </a:r>
          </a:p>
        </p:txBody>
      </p:sp>
      <p:sp>
        <p:nvSpPr>
          <p:cNvPr id="4" name="Policy-gradient theorem with baseline:">
            <a:extLst>
              <a:ext uri="{FF2B5EF4-FFF2-40B4-BE49-F238E27FC236}">
                <a16:creationId xmlns:a16="http://schemas.microsoft.com/office/drawing/2014/main" id="{CC35A5E5-AD02-D44E-A109-C88AC79478AF}"/>
              </a:ext>
            </a:extLst>
          </p:cNvPr>
          <p:cNvSpPr txBox="1"/>
          <p:nvPr/>
        </p:nvSpPr>
        <p:spPr>
          <a:xfrm>
            <a:off x="540672" y="1791021"/>
            <a:ext cx="3701982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</a:rPr>
              <a:t>Policy-gradient theorem with baseline:</a:t>
            </a:r>
          </a:p>
        </p:txBody>
      </p:sp>
      <p:sp>
        <p:nvSpPr>
          <p:cNvPr id="5" name="Because">
            <a:extLst>
              <a:ext uri="{FF2B5EF4-FFF2-40B4-BE49-F238E27FC236}">
                <a16:creationId xmlns:a16="http://schemas.microsoft.com/office/drawing/2014/main" id="{30929142-91EE-FF4C-8089-4A76DD4ADE79}"/>
              </a:ext>
            </a:extLst>
          </p:cNvPr>
          <p:cNvSpPr txBox="1"/>
          <p:nvPr/>
        </p:nvSpPr>
        <p:spPr>
          <a:xfrm>
            <a:off x="499076" y="4087532"/>
            <a:ext cx="853445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</a:rPr>
              <a:t>Because</a:t>
            </a:r>
          </a:p>
        </p:txBody>
      </p:sp>
      <p:pic>
        <p:nvPicPr>
          <p:cNvPr id="6" name="Image" descr="Image">
            <a:extLst>
              <a:ext uri="{FF2B5EF4-FFF2-40B4-BE49-F238E27FC236}">
                <a16:creationId xmlns:a16="http://schemas.microsoft.com/office/drawing/2014/main" id="{C75DFA8E-EB4F-7F44-9118-14FDF4521C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82485" y="4732788"/>
            <a:ext cx="8394532" cy="743318"/>
          </a:xfrm>
          <a:prstGeom prst="rect">
            <a:avLst/>
          </a:prstGeom>
          <a:ln w="12700">
            <a:miter lim="400000"/>
          </a:ln>
        </p:spPr>
      </p:pic>
      <p:sp>
        <p:nvSpPr>
          <p:cNvPr id="8" name="any function of state, not action">
            <a:extLst>
              <a:ext uri="{FF2B5EF4-FFF2-40B4-BE49-F238E27FC236}">
                <a16:creationId xmlns:a16="http://schemas.microsoft.com/office/drawing/2014/main" id="{4287A553-20F3-7549-AE27-51889F325023}"/>
              </a:ext>
            </a:extLst>
          </p:cNvPr>
          <p:cNvSpPr txBox="1"/>
          <p:nvPr/>
        </p:nvSpPr>
        <p:spPr>
          <a:xfrm>
            <a:off x="7039167" y="2859316"/>
            <a:ext cx="2917664" cy="34189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2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705" dirty="0">
                <a:solidFill>
                  <a:schemeClr val="tx1"/>
                </a:solidFill>
              </a:rPr>
              <a:t>any function of state, not action</a:t>
            </a:r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C212FE0B-0B54-9142-8405-CAE85C74ED1F}"/>
              </a:ext>
            </a:extLst>
          </p:cNvPr>
          <p:cNvSpPr/>
          <p:nvPr/>
        </p:nvSpPr>
        <p:spPr>
          <a:xfrm>
            <a:off x="6061561" y="3145619"/>
            <a:ext cx="1358678" cy="337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9865" y="2411"/>
                  <a:pt x="18056" y="4310"/>
                  <a:pt x="16199" y="5669"/>
                </a:cubicBezTo>
                <a:cubicBezTo>
                  <a:pt x="12858" y="8113"/>
                  <a:pt x="9410" y="8780"/>
                  <a:pt x="6023" y="10535"/>
                </a:cubicBezTo>
                <a:cubicBezTo>
                  <a:pt x="4534" y="11307"/>
                  <a:pt x="3028" y="12329"/>
                  <a:pt x="1801" y="14993"/>
                </a:cubicBezTo>
                <a:cubicBezTo>
                  <a:pt x="1020" y="16688"/>
                  <a:pt x="399" y="18965"/>
                  <a:pt x="0" y="21600"/>
                </a:cubicBezTo>
              </a:path>
            </a:pathLst>
          </a:custGeom>
          <a:ln w="25400">
            <a:solidFill>
              <a:schemeClr val="accent1">
                <a:satOff val="-3355"/>
                <a:lumOff val="26614"/>
              </a:schemeClr>
            </a:solidFill>
            <a:miter lim="400000"/>
            <a:tailEnd type="triangle"/>
          </a:ln>
        </p:spPr>
        <p:txBody>
          <a:bodyPr lIns="39373" tIns="39373" rIns="39373" bIns="39373" anchor="ctr"/>
          <a:lstStyle/>
          <a:p>
            <a:pPr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3100"/>
          </a:p>
        </p:txBody>
      </p:sp>
      <p:pic>
        <p:nvPicPr>
          <p:cNvPr id="10" name="Image" descr="Image">
            <a:extLst>
              <a:ext uri="{FF2B5EF4-FFF2-40B4-BE49-F238E27FC236}">
                <a16:creationId xmlns:a16="http://schemas.microsoft.com/office/drawing/2014/main" id="{9B5EACDC-01A8-FF49-84A2-BAE875EE52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4662" y="2533494"/>
            <a:ext cx="5342401" cy="74473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" name="Image" descr="Image">
            <a:extLst>
              <a:ext uri="{FF2B5EF4-FFF2-40B4-BE49-F238E27FC236}">
                <a16:creationId xmlns:a16="http://schemas.microsoft.com/office/drawing/2014/main" id="{B0CC232C-0E90-DD44-877A-50E3B5FC81A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34066" y="3352177"/>
            <a:ext cx="5182089" cy="778285"/>
          </a:xfrm>
          <a:prstGeom prst="rect">
            <a:avLst/>
          </a:prstGeom>
          <a:ln w="12700">
            <a:miter lim="400000"/>
          </a:ln>
        </p:spPr>
      </p:pic>
      <p:pic>
        <p:nvPicPr>
          <p:cNvPr id="12" name="Image" descr="Image">
            <a:extLst>
              <a:ext uri="{FF2B5EF4-FFF2-40B4-BE49-F238E27FC236}">
                <a16:creationId xmlns:a16="http://schemas.microsoft.com/office/drawing/2014/main" id="{1D4815F8-3A6F-5C49-8375-8F2DC991673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42369" y="3548852"/>
            <a:ext cx="292511" cy="230035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325694628"/>
      </p:ext>
    </p:extLst>
  </p:cSld>
  <p:clrMapOvr>
    <a:masterClrMapping/>
  </p:clrMapOvr>
  <p:transition spd="med"/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8BB997-AA00-E049-AC1A-9AB3706885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 with baseline</a:t>
            </a:r>
          </a:p>
        </p:txBody>
      </p:sp>
      <p:sp>
        <p:nvSpPr>
          <p:cNvPr id="3" name="Thus">
            <a:extLst>
              <a:ext uri="{FF2B5EF4-FFF2-40B4-BE49-F238E27FC236}">
                <a16:creationId xmlns:a16="http://schemas.microsoft.com/office/drawing/2014/main" id="{880AA321-FEB7-4D40-8317-2D7DEC313F8F}"/>
              </a:ext>
            </a:extLst>
          </p:cNvPr>
          <p:cNvSpPr txBox="1"/>
          <p:nvPr/>
        </p:nvSpPr>
        <p:spPr>
          <a:xfrm>
            <a:off x="499037" y="5989578"/>
            <a:ext cx="525150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</a:rPr>
              <a:t>Thus</a:t>
            </a:r>
          </a:p>
        </p:txBody>
      </p:sp>
      <p:sp>
        <p:nvSpPr>
          <p:cNvPr id="4" name="Policy-gradient theorem with baseline:">
            <a:extLst>
              <a:ext uri="{FF2B5EF4-FFF2-40B4-BE49-F238E27FC236}">
                <a16:creationId xmlns:a16="http://schemas.microsoft.com/office/drawing/2014/main" id="{CC35A5E5-AD02-D44E-A109-C88AC79478AF}"/>
              </a:ext>
            </a:extLst>
          </p:cNvPr>
          <p:cNvSpPr txBox="1"/>
          <p:nvPr/>
        </p:nvSpPr>
        <p:spPr>
          <a:xfrm>
            <a:off x="540672" y="1791021"/>
            <a:ext cx="3701982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</a:rPr>
              <a:t>Policy-gradient theorem with baseline:</a:t>
            </a:r>
          </a:p>
        </p:txBody>
      </p:sp>
      <p:sp>
        <p:nvSpPr>
          <p:cNvPr id="5" name="Because">
            <a:extLst>
              <a:ext uri="{FF2B5EF4-FFF2-40B4-BE49-F238E27FC236}">
                <a16:creationId xmlns:a16="http://schemas.microsoft.com/office/drawing/2014/main" id="{30929142-91EE-FF4C-8089-4A76DD4ADE79}"/>
              </a:ext>
            </a:extLst>
          </p:cNvPr>
          <p:cNvSpPr txBox="1"/>
          <p:nvPr/>
        </p:nvSpPr>
        <p:spPr>
          <a:xfrm>
            <a:off x="499076" y="4087532"/>
            <a:ext cx="853445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</a:rPr>
              <a:t>Because</a:t>
            </a:r>
          </a:p>
        </p:txBody>
      </p:sp>
      <p:pic>
        <p:nvPicPr>
          <p:cNvPr id="6" name="Image" descr="Image">
            <a:extLst>
              <a:ext uri="{FF2B5EF4-FFF2-40B4-BE49-F238E27FC236}">
                <a16:creationId xmlns:a16="http://schemas.microsoft.com/office/drawing/2014/main" id="{C75DFA8E-EB4F-7F44-9118-14FDF4521C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82485" y="4732788"/>
            <a:ext cx="8394532" cy="743318"/>
          </a:xfrm>
          <a:prstGeom prst="rect">
            <a:avLst/>
          </a:prstGeom>
          <a:ln w="12700">
            <a:miter lim="400000"/>
          </a:ln>
        </p:spPr>
      </p:pic>
      <p:pic>
        <p:nvPicPr>
          <p:cNvPr id="7" name="Image" descr="Image">
            <a:extLst>
              <a:ext uri="{FF2B5EF4-FFF2-40B4-BE49-F238E27FC236}">
                <a16:creationId xmlns:a16="http://schemas.microsoft.com/office/drawing/2014/main" id="{688C932A-57A4-CE43-8F2A-924772D62D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26978" y="6700935"/>
            <a:ext cx="2380495" cy="307723"/>
          </a:xfrm>
          <a:prstGeom prst="rect">
            <a:avLst/>
          </a:prstGeom>
          <a:ln w="12700">
            <a:miter lim="400000"/>
          </a:ln>
        </p:spPr>
      </p:pic>
      <p:sp>
        <p:nvSpPr>
          <p:cNvPr id="8" name="any function of state, not action">
            <a:extLst>
              <a:ext uri="{FF2B5EF4-FFF2-40B4-BE49-F238E27FC236}">
                <a16:creationId xmlns:a16="http://schemas.microsoft.com/office/drawing/2014/main" id="{4287A553-20F3-7549-AE27-51889F325023}"/>
              </a:ext>
            </a:extLst>
          </p:cNvPr>
          <p:cNvSpPr txBox="1"/>
          <p:nvPr/>
        </p:nvSpPr>
        <p:spPr>
          <a:xfrm>
            <a:off x="7039167" y="2859316"/>
            <a:ext cx="2917664" cy="34189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2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705" dirty="0">
                <a:solidFill>
                  <a:schemeClr val="tx1"/>
                </a:solidFill>
              </a:rPr>
              <a:t>any function of state, not action</a:t>
            </a:r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C212FE0B-0B54-9142-8405-CAE85C74ED1F}"/>
              </a:ext>
            </a:extLst>
          </p:cNvPr>
          <p:cNvSpPr/>
          <p:nvPr/>
        </p:nvSpPr>
        <p:spPr>
          <a:xfrm>
            <a:off x="6061561" y="3145619"/>
            <a:ext cx="1358678" cy="337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9865" y="2411"/>
                  <a:pt x="18056" y="4310"/>
                  <a:pt x="16199" y="5669"/>
                </a:cubicBezTo>
                <a:cubicBezTo>
                  <a:pt x="12858" y="8113"/>
                  <a:pt x="9410" y="8780"/>
                  <a:pt x="6023" y="10535"/>
                </a:cubicBezTo>
                <a:cubicBezTo>
                  <a:pt x="4534" y="11307"/>
                  <a:pt x="3028" y="12329"/>
                  <a:pt x="1801" y="14993"/>
                </a:cubicBezTo>
                <a:cubicBezTo>
                  <a:pt x="1020" y="16688"/>
                  <a:pt x="399" y="18965"/>
                  <a:pt x="0" y="21600"/>
                </a:cubicBezTo>
              </a:path>
            </a:pathLst>
          </a:custGeom>
          <a:ln w="25400">
            <a:solidFill>
              <a:schemeClr val="accent1">
                <a:satOff val="-3355"/>
                <a:lumOff val="26614"/>
              </a:schemeClr>
            </a:solidFill>
            <a:miter lim="400000"/>
            <a:tailEnd type="triangle"/>
          </a:ln>
        </p:spPr>
        <p:txBody>
          <a:bodyPr lIns="39373" tIns="39373" rIns="39373" bIns="39373" anchor="ctr"/>
          <a:lstStyle/>
          <a:p>
            <a:pPr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3100"/>
          </a:p>
        </p:txBody>
      </p:sp>
      <p:pic>
        <p:nvPicPr>
          <p:cNvPr id="10" name="Image" descr="Image">
            <a:extLst>
              <a:ext uri="{FF2B5EF4-FFF2-40B4-BE49-F238E27FC236}">
                <a16:creationId xmlns:a16="http://schemas.microsoft.com/office/drawing/2014/main" id="{9B5EACDC-01A8-FF49-84A2-BAE875EE52D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34662" y="2533494"/>
            <a:ext cx="5342401" cy="74473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" name="Image" descr="Image">
            <a:extLst>
              <a:ext uri="{FF2B5EF4-FFF2-40B4-BE49-F238E27FC236}">
                <a16:creationId xmlns:a16="http://schemas.microsoft.com/office/drawing/2014/main" id="{B0CC232C-0E90-DD44-877A-50E3B5FC81A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34066" y="3352177"/>
            <a:ext cx="5182089" cy="778285"/>
          </a:xfrm>
          <a:prstGeom prst="rect">
            <a:avLst/>
          </a:prstGeom>
          <a:ln w="12700">
            <a:miter lim="400000"/>
          </a:ln>
        </p:spPr>
      </p:pic>
      <p:pic>
        <p:nvPicPr>
          <p:cNvPr id="12" name="Image" descr="Image">
            <a:extLst>
              <a:ext uri="{FF2B5EF4-FFF2-40B4-BE49-F238E27FC236}">
                <a16:creationId xmlns:a16="http://schemas.microsoft.com/office/drawing/2014/main" id="{1D4815F8-3A6F-5C49-8375-8F2DC991673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42369" y="3548852"/>
            <a:ext cx="292511" cy="230035"/>
          </a:xfrm>
          <a:prstGeom prst="rect">
            <a:avLst/>
          </a:prstGeom>
          <a:ln w="12700">
            <a:miter lim="400000"/>
          </a:ln>
        </p:spPr>
      </p:pic>
      <p:pic>
        <p:nvPicPr>
          <p:cNvPr id="13" name="Image" descr="Image">
            <a:extLst>
              <a:ext uri="{FF2B5EF4-FFF2-40B4-BE49-F238E27FC236}">
                <a16:creationId xmlns:a16="http://schemas.microsoft.com/office/drawing/2014/main" id="{8D8C84CC-4FDD-934B-96E3-3A386538FDE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16012" y="6329497"/>
            <a:ext cx="5417724" cy="915735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590988347"/>
      </p:ext>
    </p:extLst>
  </p:cSld>
  <p:clrMapOvr>
    <a:masterClrMapping/>
  </p:clrMapOvr>
  <p:transition spd="med"/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8BB997-AA00-E049-AC1A-9AB3706885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 with baseline</a:t>
            </a:r>
          </a:p>
        </p:txBody>
      </p:sp>
      <p:sp>
        <p:nvSpPr>
          <p:cNvPr id="3" name="Thus">
            <a:extLst>
              <a:ext uri="{FF2B5EF4-FFF2-40B4-BE49-F238E27FC236}">
                <a16:creationId xmlns:a16="http://schemas.microsoft.com/office/drawing/2014/main" id="{880AA321-FEB7-4D40-8317-2D7DEC313F8F}"/>
              </a:ext>
            </a:extLst>
          </p:cNvPr>
          <p:cNvSpPr txBox="1"/>
          <p:nvPr/>
        </p:nvSpPr>
        <p:spPr>
          <a:xfrm>
            <a:off x="499037" y="5989578"/>
            <a:ext cx="525150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</a:rPr>
              <a:t>Thus</a:t>
            </a:r>
          </a:p>
        </p:txBody>
      </p:sp>
      <p:sp>
        <p:nvSpPr>
          <p:cNvPr id="4" name="Policy-gradient theorem with baseline:">
            <a:extLst>
              <a:ext uri="{FF2B5EF4-FFF2-40B4-BE49-F238E27FC236}">
                <a16:creationId xmlns:a16="http://schemas.microsoft.com/office/drawing/2014/main" id="{CC35A5E5-AD02-D44E-A109-C88AC79478AF}"/>
              </a:ext>
            </a:extLst>
          </p:cNvPr>
          <p:cNvSpPr txBox="1"/>
          <p:nvPr/>
        </p:nvSpPr>
        <p:spPr>
          <a:xfrm>
            <a:off x="540672" y="1791021"/>
            <a:ext cx="3701982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</a:rPr>
              <a:t>Policy-gradient theorem with baseline:</a:t>
            </a:r>
          </a:p>
        </p:txBody>
      </p:sp>
      <p:sp>
        <p:nvSpPr>
          <p:cNvPr id="5" name="Because">
            <a:extLst>
              <a:ext uri="{FF2B5EF4-FFF2-40B4-BE49-F238E27FC236}">
                <a16:creationId xmlns:a16="http://schemas.microsoft.com/office/drawing/2014/main" id="{30929142-91EE-FF4C-8089-4A76DD4ADE79}"/>
              </a:ext>
            </a:extLst>
          </p:cNvPr>
          <p:cNvSpPr txBox="1"/>
          <p:nvPr/>
        </p:nvSpPr>
        <p:spPr>
          <a:xfrm>
            <a:off x="499076" y="4087532"/>
            <a:ext cx="853445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</a:rPr>
              <a:t>Because</a:t>
            </a:r>
          </a:p>
        </p:txBody>
      </p:sp>
      <p:pic>
        <p:nvPicPr>
          <p:cNvPr id="6" name="Image" descr="Image">
            <a:extLst>
              <a:ext uri="{FF2B5EF4-FFF2-40B4-BE49-F238E27FC236}">
                <a16:creationId xmlns:a16="http://schemas.microsoft.com/office/drawing/2014/main" id="{C75DFA8E-EB4F-7F44-9118-14FDF4521C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82485" y="4732788"/>
            <a:ext cx="8394532" cy="743318"/>
          </a:xfrm>
          <a:prstGeom prst="rect">
            <a:avLst/>
          </a:prstGeom>
          <a:ln w="12700">
            <a:miter lim="400000"/>
          </a:ln>
        </p:spPr>
      </p:pic>
      <p:pic>
        <p:nvPicPr>
          <p:cNvPr id="7" name="Image" descr="Image">
            <a:extLst>
              <a:ext uri="{FF2B5EF4-FFF2-40B4-BE49-F238E27FC236}">
                <a16:creationId xmlns:a16="http://schemas.microsoft.com/office/drawing/2014/main" id="{688C932A-57A4-CE43-8F2A-924772D62D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26978" y="6700935"/>
            <a:ext cx="2380495" cy="307723"/>
          </a:xfrm>
          <a:prstGeom prst="rect">
            <a:avLst/>
          </a:prstGeom>
          <a:ln w="12700">
            <a:miter lim="400000"/>
          </a:ln>
        </p:spPr>
      </p:pic>
      <p:sp>
        <p:nvSpPr>
          <p:cNvPr id="8" name="any function of state, not action">
            <a:extLst>
              <a:ext uri="{FF2B5EF4-FFF2-40B4-BE49-F238E27FC236}">
                <a16:creationId xmlns:a16="http://schemas.microsoft.com/office/drawing/2014/main" id="{4287A553-20F3-7549-AE27-51889F325023}"/>
              </a:ext>
            </a:extLst>
          </p:cNvPr>
          <p:cNvSpPr txBox="1"/>
          <p:nvPr/>
        </p:nvSpPr>
        <p:spPr>
          <a:xfrm>
            <a:off x="7039167" y="2859316"/>
            <a:ext cx="2917664" cy="34189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>
              <a:defRPr sz="2200">
                <a:solidFill>
                  <a:schemeClr val="accent1">
                    <a:satOff val="-3355"/>
                    <a:lumOff val="26614"/>
                  </a:schemeClr>
                </a:solidFill>
              </a:defRPr>
            </a:lvl1pPr>
          </a:lstStyle>
          <a:p>
            <a:r>
              <a:rPr sz="1705" dirty="0">
                <a:solidFill>
                  <a:schemeClr val="tx1"/>
                </a:solidFill>
              </a:rPr>
              <a:t>any function of state, not action</a:t>
            </a:r>
          </a:p>
        </p:txBody>
      </p:sp>
      <p:sp>
        <p:nvSpPr>
          <p:cNvPr id="9" name="Line">
            <a:extLst>
              <a:ext uri="{FF2B5EF4-FFF2-40B4-BE49-F238E27FC236}">
                <a16:creationId xmlns:a16="http://schemas.microsoft.com/office/drawing/2014/main" id="{C212FE0B-0B54-9142-8405-CAE85C74ED1F}"/>
              </a:ext>
            </a:extLst>
          </p:cNvPr>
          <p:cNvSpPr/>
          <p:nvPr/>
        </p:nvSpPr>
        <p:spPr>
          <a:xfrm>
            <a:off x="6061561" y="3145619"/>
            <a:ext cx="1358678" cy="337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9865" y="2411"/>
                  <a:pt x="18056" y="4310"/>
                  <a:pt x="16199" y="5669"/>
                </a:cubicBezTo>
                <a:cubicBezTo>
                  <a:pt x="12858" y="8113"/>
                  <a:pt x="9410" y="8780"/>
                  <a:pt x="6023" y="10535"/>
                </a:cubicBezTo>
                <a:cubicBezTo>
                  <a:pt x="4534" y="11307"/>
                  <a:pt x="3028" y="12329"/>
                  <a:pt x="1801" y="14993"/>
                </a:cubicBezTo>
                <a:cubicBezTo>
                  <a:pt x="1020" y="16688"/>
                  <a:pt x="399" y="18965"/>
                  <a:pt x="0" y="21600"/>
                </a:cubicBezTo>
              </a:path>
            </a:pathLst>
          </a:custGeom>
          <a:ln w="25400">
            <a:solidFill>
              <a:schemeClr val="accent1">
                <a:satOff val="-3355"/>
                <a:lumOff val="26614"/>
              </a:schemeClr>
            </a:solidFill>
            <a:miter lim="400000"/>
            <a:tailEnd type="triangle"/>
          </a:ln>
        </p:spPr>
        <p:txBody>
          <a:bodyPr lIns="39373" tIns="39373" rIns="39373" bIns="39373" anchor="ctr"/>
          <a:lstStyle/>
          <a:p>
            <a:pPr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3100"/>
          </a:p>
        </p:txBody>
      </p:sp>
      <p:pic>
        <p:nvPicPr>
          <p:cNvPr id="10" name="Image" descr="Image">
            <a:extLst>
              <a:ext uri="{FF2B5EF4-FFF2-40B4-BE49-F238E27FC236}">
                <a16:creationId xmlns:a16="http://schemas.microsoft.com/office/drawing/2014/main" id="{9B5EACDC-01A8-FF49-84A2-BAE875EE52D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34662" y="2533494"/>
            <a:ext cx="5342401" cy="74473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" name="Image" descr="Image">
            <a:extLst>
              <a:ext uri="{FF2B5EF4-FFF2-40B4-BE49-F238E27FC236}">
                <a16:creationId xmlns:a16="http://schemas.microsoft.com/office/drawing/2014/main" id="{B0CC232C-0E90-DD44-877A-50E3B5FC81A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34066" y="3352177"/>
            <a:ext cx="5182089" cy="778285"/>
          </a:xfrm>
          <a:prstGeom prst="rect">
            <a:avLst/>
          </a:prstGeom>
          <a:ln w="12700">
            <a:miter lim="400000"/>
          </a:ln>
        </p:spPr>
      </p:pic>
      <p:pic>
        <p:nvPicPr>
          <p:cNvPr id="12" name="Image" descr="Image">
            <a:extLst>
              <a:ext uri="{FF2B5EF4-FFF2-40B4-BE49-F238E27FC236}">
                <a16:creationId xmlns:a16="http://schemas.microsoft.com/office/drawing/2014/main" id="{1D4815F8-3A6F-5C49-8375-8F2DC991673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42369" y="3548852"/>
            <a:ext cx="292511" cy="230035"/>
          </a:xfrm>
          <a:prstGeom prst="rect">
            <a:avLst/>
          </a:prstGeom>
          <a:ln w="12700">
            <a:miter lim="400000"/>
          </a:ln>
        </p:spPr>
      </p:pic>
      <p:pic>
        <p:nvPicPr>
          <p:cNvPr id="13" name="Image" descr="Image">
            <a:extLst>
              <a:ext uri="{FF2B5EF4-FFF2-40B4-BE49-F238E27FC236}">
                <a16:creationId xmlns:a16="http://schemas.microsoft.com/office/drawing/2014/main" id="{8D8C84CC-4FDD-934B-96E3-3A386538FDE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16012" y="6329497"/>
            <a:ext cx="5417724" cy="915735"/>
          </a:xfrm>
          <a:prstGeom prst="rect">
            <a:avLst/>
          </a:prstGeom>
          <a:ln w="12700">
            <a:miter lim="400000"/>
          </a:ln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B487BCDE-7313-BB4D-9EAC-CD6F8AB1B9E9}"/>
              </a:ext>
            </a:extLst>
          </p:cNvPr>
          <p:cNvSpPr/>
          <p:nvPr/>
        </p:nvSpPr>
        <p:spPr>
          <a:xfrm>
            <a:off x="4555768" y="4258025"/>
            <a:ext cx="4355935" cy="1464055"/>
          </a:xfrm>
          <a:custGeom>
            <a:avLst>
              <a:gd name="f0" fmla="val -360"/>
              <a:gd name="f1" fmla="val 3333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Baseline varies per state since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magnitude of action-values could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 be very different in different states</a:t>
            </a:r>
          </a:p>
        </p:txBody>
      </p:sp>
    </p:spTree>
    <p:extLst>
      <p:ext uri="{BB962C8B-B14F-4D97-AF65-F5344CB8AC3E}">
        <p14:creationId xmlns:p14="http://schemas.microsoft.com/office/powerpoint/2010/main" val="2793782974"/>
      </p:ext>
    </p:extLst>
  </p:cSld>
  <p:clrMapOvr>
    <a:masterClrMapping/>
  </p:clrMapOvr>
  <p:transition spd="med"/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4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640" y="1302303"/>
            <a:ext cx="9895345" cy="4955069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288" name="Group"/>
          <p:cNvGrpSpPr/>
          <p:nvPr/>
        </p:nvGrpSpPr>
        <p:grpSpPr>
          <a:xfrm>
            <a:off x="3195165" y="6336221"/>
            <a:ext cx="5443839" cy="962747"/>
            <a:chOff x="0" y="0"/>
            <a:chExt cx="7023716" cy="1242148"/>
          </a:xfrm>
        </p:grpSpPr>
        <p:pic>
          <p:nvPicPr>
            <p:cNvPr id="285" name="Image" descr="Image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99294" y="354961"/>
              <a:ext cx="4390215" cy="777973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86" name="Image" descr="Image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545444"/>
              <a:ext cx="2326102" cy="455092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287" name="Rectangle"/>
            <p:cNvSpPr/>
            <p:nvPr/>
          </p:nvSpPr>
          <p:spPr>
            <a:xfrm>
              <a:off x="4122729" y="0"/>
              <a:ext cx="2900988" cy="1242149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39373" tIns="39373" rIns="39373" bIns="39373" numCol="1" anchor="ctr">
              <a:noAutofit/>
            </a:bodyPr>
            <a:lstStyle/>
            <a:p>
              <a:pPr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100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EA1BA8E-2908-DF49-BCCE-37C5243BF80A}"/>
              </a:ext>
            </a:extLst>
          </p:cNvPr>
          <p:cNvSpPr txBox="1"/>
          <p:nvPr/>
        </p:nvSpPr>
        <p:spPr>
          <a:xfrm>
            <a:off x="2320070" y="6728163"/>
            <a:ext cx="7606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Again 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DDE8333-E48A-AF44-9791-BCCEB95BC3DE}"/>
              </a:ext>
            </a:extLst>
          </p:cNvPr>
          <p:cNvSpPr/>
          <p:nvPr/>
        </p:nvSpPr>
        <p:spPr>
          <a:xfrm>
            <a:off x="5739023" y="4722472"/>
            <a:ext cx="3046162" cy="682906"/>
          </a:xfrm>
          <a:custGeom>
            <a:avLst>
              <a:gd name="f0" fmla="val -16846"/>
              <a:gd name="f1" fmla="val 1108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Subtracting off baseline</a:t>
            </a:r>
          </a:p>
        </p:txBody>
      </p:sp>
    </p:spTree>
    <p:extLst>
      <p:ext uri="{BB962C8B-B14F-4D97-AF65-F5344CB8AC3E}">
        <p14:creationId xmlns:p14="http://schemas.microsoft.com/office/powerpoint/2010/main" val="1692539690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4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640" y="1302303"/>
            <a:ext cx="9895345" cy="4955069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288" name="Group"/>
          <p:cNvGrpSpPr/>
          <p:nvPr/>
        </p:nvGrpSpPr>
        <p:grpSpPr>
          <a:xfrm>
            <a:off x="3195165" y="6336221"/>
            <a:ext cx="5443839" cy="962747"/>
            <a:chOff x="0" y="0"/>
            <a:chExt cx="7023716" cy="1242148"/>
          </a:xfrm>
        </p:grpSpPr>
        <p:pic>
          <p:nvPicPr>
            <p:cNvPr id="285" name="Image" descr="Image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99294" y="354961"/>
              <a:ext cx="4390215" cy="777973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86" name="Image" descr="Image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545444"/>
              <a:ext cx="2326102" cy="455092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287" name="Rectangle"/>
            <p:cNvSpPr/>
            <p:nvPr/>
          </p:nvSpPr>
          <p:spPr>
            <a:xfrm>
              <a:off x="4122729" y="0"/>
              <a:ext cx="2900988" cy="1242149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39373" tIns="39373" rIns="39373" bIns="39373" numCol="1" anchor="ctr">
              <a:noAutofit/>
            </a:bodyPr>
            <a:lstStyle/>
            <a:p>
              <a:pPr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100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EA1BA8E-2908-DF49-BCCE-37C5243BF80A}"/>
              </a:ext>
            </a:extLst>
          </p:cNvPr>
          <p:cNvSpPr txBox="1"/>
          <p:nvPr/>
        </p:nvSpPr>
        <p:spPr>
          <a:xfrm>
            <a:off x="2320070" y="6728163"/>
            <a:ext cx="7606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Again 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738B60D9-BEC0-7541-B194-9D20FC0B92E3}"/>
              </a:ext>
            </a:extLst>
          </p:cNvPr>
          <p:cNvSpPr/>
          <p:nvPr/>
        </p:nvSpPr>
        <p:spPr>
          <a:xfrm>
            <a:off x="5739023" y="4722471"/>
            <a:ext cx="3821668" cy="979857"/>
          </a:xfrm>
          <a:custGeom>
            <a:avLst>
              <a:gd name="f0" fmla="val -7953"/>
              <a:gd name="f1" fmla="val 1643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Learning a baseline from MC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returns using function </a:t>
            </a:r>
            <a:r>
              <a:rPr lang="en-US" sz="2000" dirty="0" err="1">
                <a:latin typeface="Liberation Sans" pitchFamily="18"/>
                <a:ea typeface="Noto Sans CJK SC Regular" pitchFamily="2"/>
                <a:cs typeface="FreeSans" pitchFamily="2"/>
              </a:rPr>
              <a:t>approx</a:t>
            </a:r>
            <a:endParaRPr lang="en-US" sz="2000" dirty="0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017313361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4899EA-4161-404B-AA19-926F3EA858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 with baseline is faster</a:t>
            </a:r>
          </a:p>
        </p:txBody>
      </p:sp>
      <p:pic>
        <p:nvPicPr>
          <p:cNvPr id="3" name="Image" descr="Image">
            <a:extLst>
              <a:ext uri="{FF2B5EF4-FFF2-40B4-BE49-F238E27FC236}">
                <a16:creationId xmlns:a16="http://schemas.microsoft.com/office/drawing/2014/main" id="{796F8D98-AB11-BA4D-B968-B7C6141A53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6477" y="2546341"/>
            <a:ext cx="9128384" cy="4539373"/>
          </a:xfrm>
          <a:prstGeom prst="rect">
            <a:avLst/>
          </a:prstGeom>
          <a:ln w="12700">
            <a:miter lim="400000"/>
          </a:ln>
        </p:spPr>
      </p:pic>
      <p:pic>
        <p:nvPicPr>
          <p:cNvPr id="4" name="Image" descr="Image">
            <a:extLst>
              <a:ext uri="{FF2B5EF4-FFF2-40B4-BE49-F238E27FC236}">
                <a16:creationId xmlns:a16="http://schemas.microsoft.com/office/drawing/2014/main" id="{A1CDB67C-F426-624A-8E05-C9306AC9C6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2057" y="4313925"/>
            <a:ext cx="2428963" cy="969170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988400613"/>
      </p:ext>
    </p:extLst>
  </p:cSld>
  <p:clrMapOvr>
    <a:masterClrMapping/>
  </p:clrMapOvr>
  <p:transition spd="med"/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ext Box 1">
            <a:extLst>
              <a:ext uri="{FF2B5EF4-FFF2-40B4-BE49-F238E27FC236}">
                <a16:creationId xmlns:a16="http://schemas.microsoft.com/office/drawing/2014/main" id="{853192E8-E4CE-EB4B-AF41-D5A688073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19063"/>
            <a:ext cx="987583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215900" indent="-214313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spcBef>
                <a:spcPts val="2000"/>
              </a:spcBef>
              <a:buClrTx/>
              <a:buFontTx/>
              <a:buNone/>
            </a:pPr>
            <a:r>
              <a:rPr lang="en-US" altLang="en-US" sz="3200"/>
              <a:t>REINFORCE</a:t>
            </a:r>
          </a:p>
        </p:txBody>
      </p:sp>
      <p:pic>
        <p:nvPicPr>
          <p:cNvPr id="90114" name="Picture 2">
            <a:extLst>
              <a:ext uri="{FF2B5EF4-FFF2-40B4-BE49-F238E27FC236}">
                <a16:creationId xmlns:a16="http://schemas.microsoft.com/office/drawing/2014/main" id="{36F052B3-3B6E-534B-8D58-3E053EB4FE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914400"/>
            <a:ext cx="8229600" cy="6427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C7622D86-CA87-BF40-B1BD-3D8A555D6C09}"/>
              </a:ext>
            </a:extLst>
          </p:cNvPr>
          <p:cNvSpPr/>
          <p:nvPr/>
        </p:nvSpPr>
        <p:spPr>
          <a:xfrm>
            <a:off x="2868502" y="5197033"/>
            <a:ext cx="4481422" cy="979857"/>
          </a:xfrm>
          <a:custGeom>
            <a:avLst>
              <a:gd name="f0" fmla="val -2523"/>
              <a:gd name="f1" fmla="val -3204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Also famous for one of the inventors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of backprop and other early NN work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6930A2-E917-8227-4916-FDD161B54E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201D3E-5474-D9EB-E040-D7C8F693CD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 reading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BE979B9-1CF4-382C-CB78-12189BAD1B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043" y="1759352"/>
            <a:ext cx="8694539" cy="5049606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Recommended Sutton and Barto: </a:t>
            </a:r>
          </a:p>
          <a:p>
            <a:pPr lvl="1"/>
            <a:r>
              <a:rPr lang="en-US" dirty="0"/>
              <a:t>MDPs	 3.1--3.8</a:t>
            </a:r>
          </a:p>
          <a:p>
            <a:pPr lvl="1"/>
            <a:r>
              <a:rPr lang="en-US" dirty="0"/>
              <a:t>Dynamic Programming	4.1--4.8</a:t>
            </a:r>
          </a:p>
          <a:p>
            <a:pPr lvl="1"/>
            <a:r>
              <a:rPr lang="en-US" dirty="0"/>
              <a:t>Monte Carlo Methods	5.1--5.7 (you can skip Example 5.5)</a:t>
            </a:r>
          </a:p>
          <a:p>
            <a:pPr lvl="1"/>
            <a:r>
              <a:rPr lang="en-US" dirty="0"/>
              <a:t>Temporal Difference Learning	6.1--6.8</a:t>
            </a:r>
          </a:p>
          <a:p>
            <a:pPr lvl="1"/>
            <a:r>
              <a:rPr lang="en-US" dirty="0"/>
              <a:t>Planning and Learning	8.1--8.6;8.9--8.12</a:t>
            </a:r>
          </a:p>
          <a:p>
            <a:pPr lvl="1"/>
            <a:r>
              <a:rPr lang="en-US" dirty="0"/>
              <a:t>Linear Function Approximation	9.1--9.5, 9.8, 10.1</a:t>
            </a:r>
          </a:p>
          <a:p>
            <a:pPr lvl="1"/>
            <a:r>
              <a:rPr lang="en-US" dirty="0"/>
              <a:t>Policy gradient and actor critic	13.1--13.7</a:t>
            </a:r>
          </a:p>
          <a:p>
            <a:r>
              <a:rPr lang="en-US" dirty="0"/>
              <a:t>Other topics:</a:t>
            </a:r>
          </a:p>
          <a:p>
            <a:pPr lvl="1"/>
            <a:r>
              <a:rPr lang="en-US" dirty="0"/>
              <a:t>Deep learning</a:t>
            </a:r>
          </a:p>
          <a:p>
            <a:pPr lvl="1"/>
            <a:r>
              <a:rPr lang="en-US" dirty="0"/>
              <a:t>DQN and extensions</a:t>
            </a:r>
          </a:p>
          <a:p>
            <a:pPr lvl="1"/>
            <a:r>
              <a:rPr lang="en-US" dirty="0"/>
              <a:t>Deep policy gradient/actor critic algorithms</a:t>
            </a:r>
          </a:p>
        </p:txBody>
      </p:sp>
    </p:spTree>
    <p:extLst>
      <p:ext uri="{BB962C8B-B14F-4D97-AF65-F5344CB8AC3E}">
        <p14:creationId xmlns:p14="http://schemas.microsoft.com/office/powerpoint/2010/main" val="24657413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2">
            <a:extLst>
              <a:ext uri="{FF2B5EF4-FFF2-40B4-BE49-F238E27FC236}">
                <a16:creationId xmlns:a16="http://schemas.microsoft.com/office/drawing/2014/main" id="{BD64DE0A-2EFE-234B-948B-B55EB2DE6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91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Off-policy: 	Learn the value of some </a:t>
            </a:r>
            <a:r>
              <a:rPr lang="en-US" altLang="en-US" sz="22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200" dirty="0">
                <a:cs typeface="Segoe UI" panose="020B0502040204020203" pitchFamily="34" charset="0"/>
              </a:rPr>
              <a:t> </a:t>
            </a:r>
            <a:r>
              <a:rPr lang="en-US" altLang="en-US" sz="22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200" dirty="0">
                <a:cs typeface="Segoe UI" panose="020B0502040204020203" pitchFamily="34" charset="0"/>
              </a:rPr>
              <a:t>		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while executing / using experience from </a:t>
            </a:r>
            <a:r>
              <a:rPr lang="en-US" altLang="en-US" sz="22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200" dirty="0">
                <a:cs typeface="Segoe UI" panose="020B0502040204020203" pitchFamily="34" charset="0"/>
              </a:rPr>
              <a:t> </a:t>
            </a:r>
            <a:r>
              <a:rPr lang="en-US" altLang="en-US" sz="2200" i="1" dirty="0">
                <a:cs typeface="Segoe UI" panose="020B0502040204020203" pitchFamily="34" charset="0"/>
              </a:rPr>
              <a:t>b</a:t>
            </a:r>
          </a:p>
          <a:p>
            <a:endParaRPr lang="en-US" altLang="en-US" sz="2200" i="1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Problem:	Rewards </a:t>
            </a:r>
            <a:r>
              <a:rPr lang="en-US" altLang="en-US" sz="2200" i="1" dirty="0">
                <a:cs typeface="Segoe UI" panose="020B0502040204020203" pitchFamily="34" charset="0"/>
              </a:rPr>
              <a:t>R</a:t>
            </a:r>
            <a:r>
              <a:rPr lang="en-US" altLang="en-US" sz="2200" dirty="0">
                <a:cs typeface="Segoe UI" panose="020B0502040204020203" pitchFamily="34" charset="0"/>
              </a:rPr>
              <a:t> generated while following </a:t>
            </a:r>
            <a:r>
              <a:rPr lang="en-US" altLang="en-US" sz="2200" i="1" dirty="0">
                <a:cs typeface="Segoe UI" panose="020B0502040204020203" pitchFamily="34" charset="0"/>
              </a:rPr>
              <a:t>b</a:t>
            </a:r>
            <a:r>
              <a:rPr lang="en-US" altLang="en-US" sz="2200" dirty="0">
                <a:cs typeface="Segoe UI" panose="020B0502040204020203" pitchFamily="34" charset="0"/>
              </a:rPr>
              <a:t>,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		but want to estimate for following </a:t>
            </a:r>
            <a:r>
              <a:rPr lang="en-US" altLang="en-US" sz="22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Solution:		Importance sampling</a:t>
            </a: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2227" name="Picture 3">
            <a:extLst>
              <a:ext uri="{FF2B5EF4-FFF2-40B4-BE49-F238E27FC236}">
                <a16:creationId xmlns:a16="http://schemas.microsoft.com/office/drawing/2014/main" id="{F17EBC72-D943-534F-A1EA-1AB3376477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515" y="3657600"/>
            <a:ext cx="9572263" cy="453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228" name="Line 4">
            <a:extLst>
              <a:ext uri="{FF2B5EF4-FFF2-40B4-BE49-F238E27FC236}">
                <a16:creationId xmlns:a16="http://schemas.microsoft.com/office/drawing/2014/main" id="{68057DFB-0421-6444-B411-4FB7C221C4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3913" y="2835275"/>
            <a:ext cx="1534710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9" name="Line 5">
            <a:extLst>
              <a:ext uri="{FF2B5EF4-FFF2-40B4-BE49-F238E27FC236}">
                <a16:creationId xmlns:a16="http://schemas.microsoft.com/office/drawing/2014/main" id="{034157A3-B4EB-DB4B-AB45-6BE451DB6C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02956" y="2835275"/>
            <a:ext cx="365667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0" name="Line 6">
            <a:extLst>
              <a:ext uri="{FF2B5EF4-FFF2-40B4-BE49-F238E27FC236}">
                <a16:creationId xmlns:a16="http://schemas.microsoft.com/office/drawing/2014/main" id="{9BA0837A-A0C3-3A40-98CA-A393A4B5B147}"/>
              </a:ext>
            </a:extLst>
          </p:cNvPr>
          <p:cNvSpPr>
            <a:spLocks noChangeShapeType="1"/>
          </p:cNvSpPr>
          <p:nvPr/>
        </p:nvSpPr>
        <p:spPr bwMode="auto">
          <a:xfrm>
            <a:off x="3767035" y="2835275"/>
            <a:ext cx="2544967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2155316-D06B-034E-AAB0-F671FEEA3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40435"/>
            <a:ext cx="8694539" cy="581365"/>
          </a:xfrm>
        </p:spPr>
        <p:txBody>
          <a:bodyPr>
            <a:normAutofit fontScale="90000"/>
          </a:bodyPr>
          <a:lstStyle/>
          <a:p>
            <a:r>
              <a:rPr lang="en-US" dirty="0"/>
              <a:t>Recall: Off-policy methods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EC37CA8-3654-8044-A743-C803A0FC74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8285" y="4479925"/>
            <a:ext cx="3657600" cy="1014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9449489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2">
            <a:extLst>
              <a:ext uri="{FF2B5EF4-FFF2-40B4-BE49-F238E27FC236}">
                <a16:creationId xmlns:a16="http://schemas.microsoft.com/office/drawing/2014/main" id="{A777AFFE-EBAF-E94E-A452-C5978EB0BF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✓	Motivation for policy search / optimization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Policy search &amp; policy-gradient optimization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Warm up: Gradient bandits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Policy gradient theorem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✓	REINFORCE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Actor-critic methods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	Extensions and further methods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8ECA5BA-9818-3948-B1CA-9ACF1A24F4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5"/>
            <a:ext cx="8694539" cy="969116"/>
          </a:xfrm>
        </p:spPr>
        <p:txBody>
          <a:bodyPr/>
          <a:lstStyle/>
          <a:p>
            <a:r>
              <a:rPr lang="en-US" dirty="0"/>
              <a:t>Outline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677E9B-17BF-F64E-B70B-673DEC3AE9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Actor-critic methods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24C303-D8F1-2641-89A6-E4A009D9681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How is the state-value estimate used in REINFORCE? Does it use bootstrapping? No.</a:t>
            </a:r>
          </a:p>
          <a:p>
            <a:endParaRPr lang="en-US" dirty="0"/>
          </a:p>
          <a:p>
            <a:r>
              <a:rPr lang="en-US" dirty="0"/>
              <a:t>Actor-critic methods use bootstrapping</a:t>
            </a:r>
          </a:p>
          <a:p>
            <a:pPr lvl="1"/>
            <a:r>
              <a:rPr lang="en-US" dirty="0"/>
              <a:t>As a result, they are biased, but often learn faster than MC methods</a:t>
            </a:r>
          </a:p>
          <a:p>
            <a:pPr lvl="1"/>
            <a:r>
              <a:rPr lang="en-US" dirty="0"/>
              <a:t>Replace the MC return with a bootstrapped return (and call still use a state-value baseline)</a:t>
            </a:r>
          </a:p>
        </p:txBody>
      </p:sp>
    </p:spTree>
    <p:extLst>
      <p:ext uri="{BB962C8B-B14F-4D97-AF65-F5344CB8AC3E}">
        <p14:creationId xmlns:p14="http://schemas.microsoft.com/office/powerpoint/2010/main" val="144935406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" name="Actor-Critic methods"/>
          <p:cNvSpPr txBox="1">
            <a:spLocks noGrp="1"/>
          </p:cNvSpPr>
          <p:nvPr>
            <p:ph type="title"/>
          </p:nvPr>
        </p:nvSpPr>
        <p:spPr>
          <a:xfrm>
            <a:off x="327286" y="434966"/>
            <a:ext cx="9598015" cy="924680"/>
          </a:xfrm>
          <a:prstGeom prst="rect">
            <a:avLst/>
          </a:prstGeom>
        </p:spPr>
        <p:txBody>
          <a:bodyPr>
            <a:noAutofit/>
          </a:bodyPr>
          <a:lstStyle>
            <a:lvl1pPr defTabSz="525779">
              <a:defRPr sz="7560">
                <a:solidFill>
                  <a:schemeClr val="accent2"/>
                </a:solidFill>
              </a:defRPr>
            </a:lvl1pPr>
          </a:lstStyle>
          <a:p>
            <a:r>
              <a:rPr sz="6600" dirty="0">
                <a:solidFill>
                  <a:schemeClr val="tx1"/>
                </a:solidFill>
              </a:rPr>
              <a:t>Actor-Critic methods</a:t>
            </a:r>
          </a:p>
        </p:txBody>
      </p:sp>
      <p:sp>
        <p:nvSpPr>
          <p:cNvPr id="296" name="REINFORCE with baseline:"/>
          <p:cNvSpPr txBox="1"/>
          <p:nvPr/>
        </p:nvSpPr>
        <p:spPr>
          <a:xfrm>
            <a:off x="572696" y="1971293"/>
            <a:ext cx="2503961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dirty="0">
                <a:solidFill>
                  <a:schemeClr val="tx1"/>
                </a:solidFill>
              </a:rPr>
              <a:t>REINFORCE with baseline:</a:t>
            </a:r>
          </a:p>
        </p:txBody>
      </p:sp>
      <p:sp>
        <p:nvSpPr>
          <p:cNvPr id="297" name="Actor-Critic method:"/>
          <p:cNvSpPr txBox="1"/>
          <p:nvPr/>
        </p:nvSpPr>
        <p:spPr>
          <a:xfrm>
            <a:off x="572696" y="3993476"/>
            <a:ext cx="4794717" cy="3565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39373" tIns="39373" rIns="39373" bIns="39373" anchor="ctr">
            <a:spAutoFit/>
          </a:bodyPr>
          <a:lstStyle>
            <a:lvl1pPr algn="l">
              <a:defRPr>
                <a:solidFill>
                  <a:schemeClr val="accent6"/>
                </a:solidFill>
              </a:defRPr>
            </a:lvl1pPr>
          </a:lstStyle>
          <a:p>
            <a:r>
              <a:rPr dirty="0">
                <a:solidFill>
                  <a:schemeClr val="tx1"/>
                </a:solidFill>
              </a:rPr>
              <a:t>Actor-Critic method</a:t>
            </a:r>
            <a:r>
              <a:rPr lang="en-US" dirty="0">
                <a:solidFill>
                  <a:schemeClr val="tx1"/>
                </a:solidFill>
              </a:rPr>
              <a:t> (semi-gradient TD(0) version)</a:t>
            </a:r>
            <a:r>
              <a:rPr dirty="0">
                <a:solidFill>
                  <a:schemeClr val="tx1"/>
                </a:solidFill>
              </a:rPr>
              <a:t>:</a:t>
            </a:r>
          </a:p>
        </p:txBody>
      </p:sp>
      <p:pic>
        <p:nvPicPr>
          <p:cNvPr id="7" name="Picture 4">
            <a:extLst>
              <a:ext uri="{FF2B5EF4-FFF2-40B4-BE49-F238E27FC236}">
                <a16:creationId xmlns:a16="http://schemas.microsoft.com/office/drawing/2014/main" id="{B24CCA86-1E6F-FA44-9617-39F19D670A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310" r="16340" b="13928"/>
          <a:stretch/>
        </p:blipFill>
        <p:spPr bwMode="auto">
          <a:xfrm>
            <a:off x="832915" y="4507838"/>
            <a:ext cx="8414795" cy="23547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504CD79A-EC16-D44B-980A-3CEF0B5F34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260"/>
          <a:stretch/>
        </p:blipFill>
        <p:spPr bwMode="auto">
          <a:xfrm>
            <a:off x="925512" y="2647705"/>
            <a:ext cx="8229600" cy="8119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Freeform 8">
            <a:extLst>
              <a:ext uri="{FF2B5EF4-FFF2-40B4-BE49-F238E27FC236}">
                <a16:creationId xmlns:a16="http://schemas.microsoft.com/office/drawing/2014/main" id="{E165CEDA-8B71-6A4A-8C77-823433CF0825}"/>
              </a:ext>
            </a:extLst>
          </p:cNvPr>
          <p:cNvSpPr/>
          <p:nvPr/>
        </p:nvSpPr>
        <p:spPr>
          <a:xfrm>
            <a:off x="572696" y="6861381"/>
            <a:ext cx="2295028" cy="635598"/>
          </a:xfrm>
          <a:custGeom>
            <a:avLst>
              <a:gd name="f0" fmla="val 24263"/>
              <a:gd name="f1" fmla="val -11052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One-step TD error</a:t>
            </a:r>
          </a:p>
        </p:txBody>
      </p:sp>
    </p:spTree>
    <p:extLst>
      <p:ext uri="{BB962C8B-B14F-4D97-AF65-F5344CB8AC3E}">
        <p14:creationId xmlns:p14="http://schemas.microsoft.com/office/powerpoint/2010/main" val="1655385025"/>
      </p:ext>
    </p:extLst>
  </p:cSld>
  <p:clrMapOvr>
    <a:masterClrMapping/>
  </p:clrMapOvr>
  <p:transition spd="med"/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2">
            <a:extLst>
              <a:ext uri="{FF2B5EF4-FFF2-40B4-BE49-F238E27FC236}">
                <a16:creationId xmlns:a16="http://schemas.microsoft.com/office/drawing/2014/main" id="{22E68031-D596-4F48-9E3F-99EC061EBC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469985"/>
            <a:ext cx="8229600" cy="1235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8307" name="Picture 3">
            <a:extLst>
              <a:ext uri="{FF2B5EF4-FFF2-40B4-BE49-F238E27FC236}">
                <a16:creationId xmlns:a16="http://schemas.microsoft.com/office/drawing/2014/main" id="{6B16EE33-C3BD-BD47-B046-054D333B9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41585"/>
            <a:ext cx="82296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8308" name="Line 4">
            <a:extLst>
              <a:ext uri="{FF2B5EF4-FFF2-40B4-BE49-F238E27FC236}">
                <a16:creationId xmlns:a16="http://schemas.microsoft.com/office/drawing/2014/main" id="{4EA96303-B2C6-FD49-8C0B-96069626C428}"/>
              </a:ext>
            </a:extLst>
          </p:cNvPr>
          <p:cNvSpPr>
            <a:spLocks noChangeShapeType="1"/>
          </p:cNvSpPr>
          <p:nvPr/>
        </p:nvSpPr>
        <p:spPr bwMode="auto">
          <a:xfrm>
            <a:off x="3523326" y="2518540"/>
            <a:ext cx="293688" cy="1587"/>
          </a:xfrm>
          <a:prstGeom prst="line">
            <a:avLst/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9" name="Text Box 5">
            <a:extLst>
              <a:ext uri="{FF2B5EF4-FFF2-40B4-BE49-F238E27FC236}">
                <a16:creationId xmlns:a16="http://schemas.microsoft.com/office/drawing/2014/main" id="{A963129B-37C8-3F47-B426-DB6A4A0FA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437681"/>
            <a:ext cx="8229600" cy="37489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Alternative learning targets?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	Above: Monte-Carlo return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	One-step return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	</a:t>
            </a:r>
            <a:r>
              <a:rPr lang="en-US" altLang="en-US" sz="2200" i="1" dirty="0">
                <a:cs typeface="Segoe UI" panose="020B0502040204020203" pitchFamily="34" charset="0"/>
              </a:rPr>
              <a:t>n</a:t>
            </a:r>
            <a:r>
              <a:rPr lang="en-US" altLang="en-US" sz="2200" dirty="0">
                <a:cs typeface="Segoe UI" panose="020B0502040204020203" pitchFamily="34" charset="0"/>
              </a:rPr>
              <a:t>-step return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	</a:t>
            </a:r>
            <a:r>
              <a:rPr lang="en-US" altLang="en-US" sz="2200" dirty="0" err="1">
                <a:latin typeface="Segoe UI" panose="020B0502040204020203" pitchFamily="34" charset="0"/>
                <a:cs typeface="Segoe UI" panose="020B0502040204020203" pitchFamily="34" charset="0"/>
              </a:rPr>
              <a:t>λ</a:t>
            </a:r>
            <a:r>
              <a:rPr lang="en-US" altLang="en-US" sz="2200" dirty="0">
                <a:cs typeface="Segoe UI" panose="020B0502040204020203" pitchFamily="34" charset="0"/>
              </a:rPr>
              <a:t>-return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…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22AEFD9-91D0-B241-9AB1-1A828ABC7D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34179"/>
          </a:xfrm>
        </p:spPr>
        <p:txBody>
          <a:bodyPr/>
          <a:lstStyle/>
          <a:p>
            <a:r>
              <a:rPr lang="en-US" dirty="0"/>
              <a:t>Learning targets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8DD519-1E70-C245-AD57-B695FDC16E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Actor-Critic (TD(0) version)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D6EA30-8974-D64C-BC53-F198CBD509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931717"/>
            <a:ext cx="10080624" cy="5594483"/>
          </a:xfrm>
          <a:prstGeom prst="rect">
            <a:avLst/>
          </a:prstGeom>
        </p:spPr>
      </p:pic>
      <p:sp>
        <p:nvSpPr>
          <p:cNvPr id="4" name="Freeform 3">
            <a:extLst>
              <a:ext uri="{FF2B5EF4-FFF2-40B4-BE49-F238E27FC236}">
                <a16:creationId xmlns:a16="http://schemas.microsoft.com/office/drawing/2014/main" id="{5A838A12-8774-2148-82D9-08441FE30DC2}"/>
              </a:ext>
            </a:extLst>
          </p:cNvPr>
          <p:cNvSpPr/>
          <p:nvPr/>
        </p:nvSpPr>
        <p:spPr>
          <a:xfrm>
            <a:off x="6296629" y="4144223"/>
            <a:ext cx="2534856" cy="608032"/>
          </a:xfrm>
          <a:custGeom>
            <a:avLst>
              <a:gd name="f0" fmla="val -40280"/>
              <a:gd name="f1" fmla="val 1692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What is </a:t>
            </a:r>
            <a:r>
              <a:rPr lang="en-US" sz="2000" i="1" dirty="0">
                <a:latin typeface="Times" pitchFamily="2" charset="0"/>
                <a:ea typeface="Noto Sans CJK SC Regular" pitchFamily="2"/>
                <a:cs typeface="FreeSans" pitchFamily="2"/>
              </a:rPr>
              <a:t>I</a:t>
            </a: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 doing?</a:t>
            </a:r>
          </a:p>
        </p:txBody>
      </p:sp>
    </p:spTree>
    <p:extLst>
      <p:ext uri="{BB962C8B-B14F-4D97-AF65-F5344CB8AC3E}">
        <p14:creationId xmlns:p14="http://schemas.microsoft.com/office/powerpoint/2010/main" val="2332277276"/>
      </p:ext>
    </p:extLst>
  </p:cSld>
  <p:clrMapOvr>
    <a:masterClrMapping/>
  </p:clrMapOvr>
  <p:transition spd="med"/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8DD519-1E70-C245-AD57-B695FDC16E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Actor-Critic (TD(0) version)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D6EA30-8974-D64C-BC53-F198CBD509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931717"/>
            <a:ext cx="10080624" cy="5594483"/>
          </a:xfrm>
          <a:prstGeom prst="rect">
            <a:avLst/>
          </a:prstGeom>
        </p:spPr>
      </p:pic>
      <p:sp>
        <p:nvSpPr>
          <p:cNvPr id="4" name="Freeform 3">
            <a:extLst>
              <a:ext uri="{FF2B5EF4-FFF2-40B4-BE49-F238E27FC236}">
                <a16:creationId xmlns:a16="http://schemas.microsoft.com/office/drawing/2014/main" id="{5A838A12-8774-2148-82D9-08441FE30DC2}"/>
              </a:ext>
            </a:extLst>
          </p:cNvPr>
          <p:cNvSpPr/>
          <p:nvPr/>
        </p:nvSpPr>
        <p:spPr>
          <a:xfrm>
            <a:off x="7326776" y="6667018"/>
            <a:ext cx="2534856" cy="701115"/>
          </a:xfrm>
          <a:custGeom>
            <a:avLst>
              <a:gd name="f0" fmla="val -25781"/>
              <a:gd name="f1" fmla="val -2292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This is Q(S,A)-V(S)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The advantage!</a:t>
            </a:r>
          </a:p>
        </p:txBody>
      </p:sp>
    </p:spTree>
    <p:extLst>
      <p:ext uri="{BB962C8B-B14F-4D97-AF65-F5344CB8AC3E}">
        <p14:creationId xmlns:p14="http://schemas.microsoft.com/office/powerpoint/2010/main" val="2309620944"/>
      </p:ext>
    </p:extLst>
  </p:cSld>
  <p:clrMapOvr>
    <a:masterClrMapping/>
  </p:clrMapOvr>
  <p:transition spd="med"/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8DD519-1E70-C245-AD57-B695FDC16E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Actor-Critic (TD(0) version)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D6EA30-8974-D64C-BC53-F198CBD509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931717"/>
            <a:ext cx="10080624" cy="5594483"/>
          </a:xfrm>
          <a:prstGeom prst="rect">
            <a:avLst/>
          </a:prstGeom>
        </p:spPr>
      </p:pic>
      <p:sp>
        <p:nvSpPr>
          <p:cNvPr id="4" name="Freeform 3">
            <a:extLst>
              <a:ext uri="{FF2B5EF4-FFF2-40B4-BE49-F238E27FC236}">
                <a16:creationId xmlns:a16="http://schemas.microsoft.com/office/drawing/2014/main" id="{5A838A12-8774-2148-82D9-08441FE30DC2}"/>
              </a:ext>
            </a:extLst>
          </p:cNvPr>
          <p:cNvSpPr/>
          <p:nvPr/>
        </p:nvSpPr>
        <p:spPr>
          <a:xfrm>
            <a:off x="6967960" y="6725377"/>
            <a:ext cx="2753848" cy="608032"/>
          </a:xfrm>
          <a:custGeom>
            <a:avLst>
              <a:gd name="f0" fmla="val -21183"/>
              <a:gd name="f1" fmla="val -2460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Advantage actor-critic: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A2C</a:t>
            </a:r>
          </a:p>
        </p:txBody>
      </p:sp>
    </p:spTree>
    <p:extLst>
      <p:ext uri="{BB962C8B-B14F-4D97-AF65-F5344CB8AC3E}">
        <p14:creationId xmlns:p14="http://schemas.microsoft.com/office/powerpoint/2010/main" val="703916090"/>
      </p:ext>
    </p:extLst>
  </p:cSld>
  <p:clrMapOvr>
    <a:masterClrMapping/>
  </p:clrMapOvr>
  <p:transition spd="med"/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8DD519-1E70-C245-AD57-B695FDC16E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Actor-Critic (TD(0) version)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D6EA30-8974-D64C-BC53-F198CBD509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931717"/>
            <a:ext cx="10080624" cy="5594483"/>
          </a:xfrm>
          <a:prstGeom prst="rect">
            <a:avLst/>
          </a:prstGeom>
        </p:spPr>
      </p:pic>
      <p:sp>
        <p:nvSpPr>
          <p:cNvPr id="4" name="Freeform 3">
            <a:extLst>
              <a:ext uri="{FF2B5EF4-FFF2-40B4-BE49-F238E27FC236}">
                <a16:creationId xmlns:a16="http://schemas.microsoft.com/office/drawing/2014/main" id="{5A838A12-8774-2148-82D9-08441FE30DC2}"/>
              </a:ext>
            </a:extLst>
          </p:cNvPr>
          <p:cNvSpPr/>
          <p:nvPr/>
        </p:nvSpPr>
        <p:spPr>
          <a:xfrm>
            <a:off x="5868365" y="6817490"/>
            <a:ext cx="3668248" cy="690017"/>
          </a:xfrm>
          <a:custGeom>
            <a:avLst>
              <a:gd name="f0" fmla="val -18810"/>
              <a:gd name="f1" fmla="val -634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Q actor-critic just uses the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Q estimate here (no baseline)</a:t>
            </a:r>
          </a:p>
        </p:txBody>
      </p:sp>
    </p:spTree>
    <p:extLst>
      <p:ext uri="{BB962C8B-B14F-4D97-AF65-F5344CB8AC3E}">
        <p14:creationId xmlns:p14="http://schemas.microsoft.com/office/powerpoint/2010/main" val="3471372862"/>
      </p:ext>
    </p:extLst>
  </p:cSld>
  <p:clrMapOvr>
    <a:masterClrMapping/>
  </p:clrMapOvr>
  <p:transition spd="med"/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Actor-critic architecture"/>
          <p:cNvSpPr txBox="1">
            <a:spLocks noGrp="1"/>
          </p:cNvSpPr>
          <p:nvPr>
            <p:ph type="title"/>
          </p:nvPr>
        </p:nvSpPr>
        <p:spPr>
          <a:xfrm>
            <a:off x="669875" y="-98434"/>
            <a:ext cx="8740874" cy="188991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008F00"/>
                </a:solidFill>
              </a:defRPr>
            </a:lvl1pPr>
          </a:lstStyle>
          <a:p>
            <a:r>
              <a:rPr dirty="0">
                <a:solidFill>
                  <a:schemeClr val="tx1"/>
                </a:solidFill>
              </a:rPr>
              <a:t>Actor-critic architecture</a:t>
            </a:r>
          </a:p>
        </p:txBody>
      </p:sp>
      <p:pic>
        <p:nvPicPr>
          <p:cNvPr id="291" name="Picture 9.png" descr="Picture 9.png"/>
          <p:cNvPicPr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1936821" y="1521541"/>
            <a:ext cx="5945370" cy="5758347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841258197"/>
      </p:ext>
    </p:extLst>
  </p:cSld>
  <p:clrMapOvr>
    <a:masterClrMapping/>
  </p:clrMapOvr>
  <p:transition spd="med"/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>
            <a:extLst>
              <a:ext uri="{FF2B5EF4-FFF2-40B4-BE49-F238E27FC236}">
                <a16:creationId xmlns:a16="http://schemas.microsoft.com/office/drawing/2014/main" id="{BB84F6E4-9F2D-514B-BAFC-3A149211C2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268" y="1510497"/>
            <a:ext cx="9782089" cy="4971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243" name="AutoShape 3">
            <a:extLst>
              <a:ext uri="{FF2B5EF4-FFF2-40B4-BE49-F238E27FC236}">
                <a16:creationId xmlns:a16="http://schemas.microsoft.com/office/drawing/2014/main" id="{E34EA5D3-2EF9-8442-BB39-21A11AD52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" y="3602038"/>
            <a:ext cx="3556000" cy="2981325"/>
          </a:xfrm>
          <a:prstGeom prst="roundRect">
            <a:avLst>
              <a:gd name="adj" fmla="val 51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00F6536A-DCF7-8D40-BC5E-93762F075A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>
            <a:normAutofit/>
          </a:bodyPr>
          <a:lstStyle/>
          <a:p>
            <a:r>
              <a:rPr lang="en-US" sz="4400" dirty="0"/>
              <a:t>A selection of ‘modern’ RL algorithms</a:t>
            </a:r>
          </a:p>
        </p:txBody>
      </p:sp>
    </p:spTree>
    <p:extLst>
      <p:ext uri="{BB962C8B-B14F-4D97-AF65-F5344CB8AC3E}">
        <p14:creationId xmlns:p14="http://schemas.microsoft.com/office/powerpoint/2010/main" val="142985036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2">
            <a:extLst>
              <a:ext uri="{FF2B5EF4-FFF2-40B4-BE49-F238E27FC236}">
                <a16:creationId xmlns:a16="http://schemas.microsoft.com/office/drawing/2014/main" id="{BD64DE0A-2EFE-234B-948B-B55EB2DE6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91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Off-policy: 	Learn the value of some </a:t>
            </a:r>
            <a:r>
              <a:rPr lang="en-US" altLang="en-US" sz="22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200" dirty="0">
                <a:cs typeface="Segoe UI" panose="020B0502040204020203" pitchFamily="34" charset="0"/>
              </a:rPr>
              <a:t> </a:t>
            </a:r>
            <a:r>
              <a:rPr lang="en-US" altLang="en-US" sz="22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200" dirty="0">
                <a:cs typeface="Segoe UI" panose="020B0502040204020203" pitchFamily="34" charset="0"/>
              </a:rPr>
              <a:t>		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while executing / using experience from </a:t>
            </a:r>
            <a:r>
              <a:rPr lang="en-US" altLang="en-US" sz="22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200" dirty="0">
                <a:cs typeface="Segoe UI" panose="020B0502040204020203" pitchFamily="34" charset="0"/>
              </a:rPr>
              <a:t> </a:t>
            </a:r>
            <a:r>
              <a:rPr lang="en-US" altLang="en-US" sz="2200" i="1" dirty="0">
                <a:cs typeface="Segoe UI" panose="020B0502040204020203" pitchFamily="34" charset="0"/>
              </a:rPr>
              <a:t>b</a:t>
            </a:r>
          </a:p>
          <a:p>
            <a:endParaRPr lang="en-US" altLang="en-US" sz="2200" i="1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Problem:	Rewards </a:t>
            </a:r>
            <a:r>
              <a:rPr lang="en-US" altLang="en-US" sz="2200" i="1" dirty="0">
                <a:cs typeface="Segoe UI" panose="020B0502040204020203" pitchFamily="34" charset="0"/>
              </a:rPr>
              <a:t>R</a:t>
            </a:r>
            <a:r>
              <a:rPr lang="en-US" altLang="en-US" sz="2200" dirty="0">
                <a:cs typeface="Segoe UI" panose="020B0502040204020203" pitchFamily="34" charset="0"/>
              </a:rPr>
              <a:t> generated while following </a:t>
            </a:r>
            <a:r>
              <a:rPr lang="en-US" altLang="en-US" sz="2200" i="1" dirty="0">
                <a:cs typeface="Segoe UI" panose="020B0502040204020203" pitchFamily="34" charset="0"/>
              </a:rPr>
              <a:t>b</a:t>
            </a:r>
            <a:r>
              <a:rPr lang="en-US" altLang="en-US" sz="2200" dirty="0">
                <a:cs typeface="Segoe UI" panose="020B0502040204020203" pitchFamily="34" charset="0"/>
              </a:rPr>
              <a:t>,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		but want to estimate for following </a:t>
            </a:r>
            <a:r>
              <a:rPr lang="en-US" altLang="en-US" sz="22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Solution:		Importance sampling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Monte-Carlo: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(recall)</a:t>
            </a: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2227" name="Picture 3">
            <a:extLst>
              <a:ext uri="{FF2B5EF4-FFF2-40B4-BE49-F238E27FC236}">
                <a16:creationId xmlns:a16="http://schemas.microsoft.com/office/drawing/2014/main" id="{F17EBC72-D943-534F-A1EA-1AB3376477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515" y="3657600"/>
            <a:ext cx="9572263" cy="453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228" name="Line 4">
            <a:extLst>
              <a:ext uri="{FF2B5EF4-FFF2-40B4-BE49-F238E27FC236}">
                <a16:creationId xmlns:a16="http://schemas.microsoft.com/office/drawing/2014/main" id="{68057DFB-0421-6444-B411-4FB7C221C4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3913" y="2835275"/>
            <a:ext cx="1534710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9" name="Line 5">
            <a:extLst>
              <a:ext uri="{FF2B5EF4-FFF2-40B4-BE49-F238E27FC236}">
                <a16:creationId xmlns:a16="http://schemas.microsoft.com/office/drawing/2014/main" id="{034157A3-B4EB-DB4B-AB45-6BE451DB6C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02956" y="2835275"/>
            <a:ext cx="365667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0" name="Line 6">
            <a:extLst>
              <a:ext uri="{FF2B5EF4-FFF2-40B4-BE49-F238E27FC236}">
                <a16:creationId xmlns:a16="http://schemas.microsoft.com/office/drawing/2014/main" id="{9BA0837A-A0C3-3A40-98CA-A393A4B5B147}"/>
              </a:ext>
            </a:extLst>
          </p:cNvPr>
          <p:cNvSpPr>
            <a:spLocks noChangeShapeType="1"/>
          </p:cNvSpPr>
          <p:nvPr/>
        </p:nvSpPr>
        <p:spPr bwMode="auto">
          <a:xfrm>
            <a:off x="3767035" y="2835275"/>
            <a:ext cx="2544967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2155316-D06B-034E-AAB0-F671FEEA3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40435"/>
            <a:ext cx="8694539" cy="581365"/>
          </a:xfrm>
        </p:spPr>
        <p:txBody>
          <a:bodyPr>
            <a:normAutofit fontScale="90000"/>
          </a:bodyPr>
          <a:lstStyle/>
          <a:p>
            <a:r>
              <a:rPr lang="en-US" dirty="0"/>
              <a:t>Importance sampling strikes again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EC37CA8-3654-8044-A743-C803A0FC74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8285" y="4479925"/>
            <a:ext cx="3657600" cy="1014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" name="Picture 7">
            <a:extLst>
              <a:ext uri="{FF2B5EF4-FFF2-40B4-BE49-F238E27FC236}">
                <a16:creationId xmlns:a16="http://schemas.microsoft.com/office/drawing/2014/main" id="{E6FC2295-1CF5-0549-BD60-059D641D73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2527" y="5714566"/>
            <a:ext cx="3320693" cy="4607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25BB6B50-29CF-E647-8E3D-F56E19A5BB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2527" y="6203591"/>
            <a:ext cx="4647235" cy="4880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2" name="Picture 9">
            <a:extLst>
              <a:ext uri="{FF2B5EF4-FFF2-40B4-BE49-F238E27FC236}">
                <a16:creationId xmlns:a16="http://schemas.microsoft.com/office/drawing/2014/main" id="{25D51DEB-6EFF-B845-A52E-E2FB085C26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8580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6307843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403A00-5210-8247-BF9B-36A9F421DE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Asynchronous Advantage Actor Critic (A3C) --- ICML 2016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9C650CC-E777-A244-AF63-1911B2DF6D0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Uses multiple environments instead of experience replay</a:t>
            </a:r>
          </a:p>
          <a:p>
            <a:pPr lvl="1"/>
            <a:r>
              <a:rPr lang="en-US" dirty="0"/>
              <a:t>Still decorrelated since different agents will be in different states</a:t>
            </a:r>
          </a:p>
          <a:p>
            <a:pPr lvl="1"/>
            <a:r>
              <a:rPr lang="en-US" dirty="0"/>
              <a:t>Parallel implementation (can be done on CPU)</a:t>
            </a:r>
          </a:p>
          <a:p>
            <a:r>
              <a:rPr lang="en-US" dirty="0"/>
              <a:t>A general idea but extend A2C (so on-policy and stochastic policy)</a:t>
            </a:r>
          </a:p>
        </p:txBody>
      </p:sp>
    </p:spTree>
    <p:extLst>
      <p:ext uri="{BB962C8B-B14F-4D97-AF65-F5344CB8AC3E}">
        <p14:creationId xmlns:p14="http://schemas.microsoft.com/office/powerpoint/2010/main" val="3888042791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17ECD1-D8D2-6344-A1EC-674922963A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46916"/>
          </a:xfrm>
        </p:spPr>
        <p:txBody>
          <a:bodyPr/>
          <a:lstStyle/>
          <a:p>
            <a:r>
              <a:rPr lang="en-US" dirty="0"/>
              <a:t>A3C</a:t>
            </a:r>
          </a:p>
        </p:txBody>
      </p:sp>
      <p:pic>
        <p:nvPicPr>
          <p:cNvPr id="65538" name="Picture 2" descr="In case of Asynchronous Advantage Actor-Critic (A3C) Algorithm, we’ve got a global network with multiple agents having their own set of parameters">
            <a:extLst>
              <a:ext uri="{FF2B5EF4-FFF2-40B4-BE49-F238E27FC236}">
                <a16:creationId xmlns:a16="http://schemas.microsoft.com/office/drawing/2014/main" id="{83B085EE-211F-FA4A-9835-747ACADC63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625" y="2578100"/>
            <a:ext cx="3648075" cy="34345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AC27F67-9CB2-9245-981D-0F43FFD570D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4625" y="1816100"/>
            <a:ext cx="9635008" cy="5607791"/>
          </a:xfrm>
          <a:prstGeom prst="rect">
            <a:avLst/>
          </a:prstGeom>
        </p:spPr>
      </p:pic>
      <p:sp>
        <p:nvSpPr>
          <p:cNvPr id="7" name="Freeform 6">
            <a:extLst>
              <a:ext uri="{FF2B5EF4-FFF2-40B4-BE49-F238E27FC236}">
                <a16:creationId xmlns:a16="http://schemas.microsoft.com/office/drawing/2014/main" id="{2C18E53F-397D-624D-85C6-71ADDD3DAC50}"/>
              </a:ext>
            </a:extLst>
          </p:cNvPr>
          <p:cNvSpPr/>
          <p:nvPr/>
        </p:nvSpPr>
        <p:spPr>
          <a:xfrm>
            <a:off x="4566766" y="3997649"/>
            <a:ext cx="1703859" cy="417685"/>
          </a:xfrm>
          <a:custGeom>
            <a:avLst>
              <a:gd name="f0" fmla="val -10943"/>
              <a:gd name="f1" fmla="val 5522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600" i="1" dirty="0" err="1">
                <a:latin typeface="Liberation Sans" pitchFamily="18"/>
                <a:ea typeface="Noto Sans CJK SC Regular" pitchFamily="2"/>
                <a:cs typeface="FreeSans" pitchFamily="2"/>
              </a:rPr>
              <a:t>t</a:t>
            </a:r>
            <a:r>
              <a:rPr lang="en-US" sz="1600" i="1" baseline="-25000" dirty="0" err="1">
                <a:latin typeface="Liberation Sans" pitchFamily="18"/>
                <a:ea typeface="Noto Sans CJK SC Regular" pitchFamily="2"/>
                <a:cs typeface="FreeSans" pitchFamily="2"/>
              </a:rPr>
              <a:t>max</a:t>
            </a:r>
            <a:r>
              <a:rPr lang="en-US" sz="1600" dirty="0">
                <a:latin typeface="Liberation Sans" pitchFamily="18"/>
                <a:ea typeface="Noto Sans CJK SC Regular" pitchFamily="2"/>
                <a:cs typeface="FreeSans" pitchFamily="2"/>
              </a:rPr>
              <a:t>=1 for 1-step</a:t>
            </a:r>
          </a:p>
        </p:txBody>
      </p:sp>
    </p:spTree>
    <p:extLst>
      <p:ext uri="{BB962C8B-B14F-4D97-AF65-F5344CB8AC3E}">
        <p14:creationId xmlns:p14="http://schemas.microsoft.com/office/powerpoint/2010/main" val="2295377191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C0D5CC-BFE5-5B49-BB4F-81F51270C5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14997"/>
          </a:xfrm>
        </p:spPr>
        <p:txBody>
          <a:bodyPr/>
          <a:lstStyle/>
          <a:p>
            <a:r>
              <a:rPr lang="en-US" dirty="0"/>
              <a:t>A3C results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E8FE728-F585-FC43-8F7D-BA394F2135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8655" y="1520772"/>
            <a:ext cx="9703315" cy="333856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060A292-13E7-964F-ACED-498361C72C8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69055" y="4978400"/>
            <a:ext cx="4342515" cy="2441575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7C0CB13F-C616-1B4D-A5E4-C287543C5D29}"/>
              </a:ext>
            </a:extLst>
          </p:cNvPr>
          <p:cNvSpPr/>
          <p:nvPr/>
        </p:nvSpPr>
        <p:spPr>
          <a:xfrm>
            <a:off x="7289801" y="5394649"/>
            <a:ext cx="2689224" cy="417685"/>
          </a:xfrm>
          <a:custGeom>
            <a:avLst>
              <a:gd name="f0" fmla="val 16404"/>
              <a:gd name="f1" fmla="val -8664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600" i="1" dirty="0">
                <a:latin typeface="Liberation Sans" pitchFamily="18"/>
                <a:ea typeface="Noto Sans CJK SC Regular" pitchFamily="2"/>
                <a:cs typeface="FreeSans" pitchFamily="2"/>
              </a:rPr>
              <a:t>Typically, episodes or steps</a:t>
            </a:r>
            <a:endParaRPr lang="en-US" sz="1600" dirty="0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558351199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C625E1-5BD7-7142-81F8-3C0F9A2B52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Continuous actions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9AD5385-22EB-6A4F-8038-B1EBD5EA1E9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Policy gradient methods can also learn parameterizations of continuous action policies</a:t>
            </a:r>
          </a:p>
          <a:p>
            <a:pPr lvl="1"/>
            <a:r>
              <a:rPr lang="en-US" dirty="0"/>
              <a:t>Either as parameters for a continuous probability distribution (rather than a discrete one)</a:t>
            </a:r>
          </a:p>
          <a:p>
            <a:pPr lvl="2"/>
            <a:r>
              <a:rPr lang="en-US" dirty="0"/>
              <a:t>We’ll talk about this first</a:t>
            </a:r>
          </a:p>
          <a:p>
            <a:pPr lvl="1"/>
            <a:r>
              <a:rPr lang="en-US" dirty="0"/>
              <a:t>Or directly considering parameters of the continuous action space</a:t>
            </a:r>
          </a:p>
          <a:p>
            <a:pPr lvl="2"/>
            <a:r>
              <a:rPr lang="en-US" dirty="0"/>
              <a:t>We’ll talk about this after…</a:t>
            </a:r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3554223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2C0712-A224-C740-8A4B-B50B61556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Actions chosen by a Gaussian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8E6817-5BEF-B543-AF8C-A7EC872C585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600" dirty="0"/>
              <a:t>Actions as real numbers</a:t>
            </a:r>
          </a:p>
          <a:p>
            <a:r>
              <a:rPr lang="en-US" sz="2600" dirty="0"/>
              <a:t>Gaussian given by mean and standard deviation</a:t>
            </a:r>
          </a:p>
          <a:p>
            <a:endParaRPr lang="en-US" sz="2600" dirty="0"/>
          </a:p>
          <a:p>
            <a:endParaRPr lang="en-US" sz="2600" dirty="0"/>
          </a:p>
          <a:p>
            <a:pPr marL="0" indent="0">
              <a:buNone/>
            </a:pPr>
            <a:endParaRPr lang="en-US" sz="2600" dirty="0"/>
          </a:p>
          <a:p>
            <a:r>
              <a:rPr lang="en-US" sz="2600" dirty="0"/>
              <a:t>The policy can be defined with a Gaussian</a:t>
            </a:r>
          </a:p>
          <a:p>
            <a:endParaRPr lang="en-US" sz="2600" dirty="0"/>
          </a:p>
          <a:p>
            <a:r>
              <a:rPr lang="en-US" sz="2600" dirty="0"/>
              <a:t>Need to learn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123E4C5-40D7-6842-BE7E-2BDB50A418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2826" y="3189374"/>
            <a:ext cx="3367609" cy="78723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DF367BC-FFBD-F043-BC29-E11E5199430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85693" y="2975380"/>
            <a:ext cx="2379717" cy="167037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6F2DCC2-25E2-8449-934E-11C2FEEFCA6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95610" y="4865028"/>
            <a:ext cx="5571729" cy="89866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A9E9BD7-BFF2-0F4C-BD2E-239424A0A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81196" y="5997748"/>
            <a:ext cx="2104668" cy="49521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6EB5D7B-D046-584A-8731-BBE0D3A7AB6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67033" y="6009336"/>
            <a:ext cx="2346557" cy="488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161153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2C0712-A224-C740-8A4B-B50B61556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Actions chosen by a Gaussian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8E6817-5BEF-B543-AF8C-A7EC872C58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043" y="2023989"/>
            <a:ext cx="8694539" cy="4796544"/>
          </a:xfrm>
        </p:spPr>
        <p:txBody>
          <a:bodyPr>
            <a:normAutofit/>
          </a:bodyPr>
          <a:lstStyle/>
          <a:p>
            <a:r>
              <a:rPr lang="en-US" sz="2600" dirty="0"/>
              <a:t>The policy can be defined with a Gaussian</a:t>
            </a:r>
          </a:p>
          <a:p>
            <a:endParaRPr lang="en-US" sz="2600" dirty="0"/>
          </a:p>
          <a:p>
            <a:r>
              <a:rPr lang="en-US" sz="2600" dirty="0"/>
              <a:t>Need to learn</a:t>
            </a:r>
          </a:p>
          <a:p>
            <a:endParaRPr lang="en-US" sz="2600" dirty="0"/>
          </a:p>
          <a:p>
            <a:endParaRPr lang="en-US" sz="2600" dirty="0"/>
          </a:p>
          <a:p>
            <a:r>
              <a:rPr lang="en-US" sz="2600" dirty="0"/>
              <a:t>Maybe we want a linear representation for 𝜇 and an exponential for 𝜎</a:t>
            </a:r>
          </a:p>
          <a:p>
            <a:endParaRPr lang="en-US" sz="2600" dirty="0"/>
          </a:p>
          <a:p>
            <a:endParaRPr lang="en-US" sz="2600" dirty="0"/>
          </a:p>
          <a:p>
            <a:r>
              <a:rPr lang="en-US" sz="2600" dirty="0"/>
              <a:t>We can use the same algorithms to learn these parameters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6F2DCC2-25E2-8449-934E-11C2FEEFCA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85864" y="2364897"/>
            <a:ext cx="5571729" cy="89866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A9E9BD7-BFF2-0F4C-BD2E-239424A0AA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48355" y="3570116"/>
            <a:ext cx="2104668" cy="49521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6EB5D7B-D046-584A-8731-BBE0D3A7AB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34192" y="3581704"/>
            <a:ext cx="2346557" cy="488866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D31AE52-EDB9-6E45-BA77-8EBE8DC4F6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26785" y="5305755"/>
            <a:ext cx="6827053" cy="7314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802964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aussian eligibility functions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dirty="0">
                <a:solidFill>
                  <a:schemeClr val="tx1"/>
                </a:solidFill>
              </a:rPr>
              <a:t>Gaussian eligibility functions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6290EEE-BCD4-CB40-AD61-69E6624DD1E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3043" y="2012414"/>
            <a:ext cx="8694539" cy="2710057"/>
          </a:xfrm>
        </p:spPr>
        <p:txBody>
          <a:bodyPr>
            <a:normAutofit fontScale="85000" lnSpcReduction="10000"/>
          </a:bodyPr>
          <a:lstStyle/>
          <a:p>
            <a:r>
              <a:rPr lang="en-US" dirty="0"/>
              <a:t>Now, we just need the gradients to make updates: </a:t>
            </a:r>
          </a:p>
          <a:p>
            <a:endParaRPr lang="en-US" dirty="0"/>
          </a:p>
          <a:p>
            <a:r>
              <a:rPr lang="en-US" dirty="0"/>
              <a:t>Gradients (score/eligibility functions):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0BDC016-98AB-DE47-95A9-8D84FD57B2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87859" y="4722471"/>
            <a:ext cx="6547988" cy="230650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1751B74-61C9-4B42-9668-803D29B1FC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37" t="64153" r="54341" b="13928"/>
          <a:stretch/>
        </p:blipFill>
        <p:spPr bwMode="auto">
          <a:xfrm>
            <a:off x="3162299" y="2747847"/>
            <a:ext cx="4161155" cy="10319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52823722"/>
      </p:ext>
    </p:extLst>
  </p:cSld>
  <p:clrMapOvr>
    <a:masterClrMapping/>
  </p:clrMapOvr>
  <p:transition spd="med"/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4777EF9-D04D-5D45-8CE7-2120C62387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Continuous states and actions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8B99DFA-F2D9-9B42-90FC-9334953009B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3043" y="2012414"/>
            <a:ext cx="8694539" cy="3936973"/>
          </a:xfrm>
        </p:spPr>
        <p:txBody>
          <a:bodyPr>
            <a:normAutofit fontScale="70000" lnSpcReduction="20000"/>
          </a:bodyPr>
          <a:lstStyle/>
          <a:p>
            <a:pPr>
              <a:spcBef>
                <a:spcPts val="2365"/>
              </a:spcBef>
            </a:pPr>
            <a:r>
              <a:rPr lang="en-US" dirty="0"/>
              <a:t>Continuous MDP objective:</a:t>
            </a:r>
          </a:p>
          <a:p>
            <a:pPr>
              <a:spcBef>
                <a:spcPts val="2365"/>
              </a:spcBef>
            </a:pPr>
            <a:endParaRPr lang="en-US" dirty="0"/>
          </a:p>
          <a:p>
            <a:pPr>
              <a:spcBef>
                <a:spcPts val="2365"/>
              </a:spcBef>
            </a:pPr>
            <a:endParaRPr lang="en-US" dirty="0"/>
          </a:p>
          <a:p>
            <a:pPr lvl="1">
              <a:spcBef>
                <a:spcPts val="2365"/>
              </a:spcBef>
            </a:pPr>
            <a:r>
              <a:rPr lang="en-US" dirty="0"/>
              <a:t>Rho is the (discounted) state distribution</a:t>
            </a:r>
          </a:p>
          <a:p>
            <a:pPr lvl="1">
              <a:spcBef>
                <a:spcPts val="2365"/>
              </a:spcBef>
            </a:pPr>
            <a:r>
              <a:rPr lang="en-US" dirty="0"/>
              <a:t>Just replacing sums with integrals</a:t>
            </a:r>
          </a:p>
          <a:p>
            <a:pPr>
              <a:spcBef>
                <a:spcPts val="2365"/>
              </a:spcBef>
            </a:pPr>
            <a:r>
              <a:rPr lang="en-US" dirty="0"/>
              <a:t>Continuous MDP PGT: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84BB11A-034A-6344-B639-2C7626CBAC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05505" y="6103174"/>
            <a:ext cx="5437016" cy="114463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21AE966-55F3-EB46-9EC5-DEABB89E7CA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0105"/>
          <a:stretch/>
        </p:blipFill>
        <p:spPr>
          <a:xfrm>
            <a:off x="2303361" y="2518601"/>
            <a:ext cx="4609347" cy="11446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3638492"/>
      </p:ext>
    </p:extLst>
  </p:cSld>
  <p:clrMapOvr>
    <a:masterClrMapping/>
  </p:clrMapOvr>
  <p:transition spd="med"/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5DECDD-59B0-EF4B-920C-4F839A0BED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Off-policy case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13AFD5A-9AE0-D945-B726-356A68CE89D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3043" y="2012414"/>
            <a:ext cx="8694539" cy="3578157"/>
          </a:xfrm>
        </p:spPr>
        <p:txBody>
          <a:bodyPr>
            <a:normAutofit/>
          </a:bodyPr>
          <a:lstStyle/>
          <a:p>
            <a:pPr>
              <a:spcBef>
                <a:spcPts val="2365"/>
              </a:spcBef>
            </a:pPr>
            <a:r>
              <a:rPr lang="en-US" sz="2400" dirty="0"/>
              <a:t>Off-policy objective:</a:t>
            </a:r>
          </a:p>
          <a:p>
            <a:pPr lvl="1">
              <a:spcBef>
                <a:spcPts val="2365"/>
              </a:spcBef>
            </a:pPr>
            <a:endParaRPr lang="en-US" sz="2400" dirty="0"/>
          </a:p>
          <a:p>
            <a:pPr lvl="1">
              <a:spcBef>
                <a:spcPts val="2365"/>
              </a:spcBef>
            </a:pPr>
            <a:endParaRPr lang="en-US" sz="2400" dirty="0"/>
          </a:p>
          <a:p>
            <a:pPr lvl="1">
              <a:spcBef>
                <a:spcPts val="2365"/>
              </a:spcBef>
            </a:pPr>
            <a:r>
              <a:rPr lang="en-US" sz="2400" dirty="0"/>
              <a:t>Using behavior policy 𝛽 and target policy 𝜋</a:t>
            </a:r>
            <a:r>
              <a:rPr lang="en-US" sz="2400" baseline="-25000" dirty="0"/>
              <a:t>𝜃</a:t>
            </a:r>
            <a:endParaRPr lang="en-US" sz="2400" dirty="0"/>
          </a:p>
          <a:p>
            <a:pPr>
              <a:spcBef>
                <a:spcPts val="2365"/>
              </a:spcBef>
            </a:pPr>
            <a:r>
              <a:rPr lang="en-US" sz="2400" dirty="0"/>
              <a:t>Off-policy PG approximation (not exact)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3728C26-2333-B446-ADFB-924502D024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61576" y="2615455"/>
            <a:ext cx="5125314" cy="158514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54FE665-8C48-0A4F-BE6E-2A24740F87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38288" y="5463974"/>
            <a:ext cx="6578910" cy="20957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0191622"/>
      </p:ext>
    </p:extLst>
  </p:cSld>
  <p:clrMapOvr>
    <a:masterClrMapping/>
  </p:clrMapOvr>
  <p:transition spd="med"/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7C0C76-BC0A-F446-BC06-EF5A6F12D9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600" dirty="0"/>
              <a:t>Deterministic policy gradient (DPG)---ICML 2014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AC5A081-A9FC-4C45-AC39-F459B39A35B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Deterministic policy objective: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Deterministic policy gradient theorem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007498E-2D33-374B-94C2-2D84B381B9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74869" y="2820081"/>
            <a:ext cx="3899372" cy="126535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452D996-C156-084A-B84E-16923E7499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043" y="5041849"/>
            <a:ext cx="8991399" cy="2169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2898101"/>
      </p:ext>
    </p:extLst>
  </p:cSld>
  <p:clrMapOvr>
    <a:masterClrMapping/>
  </p:clrMapOvr>
  <p:transition spd="med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2">
            <a:extLst>
              <a:ext uri="{FF2B5EF4-FFF2-40B4-BE49-F238E27FC236}">
                <a16:creationId xmlns:a16="http://schemas.microsoft.com/office/drawing/2014/main" id="{BD64DE0A-2EFE-234B-948B-B55EB2DE6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91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Off-policy: 	Learn the value of some </a:t>
            </a:r>
            <a:r>
              <a:rPr lang="en-US" altLang="en-US" sz="22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200" dirty="0">
                <a:cs typeface="Segoe UI" panose="020B0502040204020203" pitchFamily="34" charset="0"/>
              </a:rPr>
              <a:t> </a:t>
            </a:r>
            <a:r>
              <a:rPr lang="en-US" altLang="en-US" sz="22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200" dirty="0">
                <a:cs typeface="Segoe UI" panose="020B0502040204020203" pitchFamily="34" charset="0"/>
              </a:rPr>
              <a:t>		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while executing / using experience from </a:t>
            </a:r>
            <a:r>
              <a:rPr lang="en-US" altLang="en-US" sz="22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200" dirty="0">
                <a:cs typeface="Segoe UI" panose="020B0502040204020203" pitchFamily="34" charset="0"/>
              </a:rPr>
              <a:t> </a:t>
            </a:r>
            <a:r>
              <a:rPr lang="en-US" altLang="en-US" sz="2200" i="1" dirty="0">
                <a:cs typeface="Segoe UI" panose="020B0502040204020203" pitchFamily="34" charset="0"/>
              </a:rPr>
              <a:t>b</a:t>
            </a:r>
          </a:p>
          <a:p>
            <a:endParaRPr lang="en-US" altLang="en-US" sz="2200" i="1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Problem:	Rewards </a:t>
            </a:r>
            <a:r>
              <a:rPr lang="en-US" altLang="en-US" sz="2200" i="1" dirty="0">
                <a:cs typeface="Segoe UI" panose="020B0502040204020203" pitchFamily="34" charset="0"/>
              </a:rPr>
              <a:t>R</a:t>
            </a:r>
            <a:r>
              <a:rPr lang="en-US" altLang="en-US" sz="2200" dirty="0">
                <a:cs typeface="Segoe UI" panose="020B0502040204020203" pitchFamily="34" charset="0"/>
              </a:rPr>
              <a:t> generated while following </a:t>
            </a:r>
            <a:r>
              <a:rPr lang="en-US" altLang="en-US" sz="2200" i="1" dirty="0">
                <a:cs typeface="Segoe UI" panose="020B0502040204020203" pitchFamily="34" charset="0"/>
              </a:rPr>
              <a:t>b</a:t>
            </a:r>
            <a:r>
              <a:rPr lang="en-US" altLang="en-US" sz="2200" dirty="0">
                <a:cs typeface="Segoe UI" panose="020B0502040204020203" pitchFamily="34" charset="0"/>
              </a:rPr>
              <a:t>,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		but want to estimate for following </a:t>
            </a:r>
            <a:r>
              <a:rPr lang="en-US" altLang="en-US" sz="22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Solution:		Importance sampling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i="1" dirty="0">
                <a:cs typeface="Segoe UI" panose="020B0502040204020203" pitchFamily="34" charset="0"/>
              </a:rPr>
              <a:t>n</a:t>
            </a:r>
            <a:r>
              <a:rPr lang="en-US" altLang="en-US" sz="2200" dirty="0">
                <a:cs typeface="Segoe UI" panose="020B0502040204020203" pitchFamily="34" charset="0"/>
              </a:rPr>
              <a:t>-step:		(note time-index shift for </a:t>
            </a:r>
            <a:r>
              <a:rPr lang="en-US" altLang="en-US" sz="2200" i="1" dirty="0">
                <a:cs typeface="Segoe UI" panose="020B0502040204020203" pitchFamily="34" charset="0"/>
              </a:rPr>
              <a:t>Q</a:t>
            </a:r>
            <a:r>
              <a:rPr lang="en-US" altLang="en-US" sz="2200" dirty="0">
                <a:cs typeface="Segoe UI" panose="020B0502040204020203" pitchFamily="34" charset="0"/>
              </a:rPr>
              <a:t>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2227" name="Picture 3">
            <a:extLst>
              <a:ext uri="{FF2B5EF4-FFF2-40B4-BE49-F238E27FC236}">
                <a16:creationId xmlns:a16="http://schemas.microsoft.com/office/drawing/2014/main" id="{F17EBC72-D943-534F-A1EA-1AB3376477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515" y="3657600"/>
            <a:ext cx="9572263" cy="453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228" name="Line 4">
            <a:extLst>
              <a:ext uri="{FF2B5EF4-FFF2-40B4-BE49-F238E27FC236}">
                <a16:creationId xmlns:a16="http://schemas.microsoft.com/office/drawing/2014/main" id="{68057DFB-0421-6444-B411-4FB7C221C4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3913" y="2835275"/>
            <a:ext cx="1534710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9" name="Line 5">
            <a:extLst>
              <a:ext uri="{FF2B5EF4-FFF2-40B4-BE49-F238E27FC236}">
                <a16:creationId xmlns:a16="http://schemas.microsoft.com/office/drawing/2014/main" id="{034157A3-B4EB-DB4B-AB45-6BE451DB6C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02956" y="2835275"/>
            <a:ext cx="365667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0" name="Line 6">
            <a:extLst>
              <a:ext uri="{FF2B5EF4-FFF2-40B4-BE49-F238E27FC236}">
                <a16:creationId xmlns:a16="http://schemas.microsoft.com/office/drawing/2014/main" id="{9BA0837A-A0C3-3A40-98CA-A393A4B5B147}"/>
              </a:ext>
            </a:extLst>
          </p:cNvPr>
          <p:cNvSpPr>
            <a:spLocks noChangeShapeType="1"/>
          </p:cNvSpPr>
          <p:nvPr/>
        </p:nvSpPr>
        <p:spPr bwMode="auto">
          <a:xfrm>
            <a:off x="3767035" y="2835275"/>
            <a:ext cx="2544967" cy="82232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2155316-D06B-034E-AAB0-F671FEEA33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40435"/>
            <a:ext cx="8694539" cy="581365"/>
          </a:xfrm>
        </p:spPr>
        <p:txBody>
          <a:bodyPr>
            <a:normAutofit fontScale="90000"/>
          </a:bodyPr>
          <a:lstStyle/>
          <a:p>
            <a:r>
              <a:rPr lang="en-US" dirty="0"/>
              <a:t>Importance sampling strikes again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EC37CA8-3654-8044-A743-C803A0FC74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8285" y="4479925"/>
            <a:ext cx="3657600" cy="1014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3" name="Picture 8">
            <a:extLst>
              <a:ext uri="{FF2B5EF4-FFF2-40B4-BE49-F238E27FC236}">
                <a16:creationId xmlns:a16="http://schemas.microsoft.com/office/drawing/2014/main" id="{F5085FFD-6D90-3D42-9A7E-2B0FBEFDF7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315" y="5943600"/>
            <a:ext cx="9385995" cy="3961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18F71EB-FF04-EA46-BFEB-98EAA8DFC1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648" y="6629400"/>
            <a:ext cx="9415328" cy="453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84358639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7C0C76-BC0A-F446-BC06-EF5A6F12D9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600" dirty="0"/>
              <a:t>Deterministic policy gradient (DPG)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AC5A081-A9FC-4C45-AC39-F459B39A35B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Deterministic policy objective: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Deterministic policy gradient theorem</a:t>
            </a:r>
          </a:p>
          <a:p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007498E-2D33-374B-94C2-2D84B381B9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74869" y="2623734"/>
            <a:ext cx="3899372" cy="126535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452D996-C156-084A-B84E-16923E7499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043" y="5041849"/>
            <a:ext cx="8991399" cy="216994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F3C0DDB1-A8B9-C543-A51A-82D64F90A781}"/>
              </a:ext>
            </a:extLst>
          </p:cNvPr>
          <p:cNvSpPr/>
          <p:nvPr/>
        </p:nvSpPr>
        <p:spPr>
          <a:xfrm>
            <a:off x="3695700" y="3715385"/>
            <a:ext cx="5846789" cy="1265359"/>
          </a:xfrm>
          <a:custGeom>
            <a:avLst>
              <a:gd name="f0" fmla="val 8121"/>
              <a:gd name="f1" fmla="val 3658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Not exactly the same as stochastic case but can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show that the stochastic policy gradient converges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to deterministic one as stochasticity goes to 0</a:t>
            </a:r>
          </a:p>
        </p:txBody>
      </p:sp>
    </p:spTree>
    <p:extLst>
      <p:ext uri="{BB962C8B-B14F-4D97-AF65-F5344CB8AC3E}">
        <p14:creationId xmlns:p14="http://schemas.microsoft.com/office/powerpoint/2010/main" val="2294425273"/>
      </p:ext>
    </p:extLst>
  </p:cSld>
  <p:clrMapOvr>
    <a:masterClrMapping/>
  </p:clrMapOvr>
  <p:transition spd="med"/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AF46D9-D4C8-6348-8BE4-6C9FE75948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On-policy DPG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EE9921A-5303-1948-B647-081076CB876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Could be used on-policy if we don’t need exploration from stochastic policy</a:t>
            </a:r>
          </a:p>
          <a:p>
            <a:r>
              <a:rPr lang="en-US" dirty="0"/>
              <a:t>Replace the corresponding lines in our above algorithms with: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AF66F30-467B-904E-A19F-AF768B6F3C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39188" y="5426486"/>
            <a:ext cx="5723434" cy="1382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9968779"/>
      </p:ext>
    </p:extLst>
  </p:cSld>
  <p:clrMapOvr>
    <a:masterClrMapping/>
  </p:clrMapOvr>
  <p:transition spd="med"/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B02692-AAAF-1E48-B170-5BCED3275E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Off-policy DPG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7EEB89-2240-2E48-AF8C-928E0D5B1F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 fontScale="62500" lnSpcReduction="20000"/>
          </a:bodyPr>
          <a:lstStyle/>
          <a:p>
            <a:pPr>
              <a:spcBef>
                <a:spcPts val="2365"/>
              </a:spcBef>
            </a:pPr>
            <a:r>
              <a:rPr lang="en-US" dirty="0"/>
              <a:t>Many possible algorithms using DPG</a:t>
            </a:r>
          </a:p>
          <a:p>
            <a:pPr>
              <a:spcBef>
                <a:spcPts val="2365"/>
              </a:spcBef>
            </a:pPr>
            <a:r>
              <a:rPr lang="en-US" dirty="0"/>
              <a:t>Paper presents an actor-critic approach</a:t>
            </a:r>
          </a:p>
          <a:p>
            <a:pPr>
              <a:spcBef>
                <a:spcPts val="2365"/>
              </a:spcBef>
            </a:pPr>
            <a:r>
              <a:rPr lang="en-US" dirty="0"/>
              <a:t>Critic updates omega, actor updates theta</a:t>
            </a:r>
          </a:p>
          <a:p>
            <a:pPr>
              <a:spcBef>
                <a:spcPts val="2365"/>
              </a:spcBef>
            </a:pPr>
            <a:endParaRPr lang="en-US" dirty="0"/>
          </a:p>
          <a:p>
            <a:pPr>
              <a:spcBef>
                <a:spcPts val="2365"/>
              </a:spcBef>
            </a:pPr>
            <a:endParaRPr lang="en-US" dirty="0"/>
          </a:p>
          <a:p>
            <a:pPr>
              <a:spcBef>
                <a:spcPts val="2365"/>
              </a:spcBef>
            </a:pPr>
            <a:endParaRPr lang="en-US" dirty="0"/>
          </a:p>
          <a:p>
            <a:pPr>
              <a:spcBef>
                <a:spcPts val="2365"/>
              </a:spcBef>
            </a:pPr>
            <a:r>
              <a:rPr lang="en-US" dirty="0"/>
              <a:t>If use Q-learning (1-step TD) you don’t need importance sampling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DBB9EC0-F7BB-604E-A563-46496DEB00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9452" y="4033596"/>
            <a:ext cx="5350717" cy="1383356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90023368-A00C-2F41-95D9-9FFD435BD5B7}"/>
              </a:ext>
            </a:extLst>
          </p:cNvPr>
          <p:cNvSpPr/>
          <p:nvPr/>
        </p:nvSpPr>
        <p:spPr>
          <a:xfrm>
            <a:off x="7702089" y="3343579"/>
            <a:ext cx="2118167" cy="690017"/>
          </a:xfrm>
          <a:custGeom>
            <a:avLst>
              <a:gd name="f0" fmla="val -35524"/>
              <a:gd name="f1" fmla="val 2554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Target policy</a:t>
            </a:r>
          </a:p>
        </p:txBody>
      </p:sp>
    </p:spTree>
    <p:extLst>
      <p:ext uri="{BB962C8B-B14F-4D97-AF65-F5344CB8AC3E}">
        <p14:creationId xmlns:p14="http://schemas.microsoft.com/office/powerpoint/2010/main" val="2784034891"/>
      </p:ext>
    </p:extLst>
  </p:cSld>
  <p:clrMapOvr>
    <a:masterClrMapping/>
  </p:clrMapOvr>
  <p:transition spd="med"/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0B9676-F74A-BE45-A7D6-DCC70704B6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821347" cy="1461188"/>
          </a:xfrm>
        </p:spPr>
        <p:txBody>
          <a:bodyPr>
            <a:normAutofit/>
          </a:bodyPr>
          <a:lstStyle/>
          <a:p>
            <a:r>
              <a:rPr lang="en-US" sz="4000" i="1" dirty="0"/>
              <a:t>Deep</a:t>
            </a:r>
            <a:r>
              <a:rPr lang="en-US" sz="4000" dirty="0"/>
              <a:t> deterministic policy gradient (DDPG) ---ICLR 2016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29EDAE-657F-4E47-9BB4-238627CC3F5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Basically, DPG combined with DQN</a:t>
            </a:r>
          </a:p>
          <a:p>
            <a:pPr lvl="1"/>
            <a:r>
              <a:rPr lang="en-US" dirty="0"/>
              <a:t>Still off-policy actor-critic framework</a:t>
            </a:r>
          </a:p>
          <a:p>
            <a:pPr lvl="1"/>
            <a:r>
              <a:rPr lang="en-US" dirty="0"/>
              <a:t>Replay buffer, target networks for both actor and critic (but they are ‘soft’ with </a:t>
            </a:r>
            <a:r>
              <a:rPr lang="el-GR" dirty="0"/>
              <a:t>θ  ← </a:t>
            </a:r>
            <a:r>
              <a:rPr lang="el-GR" dirty="0" err="1"/>
              <a:t>τθ</a:t>
            </a:r>
            <a:r>
              <a:rPr lang="el-GR" dirty="0"/>
              <a:t> + (1 − τ )θ 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Updates from DPG</a:t>
            </a:r>
          </a:p>
          <a:p>
            <a:pPr lvl="1"/>
            <a:r>
              <a:rPr lang="en-US" dirty="0"/>
              <a:t>Added noise to actor for exploration</a:t>
            </a:r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1838995"/>
      </p:ext>
    </p:extLst>
  </p:cSld>
  <p:clrMapOvr>
    <a:masterClrMapping/>
  </p:clrMapOvr>
  <p:transition spd="med"/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5D1F27-C3E3-744B-977B-5466283FC2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55926"/>
          </a:xfrm>
        </p:spPr>
        <p:txBody>
          <a:bodyPr/>
          <a:lstStyle/>
          <a:p>
            <a:r>
              <a:rPr lang="en-US" dirty="0"/>
              <a:t>DDPG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0AA63A9-643C-B742-9F31-67DBA51C03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2259" y="1331090"/>
            <a:ext cx="8445540" cy="6228586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F20C43A9-8D96-F64B-B100-E8FDEA35401F}"/>
              </a:ext>
            </a:extLst>
          </p:cNvPr>
          <p:cNvSpPr/>
          <p:nvPr/>
        </p:nvSpPr>
        <p:spPr>
          <a:xfrm>
            <a:off x="7905098" y="4021656"/>
            <a:ext cx="2118167" cy="690017"/>
          </a:xfrm>
          <a:custGeom>
            <a:avLst>
              <a:gd name="f0" fmla="val -28796"/>
              <a:gd name="f1" fmla="val 1539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Target policy with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 target critic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B120116C-0E49-9F48-8AC6-F573589AA0C5}"/>
              </a:ext>
            </a:extLst>
          </p:cNvPr>
          <p:cNvSpPr/>
          <p:nvPr/>
        </p:nvSpPr>
        <p:spPr>
          <a:xfrm>
            <a:off x="8101661" y="5640279"/>
            <a:ext cx="1725039" cy="417685"/>
          </a:xfrm>
          <a:custGeom>
            <a:avLst>
              <a:gd name="f0" fmla="val -3994"/>
              <a:gd name="f1" fmla="val -859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DPG update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339022B-5B1B-524E-A61A-50C4DAE1914F}"/>
              </a:ext>
            </a:extLst>
          </p:cNvPr>
          <p:cNvSpPr/>
          <p:nvPr/>
        </p:nvSpPr>
        <p:spPr>
          <a:xfrm>
            <a:off x="7491976" y="6568885"/>
            <a:ext cx="1725039" cy="417685"/>
          </a:xfrm>
          <a:custGeom>
            <a:avLst>
              <a:gd name="f0" fmla="val -12835"/>
              <a:gd name="f1" fmla="val -260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Soft update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5DACD35D-8ED5-2640-94BA-72BE93CCD950}"/>
              </a:ext>
            </a:extLst>
          </p:cNvPr>
          <p:cNvSpPr/>
          <p:nvPr/>
        </p:nvSpPr>
        <p:spPr>
          <a:xfrm>
            <a:off x="119697" y="3779837"/>
            <a:ext cx="683930" cy="417685"/>
          </a:xfrm>
          <a:custGeom>
            <a:avLst>
              <a:gd name="f0" fmla="val 36582"/>
              <a:gd name="f1" fmla="val 1056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DQN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7598CFD-77E7-1F4A-8673-737C1AE20A83}"/>
              </a:ext>
            </a:extLst>
          </p:cNvPr>
          <p:cNvSpPr/>
          <p:nvPr/>
        </p:nvSpPr>
        <p:spPr>
          <a:xfrm>
            <a:off x="119697" y="4502830"/>
            <a:ext cx="683930" cy="417685"/>
          </a:xfrm>
          <a:custGeom>
            <a:avLst>
              <a:gd name="f0" fmla="val 36582"/>
              <a:gd name="f1" fmla="val 1056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DQN</a:t>
            </a:r>
          </a:p>
        </p:txBody>
      </p:sp>
    </p:spTree>
    <p:extLst>
      <p:ext uri="{BB962C8B-B14F-4D97-AF65-F5344CB8AC3E}">
        <p14:creationId xmlns:p14="http://schemas.microsoft.com/office/powerpoint/2010/main" val="3533726129"/>
      </p:ext>
    </p:extLst>
  </p:cSld>
  <p:clrMapOvr>
    <a:masterClrMapping/>
  </p:clrMapOvr>
  <p:transition spd="med"/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AB750B-F63D-1A48-9596-05C314D74E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DDPG results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82090EA-0B2B-ED42-ACA1-F113BD595C0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2571" y="2572211"/>
            <a:ext cx="7081785" cy="3365601"/>
          </a:xfrm>
          <a:prstGeom prst="rect">
            <a:avLst/>
          </a:prstGeom>
        </p:spPr>
      </p:pic>
      <p:pic>
        <p:nvPicPr>
          <p:cNvPr id="5" name="Online Media 4" descr="DDPG Parameter Tuning - Half Cheetah">
            <a:hlinkClick r:id="" action="ppaction://media"/>
            <a:extLst>
              <a:ext uri="{FF2B5EF4-FFF2-40B4-BE49-F238E27FC236}">
                <a16:creationId xmlns:a16="http://schemas.microsoft.com/office/drawing/2014/main" id="{36E34B40-1614-4443-AC9F-EFAB2916CD25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7448540" y="3062287"/>
            <a:ext cx="2540000" cy="1435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59270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2E0DBE-89C3-3544-A173-25608BBD43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Twin Delayed DDPG (TD3)---ICML 2018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4C35078-F5FE-E641-92F0-E4679D1AA6B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An extension to DDPG</a:t>
            </a:r>
          </a:p>
          <a:p>
            <a:r>
              <a:rPr lang="en-US" dirty="0"/>
              <a:t>Like Double Q-learning, uses two (twin) Q-functions to help with overestimation</a:t>
            </a:r>
          </a:p>
          <a:p>
            <a:r>
              <a:rPr lang="en-US" dirty="0"/>
              <a:t>Updates the actor less frequently (delayed updates)</a:t>
            </a:r>
          </a:p>
          <a:p>
            <a:r>
              <a:rPr lang="en-US" dirty="0"/>
              <a:t>Adds noise to actions to improve robustness</a:t>
            </a:r>
          </a:p>
        </p:txBody>
      </p:sp>
    </p:spTree>
    <p:extLst>
      <p:ext uri="{BB962C8B-B14F-4D97-AF65-F5344CB8AC3E}">
        <p14:creationId xmlns:p14="http://schemas.microsoft.com/office/powerpoint/2010/main" val="1280075959"/>
      </p:ext>
    </p:extLst>
  </p:cSld>
  <p:clrMapOvr>
    <a:masterClrMapping/>
  </p:clrMapOvr>
  <p:transition spd="med"/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ext Box 1">
            <a:extLst>
              <a:ext uri="{FF2B5EF4-FFF2-40B4-BE49-F238E27FC236}">
                <a16:creationId xmlns:a16="http://schemas.microsoft.com/office/drawing/2014/main" id="{D351F164-65E5-8E4B-A6F3-FE38D222F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6207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</p:txBody>
      </p:sp>
      <p:pic>
        <p:nvPicPr>
          <p:cNvPr id="128002" name="Picture 2">
            <a:extLst>
              <a:ext uri="{FF2B5EF4-FFF2-40B4-BE49-F238E27FC236}">
                <a16:creationId xmlns:a16="http://schemas.microsoft.com/office/drawing/2014/main" id="{5FB05D0F-3CC8-3640-892C-74CCF09248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327317"/>
            <a:ext cx="5521124" cy="62071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E5E7FE2B-2BBB-F445-92A2-378B8C95B2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98104"/>
          </a:xfrm>
        </p:spPr>
        <p:txBody>
          <a:bodyPr/>
          <a:lstStyle/>
          <a:p>
            <a:r>
              <a:rPr lang="en-US" dirty="0"/>
              <a:t>TD3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D4C060-E0AC-ED4E-9332-D2CCB9A2E4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TD3 results</a:t>
            </a:r>
            <a:endParaRPr lang="en-US" dirty="0"/>
          </a:p>
        </p:txBody>
      </p:sp>
      <p:pic>
        <p:nvPicPr>
          <p:cNvPr id="63490" name="Picture 2">
            <a:extLst>
              <a:ext uri="{FF2B5EF4-FFF2-40B4-BE49-F238E27FC236}">
                <a16:creationId xmlns:a16="http://schemas.microsoft.com/office/drawing/2014/main" id="{7DF18235-2446-F849-88C7-9E2483FB65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75" y="1757648"/>
            <a:ext cx="9734309" cy="48533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41558899"/>
      </p:ext>
    </p:extLst>
  </p:cSld>
  <p:clrMapOvr>
    <a:masterClrMapping/>
  </p:clrMapOvr>
  <p:transition spd="med"/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1D77AE-A7B5-014D-99C4-F6FD47E06B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 actor-critic (SAC)---ICML 2018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AD14283-38EB-6744-A086-197AA7C5D7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84436" y="2145845"/>
            <a:ext cx="8111753" cy="4737555"/>
          </a:xfrm>
        </p:spPr>
        <p:txBody>
          <a:bodyPr>
            <a:noAutofit/>
          </a:bodyPr>
          <a:lstStyle/>
          <a:p>
            <a:pPr>
              <a:spcBef>
                <a:spcPts val="1165"/>
              </a:spcBef>
            </a:pPr>
            <a:r>
              <a:rPr lang="en-US" sz="2000" dirty="0"/>
              <a:t>Uses maximum entropy reinforcement learning objective:</a:t>
            </a:r>
          </a:p>
          <a:p>
            <a:pPr>
              <a:spcBef>
                <a:spcPts val="1165"/>
              </a:spcBef>
            </a:pPr>
            <a:endParaRPr lang="en-US" sz="2000" dirty="0"/>
          </a:p>
          <a:p>
            <a:pPr>
              <a:spcBef>
                <a:spcPts val="1165"/>
              </a:spcBef>
            </a:pPr>
            <a:endParaRPr lang="en-US" sz="2000" dirty="0"/>
          </a:p>
          <a:p>
            <a:pPr lvl="1">
              <a:spcBef>
                <a:spcPts val="1165"/>
              </a:spcBef>
            </a:pPr>
            <a:r>
              <a:rPr lang="en-US" sz="2000" dirty="0"/>
              <a:t>Encourages stochastic policies</a:t>
            </a:r>
          </a:p>
          <a:p>
            <a:pPr lvl="1">
              <a:spcBef>
                <a:spcPts val="1165"/>
              </a:spcBef>
            </a:pPr>
            <a:r>
              <a:rPr lang="en-US" sz="2000" dirty="0"/>
              <a:t>Helps with exploration and capture multiple possible optimal (or good) policies</a:t>
            </a:r>
          </a:p>
          <a:p>
            <a:pPr lvl="1">
              <a:spcBef>
                <a:spcPts val="1165"/>
              </a:spcBef>
            </a:pPr>
            <a:r>
              <a:rPr lang="en-US" sz="2000" dirty="0"/>
              <a:t>It is common to add an extropy loss to PG methods just for exploration</a:t>
            </a:r>
          </a:p>
          <a:p>
            <a:pPr>
              <a:spcBef>
                <a:spcPts val="1165"/>
              </a:spcBef>
            </a:pPr>
            <a:r>
              <a:rPr lang="en-US" sz="2000" dirty="0"/>
              <a:t>Off-policy, stochastic (not deterministic) policy</a:t>
            </a:r>
          </a:p>
          <a:p>
            <a:pPr>
              <a:spcBef>
                <a:spcPts val="1165"/>
              </a:spcBef>
            </a:pPr>
            <a:r>
              <a:rPr lang="en-US" sz="2000" dirty="0"/>
              <a:t>Typically used for continuous control but also works for discrete actions 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E10EE32-6CDF-2F40-ABA7-3BFB704B4F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28018" y="2361913"/>
            <a:ext cx="6224588" cy="135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6291849"/>
      </p:ext>
    </p:extLst>
  </p:cSld>
  <p:clrMapOvr>
    <a:masterClrMapping/>
  </p:clrMapOvr>
  <p:transition spd="med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80D00F38-0BEB-7642-BC74-B20F3091605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FCA1B4BE-B5EE-104B-94A8-4D9AE1186D21}" type="slidenum">
              <a:rPr lang="en-US" altLang="en-US"/>
              <a:pPr/>
              <a:t>33</a:t>
            </a:fld>
            <a:endParaRPr lang="en-US" altLang="en-US"/>
          </a:p>
        </p:txBody>
      </p:sp>
      <p:pic>
        <p:nvPicPr>
          <p:cNvPr id="59393" name="Picture 1">
            <a:extLst>
              <a:ext uri="{FF2B5EF4-FFF2-40B4-BE49-F238E27FC236}">
                <a16:creationId xmlns:a16="http://schemas.microsoft.com/office/drawing/2014/main" id="{1C21629B-C05B-314A-8122-0F50AE080C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0"/>
            <a:ext cx="9144000" cy="7334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9394" name="AutoShape 2">
            <a:extLst>
              <a:ext uri="{FF2B5EF4-FFF2-40B4-BE49-F238E27FC236}">
                <a16:creationId xmlns:a16="http://schemas.microsoft.com/office/drawing/2014/main" id="{8996BCE5-9214-E143-9235-F24DAFF73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4163" y="6364288"/>
            <a:ext cx="4479925" cy="274637"/>
          </a:xfrm>
          <a:prstGeom prst="roundRect">
            <a:avLst>
              <a:gd name="adj" fmla="val 579"/>
            </a:avLst>
          </a:prstGeom>
          <a:noFill/>
          <a:ln w="36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5" name="AutoShape 3">
            <a:extLst>
              <a:ext uri="{FF2B5EF4-FFF2-40B4-BE49-F238E27FC236}">
                <a16:creationId xmlns:a16="http://schemas.microsoft.com/office/drawing/2014/main" id="{6E77F5B9-096A-E249-BCEA-F14634023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0675" y="5522913"/>
            <a:ext cx="2706688" cy="330200"/>
          </a:xfrm>
          <a:prstGeom prst="roundRect">
            <a:avLst>
              <a:gd name="adj" fmla="val 477"/>
            </a:avLst>
          </a:prstGeom>
          <a:noFill/>
          <a:ln w="36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9890C7-087E-EC4F-9865-0A46CDB756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78616"/>
          </a:xfrm>
        </p:spPr>
        <p:txBody>
          <a:bodyPr/>
          <a:lstStyle/>
          <a:p>
            <a:r>
              <a:rPr lang="en-US" dirty="0"/>
              <a:t>SAC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AB7BF433-3A50-B94C-A3C3-F4ABF072313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601912" y="402484"/>
            <a:ext cx="6460710" cy="6999103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E4E69E9D-2636-AD4B-AB96-76DA78CC1E5A}"/>
              </a:ext>
            </a:extLst>
          </p:cNvPr>
          <p:cNvSpPr/>
          <p:nvPr/>
        </p:nvSpPr>
        <p:spPr>
          <a:xfrm>
            <a:off x="1018003" y="3570994"/>
            <a:ext cx="1226503" cy="417685"/>
          </a:xfrm>
          <a:custGeom>
            <a:avLst>
              <a:gd name="f0" fmla="val 71249"/>
              <a:gd name="f1" fmla="val -651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Using done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0C19FA6F-9304-8541-8AC5-A59AA513CE5B}"/>
              </a:ext>
            </a:extLst>
          </p:cNvPr>
          <p:cNvSpPr/>
          <p:nvPr/>
        </p:nvSpPr>
        <p:spPr>
          <a:xfrm>
            <a:off x="693043" y="2656594"/>
            <a:ext cx="1226503" cy="417685"/>
          </a:xfrm>
          <a:custGeom>
            <a:avLst>
              <a:gd name="f0" fmla="val 109272"/>
              <a:gd name="f1" fmla="val 3289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Entropy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6B718658-76E6-1F4C-8405-8231F6D014D4}"/>
              </a:ext>
            </a:extLst>
          </p:cNvPr>
          <p:cNvSpPr/>
          <p:nvPr/>
        </p:nvSpPr>
        <p:spPr>
          <a:xfrm>
            <a:off x="7293670" y="1181100"/>
            <a:ext cx="2652712" cy="417685"/>
          </a:xfrm>
          <a:custGeom>
            <a:avLst>
              <a:gd name="f0" fmla="val -939"/>
              <a:gd name="f1" fmla="val -1045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2 Q networks like TD3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1CED6EA2-7A4D-A340-AAB9-8505107E544A}"/>
              </a:ext>
            </a:extLst>
          </p:cNvPr>
          <p:cNvSpPr/>
          <p:nvPr/>
        </p:nvSpPr>
        <p:spPr>
          <a:xfrm>
            <a:off x="8248681" y="5194300"/>
            <a:ext cx="1627882" cy="417685"/>
          </a:xfrm>
          <a:custGeom>
            <a:avLst>
              <a:gd name="f0" fmla="val -35821"/>
              <a:gd name="f1" fmla="val 1055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Min over 2 Qs</a:t>
            </a:r>
          </a:p>
        </p:txBody>
      </p:sp>
    </p:spTree>
    <p:extLst>
      <p:ext uri="{BB962C8B-B14F-4D97-AF65-F5344CB8AC3E}">
        <p14:creationId xmlns:p14="http://schemas.microsoft.com/office/powerpoint/2010/main" val="1777039322"/>
      </p:ext>
    </p:extLst>
  </p:cSld>
  <p:clrMapOvr>
    <a:masterClrMapping/>
  </p:clrMapOvr>
  <p:transition spd="med"/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E7F545-E3A6-4241-A234-C7D3F027CE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SAC results 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176CD52-D518-684F-B325-4C4BA86EE0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379" y="1614102"/>
            <a:ext cx="7644721" cy="4331470"/>
          </a:xfrm>
          <a:prstGeom prst="rect">
            <a:avLst/>
          </a:prstGeom>
        </p:spPr>
      </p:pic>
      <p:pic>
        <p:nvPicPr>
          <p:cNvPr id="5" name="Online Media 4" descr="Soft actor-critic benchmark results">
            <a:hlinkClick r:id="" action="ppaction://media"/>
            <a:extLst>
              <a:ext uri="{FF2B5EF4-FFF2-40B4-BE49-F238E27FC236}">
                <a16:creationId xmlns:a16="http://schemas.microsoft.com/office/drawing/2014/main" id="{C4CF435C-D46E-484B-87D7-DF77C8D84D2A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7430641" y="5507038"/>
            <a:ext cx="2540000" cy="190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450420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2">
            <a:extLst>
              <a:ext uri="{FF2B5EF4-FFF2-40B4-BE49-F238E27FC236}">
                <a16:creationId xmlns:a16="http://schemas.microsoft.com/office/drawing/2014/main" id="{FE67AD5D-2A0E-5D41-8B9D-4DB0CD9320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5111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2099" name="AutoShape 3">
            <a:extLst>
              <a:ext uri="{FF2B5EF4-FFF2-40B4-BE49-F238E27FC236}">
                <a16:creationId xmlns:a16="http://schemas.microsoft.com/office/drawing/2014/main" id="{895D64A8-94FE-EC49-A313-217E9F7F3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" y="3602038"/>
            <a:ext cx="3556000" cy="2981325"/>
          </a:xfrm>
          <a:prstGeom prst="roundRect">
            <a:avLst>
              <a:gd name="adj" fmla="val 51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483662-2AA2-4B4C-A19A-A2DEC18384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>
            <a:normAutofit/>
          </a:bodyPr>
          <a:lstStyle/>
          <a:p>
            <a:r>
              <a:rPr lang="en-US" sz="4400" dirty="0"/>
              <a:t>A selection of ‘modern’ RL algorithms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0F1C62-590A-8143-AEB7-A73BF9171D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994967" cy="1461188"/>
          </a:xfrm>
        </p:spPr>
        <p:txBody>
          <a:bodyPr>
            <a:normAutofit/>
          </a:bodyPr>
          <a:lstStyle/>
          <a:p>
            <a:r>
              <a:rPr lang="en-US" sz="4400" dirty="0"/>
              <a:t>Trust region policy optimization (TRPO)---ICML 2015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470C4A8-B2DC-DA4A-9D2E-A14087E031C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 fontScale="70000" lnSpcReduction="20000"/>
          </a:bodyPr>
          <a:lstStyle/>
          <a:p>
            <a:r>
              <a:rPr lang="en-US" sz="2600" dirty="0"/>
              <a:t>On-policy PG methods are not very sample efficient</a:t>
            </a:r>
          </a:p>
          <a:p>
            <a:r>
              <a:rPr lang="en-US" sz="2600" dirty="0"/>
              <a:t>Would like to take large step sizes, but this can make methods unstable</a:t>
            </a:r>
          </a:p>
          <a:p>
            <a:r>
              <a:rPr lang="en-US" sz="2600" dirty="0"/>
              <a:t>TRPO tries to improve the improve the policy as much as possible, while bounding how much it can change (measured by KL):</a:t>
            </a:r>
          </a:p>
          <a:p>
            <a:endParaRPr lang="en-US" sz="2600" dirty="0"/>
          </a:p>
          <a:p>
            <a:endParaRPr lang="en-US" sz="2600" dirty="0"/>
          </a:p>
          <a:p>
            <a:r>
              <a:rPr lang="en-US" sz="2600" dirty="0"/>
              <a:t>Computationally intractable, so use second order (quadratic) approximation and average KL 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AutoShape 2" descr="\theta_{k+1} = \arg \max_{\theta} \; &amp; {\mathcal L}(\theta_k, \theta) \\&#10;\text{s.t.} \; &amp; \bar{D}_{KL}(\theta || \theta_k) \leq \delta">
            <a:extLst>
              <a:ext uri="{FF2B5EF4-FFF2-40B4-BE49-F238E27FC236}">
                <a16:creationId xmlns:a16="http://schemas.microsoft.com/office/drawing/2014/main" id="{2CD5E5F4-DD2A-E147-ADCB-DDABFEAB235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887913" y="362743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AutoShape 8" descr="\theta_{k+1} = \arg \max_{\theta} \; &amp; {\mathcal L}(\theta_k, \theta) \\&#10;\text{s.t.} \; &amp; \bar{D}_{KL}(\theta || \theta_k) \leq \delta">
            <a:extLst>
              <a:ext uri="{FF2B5EF4-FFF2-40B4-BE49-F238E27FC236}">
                <a16:creationId xmlns:a16="http://schemas.microsoft.com/office/drawing/2014/main" id="{767BBF4B-998C-A144-9A2F-33EAF926D31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40313" y="377983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0C8C02F-24B3-D549-90A8-62D926F9333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3659"/>
          <a:stretch/>
        </p:blipFill>
        <p:spPr>
          <a:xfrm>
            <a:off x="3032477" y="4521962"/>
            <a:ext cx="3710872" cy="10442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4458583"/>
      </p:ext>
    </p:extLst>
  </p:cSld>
  <p:clrMapOvr>
    <a:masterClrMapping/>
  </p:clrMapOvr>
  <p:transition spd="med"/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207746-354E-124C-A482-2ACD8FFD12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54643"/>
            <a:ext cx="8694539" cy="898164"/>
          </a:xfrm>
        </p:spPr>
        <p:txBody>
          <a:bodyPr>
            <a:normAutofit/>
          </a:bodyPr>
          <a:lstStyle/>
          <a:p>
            <a:r>
              <a:rPr lang="en-US" dirty="0"/>
              <a:t>TRPO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13E7802A-DA9E-CD4C-8A66-0C9A35F40C3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971343" y="1152806"/>
            <a:ext cx="6137939" cy="6308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0733915"/>
      </p:ext>
    </p:extLst>
  </p:cSld>
  <p:clrMapOvr>
    <a:masterClrMapping/>
  </p:clrMapOvr>
  <p:transition spd="med"/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AC4923-4B6F-BC4D-9927-898A4C34CF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Proximal policy optimization (PPO)---</a:t>
            </a:r>
            <a:r>
              <a:rPr lang="en-US" dirty="0" err="1"/>
              <a:t>arXiv</a:t>
            </a:r>
            <a:r>
              <a:rPr lang="en-US" dirty="0"/>
              <a:t> 2017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1E0F93-F6C5-C043-92E0-09DA1F7A41B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 fontScale="62500" lnSpcReduction="20000"/>
          </a:bodyPr>
          <a:lstStyle/>
          <a:p>
            <a:r>
              <a:rPr lang="en-US" dirty="0"/>
              <a:t>TRPO is computationally demanding and complex to implement</a:t>
            </a:r>
          </a:p>
          <a:p>
            <a:r>
              <a:rPr lang="en-US" dirty="0"/>
              <a:t>PPO further approximates the KL constraint with clipping: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Still on-policy  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49419E9-2BEF-BC41-A636-0ABE294F1B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25274" y="4258418"/>
            <a:ext cx="7361788" cy="92704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D7FEBCC8-670A-1A44-B39A-033A76284D62}"/>
              </a:ext>
            </a:extLst>
          </p:cNvPr>
          <p:cNvSpPr/>
          <p:nvPr/>
        </p:nvSpPr>
        <p:spPr>
          <a:xfrm>
            <a:off x="1925274" y="5185458"/>
            <a:ext cx="2753848" cy="608032"/>
          </a:xfrm>
          <a:custGeom>
            <a:avLst>
              <a:gd name="f0" fmla="val 23030"/>
              <a:gd name="f1" fmla="val -856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Same as TRPO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8B248C1-8DBD-E244-8EE0-73D89C98FBA7}"/>
              </a:ext>
            </a:extLst>
          </p:cNvPr>
          <p:cNvSpPr/>
          <p:nvPr/>
        </p:nvSpPr>
        <p:spPr>
          <a:xfrm>
            <a:off x="5619960" y="5556309"/>
            <a:ext cx="4299544" cy="608032"/>
          </a:xfrm>
          <a:custGeom>
            <a:avLst>
              <a:gd name="f0" fmla="val 8686"/>
              <a:gd name="f1" fmla="val -2254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Bound the loss instead of using KL</a:t>
            </a:r>
          </a:p>
        </p:txBody>
      </p:sp>
    </p:spTree>
    <p:extLst>
      <p:ext uri="{BB962C8B-B14F-4D97-AF65-F5344CB8AC3E}">
        <p14:creationId xmlns:p14="http://schemas.microsoft.com/office/powerpoint/2010/main" val="3929544452"/>
      </p:ext>
    </p:extLst>
  </p:cSld>
  <p:clrMapOvr>
    <a:masterClrMapping/>
  </p:clrMapOvr>
  <p:transition spd="med"/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CAF756-EB32-3C44-A84A-FDBD0F6EA0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FF4DD9A-A4E8-3C4F-883C-47EB4D4E410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30021" y="1863671"/>
            <a:ext cx="8397854" cy="5293519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1904A68B-F62C-F64C-B239-C8FC74CBD8EE}"/>
              </a:ext>
            </a:extLst>
          </p:cNvPr>
          <p:cNvSpPr/>
          <p:nvPr/>
        </p:nvSpPr>
        <p:spPr>
          <a:xfrm>
            <a:off x="5787341" y="1133078"/>
            <a:ext cx="2591805" cy="608032"/>
          </a:xfrm>
          <a:custGeom>
            <a:avLst>
              <a:gd name="f0" fmla="val -15373"/>
              <a:gd name="f1" fmla="val 5393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Can be parallelized</a:t>
            </a:r>
          </a:p>
        </p:txBody>
      </p:sp>
    </p:spTree>
    <p:extLst>
      <p:ext uri="{BB962C8B-B14F-4D97-AF65-F5344CB8AC3E}">
        <p14:creationId xmlns:p14="http://schemas.microsoft.com/office/powerpoint/2010/main" val="2376489236"/>
      </p:ext>
    </p:extLst>
  </p:cSld>
  <p:clrMapOvr>
    <a:masterClrMapping/>
  </p:clrMapOvr>
  <p:transition spd="med"/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0CA4F5-1E1D-A747-ABBC-7D02F6874A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TRPO and PPO results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F12244F-1025-A141-B76B-611329CE4E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164" y="1968500"/>
            <a:ext cx="9195884" cy="3749394"/>
          </a:xfrm>
          <a:prstGeom prst="rect">
            <a:avLst/>
          </a:prstGeom>
        </p:spPr>
      </p:pic>
      <p:pic>
        <p:nvPicPr>
          <p:cNvPr id="5" name="knocked-over-stand-up" descr="knocked-over-stand-up">
            <a:hlinkClick r:id="" action="ppaction://media"/>
            <a:extLst>
              <a:ext uri="{FF2B5EF4-FFF2-40B4-BE49-F238E27FC236}">
                <a16:creationId xmlns:a16="http://schemas.microsoft.com/office/drawing/2014/main" id="{B005B4FA-C07E-7146-9ABB-73CEF963160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991108" y="5417504"/>
            <a:ext cx="2881267" cy="19208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935272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0017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4C9B18-F0C1-BA44-BDC5-E5D0674D53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E823D6-7B7B-8D41-9657-581E9992F3E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Policy gradient methods allow learning of policies (as well as value functions)</a:t>
            </a:r>
          </a:p>
          <a:p>
            <a:r>
              <a:rPr lang="en-US" dirty="0"/>
              <a:t>More naturally scale to large and continuous action spaces than action-value methods</a:t>
            </a:r>
          </a:p>
          <a:p>
            <a:r>
              <a:rPr lang="en-US" dirty="0"/>
              <a:t>Like other gradient methods (typically) only have locally optimal convergence guarantees</a:t>
            </a:r>
          </a:p>
        </p:txBody>
      </p:sp>
    </p:spTree>
    <p:extLst>
      <p:ext uri="{BB962C8B-B14F-4D97-AF65-F5344CB8AC3E}">
        <p14:creationId xmlns:p14="http://schemas.microsoft.com/office/powerpoint/2010/main" val="3754873857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4C9B18-F0C1-BA44-BDC5-E5D0674D53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Next time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E823D6-7B7B-8D41-9657-581E9992F3E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Partially observable RL</a:t>
            </a:r>
          </a:p>
        </p:txBody>
      </p:sp>
    </p:spTree>
    <p:extLst>
      <p:ext uri="{BB962C8B-B14F-4D97-AF65-F5344CB8AC3E}">
        <p14:creationId xmlns:p14="http://schemas.microsoft.com/office/powerpoint/2010/main" val="268046362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DBB2F8-F428-DA46-81C5-7E68C76059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Overview: Planning and Learning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844F4F-4FB7-3F45-8A0D-D9C8E7D3976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We will talk about </a:t>
            </a:r>
          </a:p>
          <a:p>
            <a:pPr lvl="1"/>
            <a:r>
              <a:rPr lang="en-US" dirty="0"/>
              <a:t>various planning methods that use a model or simulator to generate solutions (planning)</a:t>
            </a:r>
          </a:p>
          <a:p>
            <a:pPr lvl="1"/>
            <a:r>
              <a:rPr lang="en-US" dirty="0"/>
              <a:t>Model-based RL methods that learn models of the dynamics as part of RL (which use planning with the model)</a:t>
            </a:r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930076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630E86-93E6-5F4C-9A23-4FD5E307F5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Planning and Learning: AlphaGo</a:t>
            </a:r>
          </a:p>
        </p:txBody>
      </p:sp>
      <p:pic>
        <p:nvPicPr>
          <p:cNvPr id="4" name="Online Media 3" descr="How Google Deepmind AlphaGo works">
            <a:hlinkClick r:id="" action="ppaction://media"/>
            <a:extLst>
              <a:ext uri="{FF2B5EF4-FFF2-40B4-BE49-F238E27FC236}">
                <a16:creationId xmlns:a16="http://schemas.microsoft.com/office/drawing/2014/main" id="{ABAF7A33-252A-9943-9AEB-EDBD31374398}"/>
              </a:ext>
            </a:extLst>
          </p:cNvPr>
          <p:cNvPicPr>
            <a:picLocks noGrp="1" noRot="1" noChangeAspect="1"/>
          </p:cNvPicPr>
          <p:nvPr>
            <p:ph idx="1"/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167833" y="1969675"/>
            <a:ext cx="9791258" cy="55072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77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CDE2176-7B62-864A-BB34-120C9321CA37}"/>
              </a:ext>
            </a:extLst>
          </p:cNvPr>
          <p:cNvSpPr txBox="1"/>
          <p:nvPr/>
        </p:nvSpPr>
        <p:spPr>
          <a:xfrm>
            <a:off x="457200" y="1828800"/>
            <a:ext cx="8631250" cy="3738865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ea typeface="Noto Sans CJK SC Regular" pitchFamily="2"/>
                <a:cs typeface="FreeSans" pitchFamily="2"/>
              </a:rPr>
              <a:t>What do you think of when you think about “planning”?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strike="noStrike" kern="1200" cap="none" dirty="0">
                <a:ln>
                  <a:noFill/>
                </a:ln>
                <a:ea typeface="Noto Sans CJK SC Regular" pitchFamily="2"/>
                <a:cs typeface="FreeSans" pitchFamily="2"/>
              </a:rPr>
              <a:t>	</a:t>
            </a:r>
            <a:r>
              <a:rPr lang="en-US" sz="2200" b="0" i="0" u="none" strike="noStrike" kern="1200" cap="none" dirty="0">
                <a:ln>
                  <a:noFill/>
                </a:ln>
                <a:ea typeface="Noto Sans CJK SC Regular" pitchFamily="2"/>
                <a:cs typeface="FreeSans" pitchFamily="2"/>
              </a:rPr>
              <a:t>– often, the word “planning” often means a specific class of algorithm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ea typeface="Noto Sans CJK SC Regular" pitchFamily="2"/>
                <a:cs typeface="FreeSans" pitchFamily="2"/>
              </a:rPr>
              <a:t>	– here, we use “planning” to mean any computational process that 	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ea typeface="Noto Sans CJK SC Regular" pitchFamily="2"/>
                <a:cs typeface="FreeSans" pitchFamily="2"/>
              </a:rPr>
              <a:t>		uses a model to create or improve a policy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7C749E3-4A26-E44D-BB21-3DEF769A1F93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920239" y="3657600"/>
            <a:ext cx="6314760" cy="107604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8">
            <a:extLst>
              <a:ext uri="{FF2B5EF4-FFF2-40B4-BE49-F238E27FC236}">
                <a16:creationId xmlns:a16="http://schemas.microsoft.com/office/drawing/2014/main" id="{E66E3A09-ECAA-3141-AD0B-80672ED133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Planning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CDE2176-7B62-864A-BB34-120C9321CA37}"/>
              </a:ext>
            </a:extLst>
          </p:cNvPr>
          <p:cNvSpPr txBox="1"/>
          <p:nvPr/>
        </p:nvSpPr>
        <p:spPr>
          <a:xfrm>
            <a:off x="457200" y="1828800"/>
            <a:ext cx="8779397" cy="4484646"/>
          </a:xfrm>
          <a:prstGeom prst="rect">
            <a:avLst/>
          </a:prstGeom>
          <a:noFill/>
          <a:ln>
            <a:noFill/>
          </a:ln>
        </p:spPr>
        <p:txBody>
          <a:bodyPr wrap="squar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ea typeface="Noto Sans CJK SC Regular" pitchFamily="2"/>
                <a:cs typeface="FreeSans" pitchFamily="2"/>
              </a:rPr>
              <a:t>What do you think of when you think about “planning”?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strike="noStrike" kern="1200" cap="none" dirty="0">
                <a:ln>
                  <a:noFill/>
                </a:ln>
                <a:ea typeface="Noto Sans CJK SC Regular" pitchFamily="2"/>
                <a:cs typeface="FreeSans" pitchFamily="2"/>
              </a:rPr>
              <a:t>	</a:t>
            </a:r>
            <a:r>
              <a:rPr lang="en-US" sz="2200" b="0" i="0" u="none" strike="noStrike" kern="1200" cap="none" dirty="0">
                <a:ln>
                  <a:noFill/>
                </a:ln>
                <a:ea typeface="Noto Sans CJK SC Regular" pitchFamily="2"/>
                <a:cs typeface="FreeSans" pitchFamily="2"/>
              </a:rPr>
              <a:t>– often, the word “planning” often means a specific class of algorithm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ea typeface="Noto Sans CJK SC Regular" pitchFamily="2"/>
                <a:cs typeface="FreeSans" pitchFamily="2"/>
              </a:rPr>
              <a:t>	– here, we use “planning” to mean any computational process that 	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ea typeface="Noto Sans CJK SC Regular" pitchFamily="2"/>
                <a:cs typeface="FreeSans" pitchFamily="2"/>
              </a:rPr>
              <a:t>		uses a model to create or improve a policy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ea typeface="Noto Sans CJK SC Regular" pitchFamily="2"/>
              <a:cs typeface="FreeSans" pitchFamily="2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Model:		“Anything that an agent can use to predict how the environment will respond to its actions.”			p(</a:t>
            </a:r>
            <a:r>
              <a:rPr lang="en-US" altLang="en-US" sz="2000" i="1" dirty="0">
                <a:cs typeface="Segoe UI" panose="020B0502040204020203" pitchFamily="34" charset="0"/>
              </a:rPr>
              <a:t>s'</a:t>
            </a:r>
            <a:r>
              <a:rPr lang="en-US" altLang="en-US" sz="2000" dirty="0">
                <a:cs typeface="Segoe UI" panose="020B0502040204020203" pitchFamily="34" charset="0"/>
              </a:rPr>
              <a:t>, </a:t>
            </a:r>
            <a:r>
              <a:rPr lang="en-US" altLang="en-US" sz="2000" i="1" dirty="0">
                <a:cs typeface="Segoe UI" panose="020B0502040204020203" pitchFamily="34" charset="0"/>
              </a:rPr>
              <a:t>r</a:t>
            </a:r>
            <a:r>
              <a:rPr lang="en-US" altLang="en-US" sz="2000" dirty="0">
                <a:cs typeface="Segoe UI" panose="020B0502040204020203" pitchFamily="34" charset="0"/>
              </a:rPr>
              <a:t> | </a:t>
            </a:r>
            <a:r>
              <a:rPr lang="en-US" altLang="en-US" sz="2000" i="1" dirty="0">
                <a:cs typeface="Segoe UI" panose="020B0502040204020203" pitchFamily="34" charset="0"/>
              </a:rPr>
              <a:t>s</a:t>
            </a:r>
            <a:r>
              <a:rPr lang="en-US" altLang="en-US" sz="2000" dirty="0">
                <a:cs typeface="Segoe UI" panose="020B0502040204020203" pitchFamily="34" charset="0"/>
              </a:rPr>
              <a:t>, </a:t>
            </a:r>
            <a:r>
              <a:rPr lang="en-US" altLang="en-US" sz="2000" i="1" dirty="0">
                <a:cs typeface="Segoe UI" panose="020B0502040204020203" pitchFamily="34" charset="0"/>
              </a:rPr>
              <a:t>a</a:t>
            </a:r>
            <a:r>
              <a:rPr lang="en-US" altLang="en-US" sz="2000" dirty="0">
                <a:cs typeface="Segoe UI" panose="020B0502040204020203" pitchFamily="34" charset="0"/>
              </a:rPr>
              <a:t>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7C749E3-4A26-E44D-BB21-3DEF769A1F93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920239" y="3657600"/>
            <a:ext cx="6314760" cy="107604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8">
            <a:extLst>
              <a:ext uri="{FF2B5EF4-FFF2-40B4-BE49-F238E27FC236}">
                <a16:creationId xmlns:a16="http://schemas.microsoft.com/office/drawing/2014/main" id="{E66E3A09-ECAA-3141-AD0B-80672ED133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Planning</a:t>
            </a:r>
          </a:p>
        </p:txBody>
      </p:sp>
    </p:spTree>
    <p:extLst>
      <p:ext uri="{BB962C8B-B14F-4D97-AF65-F5344CB8AC3E}">
        <p14:creationId xmlns:p14="http://schemas.microsoft.com/office/powerpoint/2010/main" val="59825329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894CB52-8F63-D840-B739-F20CF83A2994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743199" y="1769034"/>
            <a:ext cx="6000480" cy="498132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Freeform 3">
            <a:extLst>
              <a:ext uri="{FF2B5EF4-FFF2-40B4-BE49-F238E27FC236}">
                <a16:creationId xmlns:a16="http://schemas.microsoft.com/office/drawing/2014/main" id="{72B1CE13-E175-A946-B599-B58A8E379132}"/>
              </a:ext>
            </a:extLst>
          </p:cNvPr>
          <p:cNvSpPr/>
          <p:nvPr/>
        </p:nvSpPr>
        <p:spPr>
          <a:xfrm rot="19549296">
            <a:off x="3692890" y="2128689"/>
            <a:ext cx="2027919" cy="5320847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noFill/>
          <a:ln w="19080">
            <a:solidFill>
              <a:srgbClr val="CC00CC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FBC1E54-3086-A945-85D1-F0956EFC051A}"/>
              </a:ext>
            </a:extLst>
          </p:cNvPr>
          <p:cNvSpPr txBox="1"/>
          <p:nvPr/>
        </p:nvSpPr>
        <p:spPr>
          <a:xfrm>
            <a:off x="672480" y="5835955"/>
            <a:ext cx="2619360" cy="77003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Often called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“model-based RL”</a:t>
            </a:r>
          </a:p>
        </p:txBody>
      </p:sp>
      <p:sp>
        <p:nvSpPr>
          <p:cNvPr id="6" name="Straight Connector 5">
            <a:extLst>
              <a:ext uri="{FF2B5EF4-FFF2-40B4-BE49-F238E27FC236}">
                <a16:creationId xmlns:a16="http://schemas.microsoft.com/office/drawing/2014/main" id="{185BB7BD-7FB1-9540-9540-3329426A3AE9}"/>
              </a:ext>
            </a:extLst>
          </p:cNvPr>
          <p:cNvSpPr/>
          <p:nvPr/>
        </p:nvSpPr>
        <p:spPr>
          <a:xfrm flipV="1">
            <a:off x="2651760" y="4921555"/>
            <a:ext cx="640079" cy="73151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52B46254-047E-DA4F-9E97-DC81EA8DE9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Planning vs Learning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A7A4664-46D9-B444-A064-2513D337960B}"/>
              </a:ext>
            </a:extLst>
          </p:cNvPr>
          <p:cNvSpPr txBox="1"/>
          <p:nvPr/>
        </p:nvSpPr>
        <p:spPr>
          <a:xfrm>
            <a:off x="457200" y="1828800"/>
            <a:ext cx="9337854" cy="4307867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Model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anything the agent can use to predict how the environment will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respond to its actions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Two types of models: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1. </a:t>
            </a: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Distribution model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description of all transition possibilities and their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		probabilities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2. </a:t>
            </a: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Sample model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a.k.a. a simulation model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– given a 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s,a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pair, the sample model returns next state &amp; 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– a sample model is often much easier to get than the distribution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model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0B2C0630-E995-9047-BCEF-ADBD8DFDE8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Models in RL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5B6115-3FAF-C587-245F-C53DBC8BFF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Next week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9EBD72-4F5C-D799-DED6-8F16830F1DC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Will be talking about partially observable and multi-agent RL</a:t>
            </a:r>
          </a:p>
          <a:p>
            <a:r>
              <a:rPr lang="en-US" dirty="0"/>
              <a:t>Start reading my book draft</a:t>
            </a:r>
          </a:p>
          <a:p>
            <a:pPr lvl="1"/>
            <a:r>
              <a:rPr lang="en-US" b="1" dirty="0"/>
              <a:t>An Initial Introduction to Cooperative Multi-Agent Reinforcement Learning</a:t>
            </a:r>
          </a:p>
          <a:p>
            <a:pPr lvl="1"/>
            <a:r>
              <a:rPr lang="en-US" dirty="0">
                <a:hlinkClick r:id="rId2"/>
              </a:rPr>
              <a:t>https://arxiv.org/abs/2405.06161</a:t>
            </a:r>
            <a:endParaRPr lang="en-US" dirty="0"/>
          </a:p>
          <a:p>
            <a:pPr lvl="1"/>
            <a:r>
              <a:rPr lang="en-US" dirty="0"/>
              <a:t>Comments are more than welcome over email, Teams, or in person!</a:t>
            </a:r>
          </a:p>
          <a:p>
            <a:pPr lvl="1"/>
            <a:r>
              <a:rPr lang="en-US" dirty="0"/>
              <a:t>Read at least the first 2 chapters (they are short and easy) for next week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842536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5CDB2D5-9853-C54B-AFB7-A9AD116380BB}"/>
              </a:ext>
            </a:extLst>
          </p:cNvPr>
          <p:cNvSpPr txBox="1"/>
          <p:nvPr/>
        </p:nvSpPr>
        <p:spPr>
          <a:xfrm>
            <a:off x="457200" y="1828800"/>
            <a:ext cx="9876720" cy="4307867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Model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anything the agent can use to predict how the environment will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respond to its actions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Two types of models: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1. </a:t>
            </a: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Distribution model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description of all transition possibilities and their 		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		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probabilities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2. </a:t>
            </a: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Sample model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a.k.a. a generative/simulation model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– given a </a:t>
            </a:r>
            <a:r>
              <a:rPr lang="en-US" sz="2200" b="0" i="1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s,a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pair, the sample model returns next state &amp; 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– a sample model is often much easier to get than the distribution 	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model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57751740-0F21-254E-9D48-E1A06D73F683}"/>
              </a:ext>
            </a:extLst>
          </p:cNvPr>
          <p:cNvSpPr/>
          <p:nvPr/>
        </p:nvSpPr>
        <p:spPr>
          <a:xfrm>
            <a:off x="3200400" y="1371599"/>
            <a:ext cx="5120639" cy="1371599"/>
          </a:xfrm>
          <a:custGeom>
            <a:avLst>
              <a:gd name="f0" fmla="val 2192"/>
              <a:gd name="f1" fmla="val 3133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 is how we defined “model”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at the beginning of this course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51D2314C-443E-8E4D-A944-A02A5D8DF445}"/>
              </a:ext>
            </a:extLst>
          </p:cNvPr>
          <p:cNvSpPr/>
          <p:nvPr/>
        </p:nvSpPr>
        <p:spPr>
          <a:xfrm>
            <a:off x="3931920" y="5669279"/>
            <a:ext cx="5120639" cy="1371599"/>
          </a:xfrm>
          <a:custGeom>
            <a:avLst>
              <a:gd name="f0" fmla="val 2180"/>
              <a:gd name="f1" fmla="val -474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 this section, we’re going to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use this type of model a lot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48E6D482-C054-3E4E-A530-0518EA607A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Models in RL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5CDB2D5-9853-C54B-AFB7-A9AD116380BB}"/>
              </a:ext>
            </a:extLst>
          </p:cNvPr>
          <p:cNvSpPr txBox="1"/>
          <p:nvPr/>
        </p:nvSpPr>
        <p:spPr>
          <a:xfrm>
            <a:off x="457200" y="1828800"/>
            <a:ext cx="9432442" cy="4632250"/>
          </a:xfrm>
          <a:prstGeom prst="rect">
            <a:avLst/>
          </a:prstGeom>
          <a:noFill/>
          <a:ln>
            <a:noFill/>
          </a:ln>
        </p:spPr>
        <p:txBody>
          <a:bodyPr wrap="squar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Planning</a:t>
            </a:r>
            <a:r>
              <a:rPr lang="en-US" sz="2200" b="0" i="0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 typically assumes you use the model to look more than one step into the future (e.g., testing and evaluating possible policies)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Two types of models: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1. </a:t>
            </a: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Distribution model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this is the typical planning case (use the distribution model to generate a full policy and then can execute that policy) --- this is what we did for dynamic programming (e.g., VI and PI)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2. </a:t>
            </a: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Sample model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this is used for ‘sample-based’ or online planning where you only have access to a simulator and are not generating a full policy (e.g., a single action at a times) --- this is what we’ll do for Monte-Carlo tree search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48E6D482-C054-3E4E-A530-0518EA607A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Planning vs learning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67434642-F0D0-2C4C-8F28-91E0B2AF8275}"/>
              </a:ext>
            </a:extLst>
          </p:cNvPr>
          <p:cNvSpPr/>
          <p:nvPr/>
        </p:nvSpPr>
        <p:spPr>
          <a:xfrm>
            <a:off x="3119377" y="6461050"/>
            <a:ext cx="5120639" cy="822960"/>
          </a:xfrm>
          <a:custGeom>
            <a:avLst>
              <a:gd name="f0" fmla="val 4176"/>
              <a:gd name="f1" fmla="val 249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Here, we’re using a sample model,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but we don’t learn the model</a:t>
            </a:r>
          </a:p>
        </p:txBody>
      </p:sp>
    </p:spTree>
    <p:extLst>
      <p:ext uri="{BB962C8B-B14F-4D97-AF65-F5344CB8AC3E}">
        <p14:creationId xmlns:p14="http://schemas.microsoft.com/office/powerpoint/2010/main" val="251759671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5CDB2D5-9853-C54B-AFB7-A9AD116380BB}"/>
              </a:ext>
            </a:extLst>
          </p:cNvPr>
          <p:cNvSpPr txBox="1"/>
          <p:nvPr/>
        </p:nvSpPr>
        <p:spPr>
          <a:xfrm>
            <a:off x="457200" y="1828800"/>
            <a:ext cx="9432442" cy="4632250"/>
          </a:xfrm>
          <a:prstGeom prst="rect">
            <a:avLst/>
          </a:prstGeom>
          <a:noFill/>
          <a:ln>
            <a:noFill/>
          </a:ln>
        </p:spPr>
        <p:txBody>
          <a:bodyPr wrap="squar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Planning</a:t>
            </a:r>
            <a:r>
              <a:rPr lang="en-US" sz="2200" b="0" i="0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 typically assumes you use the model to look more than one step into the future (e.g., testing and evaluating possible policies)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Two types of models: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1. </a:t>
            </a: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Distribution model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this is the typical planning case (use the distribution model to generate a full policy and then can execute that policy) --- this is what we did for dynamic programming (e.g., VI and PI)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2. </a:t>
            </a: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Sample model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this is used for ‘sample-based’ or online planning where you only have access to a simulator and are not generating a full policy (e.g., a single action at a times) --- this is what we’ll do for Monte-Carlo tree search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48E6D482-C054-3E4E-A530-0518EA607A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Planning vs learning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67434642-F0D0-2C4C-8F28-91E0B2AF8275}"/>
              </a:ext>
            </a:extLst>
          </p:cNvPr>
          <p:cNvSpPr/>
          <p:nvPr/>
        </p:nvSpPr>
        <p:spPr>
          <a:xfrm>
            <a:off x="1148787" y="6461050"/>
            <a:ext cx="7783050" cy="822960"/>
          </a:xfrm>
          <a:custGeom>
            <a:avLst>
              <a:gd name="f0" fmla="val 4176"/>
              <a:gd name="f1" fmla="val 249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Planning methods don’t learn the model by themselves</a:t>
            </a:r>
          </a:p>
        </p:txBody>
      </p:sp>
    </p:spTree>
    <p:extLst>
      <p:ext uri="{BB962C8B-B14F-4D97-AF65-F5344CB8AC3E}">
        <p14:creationId xmlns:p14="http://schemas.microsoft.com/office/powerpoint/2010/main" val="257883603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>
            <a:extLst>
              <a:ext uri="{FF2B5EF4-FFF2-40B4-BE49-F238E27FC236}">
                <a16:creationId xmlns:a16="http://schemas.microsoft.com/office/drawing/2014/main" id="{809583ED-14E0-8042-A623-CF53FB1C75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463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8131" name="Text Box 3">
            <a:extLst>
              <a:ext uri="{FF2B5EF4-FFF2-40B4-BE49-F238E27FC236}">
                <a16:creationId xmlns:a16="http://schemas.microsoft.com/office/drawing/2014/main" id="{92689F53-EAF2-0141-89F2-80CC31C756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Direct RL:		Do update directly using real experience</a:t>
            </a:r>
          </a:p>
        </p:txBody>
      </p:sp>
      <p:sp>
        <p:nvSpPr>
          <p:cNvPr id="48132" name="AutoShape 4">
            <a:extLst>
              <a:ext uri="{FF2B5EF4-FFF2-40B4-BE49-F238E27FC236}">
                <a16:creationId xmlns:a16="http://schemas.microsoft.com/office/drawing/2014/main" id="{5DB5C307-04F8-1740-91B2-EE0DEA328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3" y="3840163"/>
            <a:ext cx="7864475" cy="1920875"/>
          </a:xfrm>
          <a:prstGeom prst="roundRect">
            <a:avLst>
              <a:gd name="adj" fmla="val 79"/>
            </a:avLst>
          </a:prstGeom>
          <a:solidFill>
            <a:srgbClr val="EEEEE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3" name="AutoShape 5">
            <a:extLst>
              <a:ext uri="{FF2B5EF4-FFF2-40B4-BE49-F238E27FC236}">
                <a16:creationId xmlns:a16="http://schemas.microsoft.com/office/drawing/2014/main" id="{4B83EF70-79E3-D94E-912E-F9B5C9816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3530600"/>
            <a:ext cx="6858000" cy="365125"/>
          </a:xfrm>
          <a:prstGeom prst="roundRect">
            <a:avLst>
              <a:gd name="adj" fmla="val 431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Title 8">
            <a:extLst>
              <a:ext uri="{FF2B5EF4-FFF2-40B4-BE49-F238E27FC236}">
                <a16:creationId xmlns:a16="http://schemas.microsoft.com/office/drawing/2014/main" id="{961A8404-98FE-064A-A39F-46B7B3752E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/>
          <a:lstStyle/>
          <a:p>
            <a:r>
              <a:rPr lang="en-US" dirty="0"/>
              <a:t>Dyna-Q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>
            <a:extLst>
              <a:ext uri="{FF2B5EF4-FFF2-40B4-BE49-F238E27FC236}">
                <a16:creationId xmlns:a16="http://schemas.microsoft.com/office/drawing/2014/main" id="{A2A0A17B-9FEB-254C-B9F8-E83E3621F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463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9155" name="AutoShape 3">
            <a:extLst>
              <a:ext uri="{FF2B5EF4-FFF2-40B4-BE49-F238E27FC236}">
                <a16:creationId xmlns:a16="http://schemas.microsoft.com/office/drawing/2014/main" id="{1ED222E9-E6A8-914C-A34C-B213080A7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3840163"/>
            <a:ext cx="6858000" cy="365125"/>
          </a:xfrm>
          <a:prstGeom prst="roundRect">
            <a:avLst>
              <a:gd name="adj" fmla="val 431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56" name="Text Box 4">
            <a:extLst>
              <a:ext uri="{FF2B5EF4-FFF2-40B4-BE49-F238E27FC236}">
                <a16:creationId xmlns:a16="http://schemas.microsoft.com/office/drawing/2014/main" id="{C5C53CF2-03FC-7D46-8B4B-5D29432A9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Direct RL:		Do update directly using real experience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Indirect RL:	Learn model using real experience</a:t>
            </a:r>
          </a:p>
        </p:txBody>
      </p:sp>
      <p:sp>
        <p:nvSpPr>
          <p:cNvPr id="7" name="Title 8">
            <a:extLst>
              <a:ext uri="{FF2B5EF4-FFF2-40B4-BE49-F238E27FC236}">
                <a16:creationId xmlns:a16="http://schemas.microsoft.com/office/drawing/2014/main" id="{E3F8B2EA-39D2-C341-B6C0-E7594688DA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/>
          <a:lstStyle/>
          <a:p>
            <a:r>
              <a:rPr lang="en-US" dirty="0"/>
              <a:t>Dyna-Q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80" name="Text Box 4">
            <a:extLst>
              <a:ext uri="{FF2B5EF4-FFF2-40B4-BE49-F238E27FC236}">
                <a16:creationId xmlns:a16="http://schemas.microsoft.com/office/drawing/2014/main" id="{7860B33B-0245-424B-AC39-4386E7FC6F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887051"/>
            <a:ext cx="8686800" cy="6546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Direct RL:		Do update directly using real experience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Indirect RL:		Learn model using real experience,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then simulate experience using model, do ‘planning’ update using simulated experience</a:t>
            </a:r>
          </a:p>
        </p:txBody>
      </p:sp>
      <p:pic>
        <p:nvPicPr>
          <p:cNvPr id="50178" name="Picture 2">
            <a:extLst>
              <a:ext uri="{FF2B5EF4-FFF2-40B4-BE49-F238E27FC236}">
                <a16:creationId xmlns:a16="http://schemas.microsoft.com/office/drawing/2014/main" id="{58110B5F-157B-DF4A-9762-8067DC7E45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463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0179" name="AutoShape 3">
            <a:extLst>
              <a:ext uri="{FF2B5EF4-FFF2-40B4-BE49-F238E27FC236}">
                <a16:creationId xmlns:a16="http://schemas.microsoft.com/office/drawing/2014/main" id="{48C144DD-39FE-424B-86D7-A8E9E2454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525" y="4186238"/>
            <a:ext cx="6858000" cy="1609725"/>
          </a:xfrm>
          <a:prstGeom prst="roundRect">
            <a:avLst>
              <a:gd name="adj" fmla="val 97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" name="Title 8">
            <a:extLst>
              <a:ext uri="{FF2B5EF4-FFF2-40B4-BE49-F238E27FC236}">
                <a16:creationId xmlns:a16="http://schemas.microsoft.com/office/drawing/2014/main" id="{E09C7E1B-5445-6B4A-9022-C053F68DB8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69116"/>
          </a:xfrm>
        </p:spPr>
        <p:txBody>
          <a:bodyPr/>
          <a:lstStyle/>
          <a:p>
            <a:r>
              <a:rPr lang="en-US" dirty="0"/>
              <a:t>Dyna-Q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C948D1D-94D3-A94A-AB59-DCF9EF336D97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352" y="1377769"/>
            <a:ext cx="9475920" cy="437832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EBA69F5-B89C-9644-AA5D-0B9ED96D8BE9}"/>
              </a:ext>
            </a:extLst>
          </p:cNvPr>
          <p:cNvSpPr txBox="1"/>
          <p:nvPr/>
        </p:nvSpPr>
        <p:spPr>
          <a:xfrm>
            <a:off x="457200" y="6050088"/>
            <a:ext cx="9134914" cy="73964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u="none"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 version assumes deterministic transitions and rewards, how would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u="none"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y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ou extend it to the stochastic case?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D5C75197-DC8F-0A4D-A4A3-9F3A8B3827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36949"/>
          </a:xfrm>
        </p:spPr>
        <p:txBody>
          <a:bodyPr/>
          <a:lstStyle/>
          <a:p>
            <a:r>
              <a:rPr lang="en-US" dirty="0"/>
              <a:t>Question</a:t>
            </a:r>
          </a:p>
        </p:txBody>
      </p:sp>
    </p:spTree>
    <p:extLst>
      <p:ext uri="{BB962C8B-B14F-4D97-AF65-F5344CB8AC3E}">
        <p14:creationId xmlns:p14="http://schemas.microsoft.com/office/powerpoint/2010/main" val="354546352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C948D1D-94D3-A94A-AB59-DCF9EF336D97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352" y="1377769"/>
            <a:ext cx="9475920" cy="437832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EBA69F5-B89C-9644-AA5D-0B9ED96D8BE9}"/>
              </a:ext>
            </a:extLst>
          </p:cNvPr>
          <p:cNvSpPr txBox="1"/>
          <p:nvPr/>
        </p:nvSpPr>
        <p:spPr>
          <a:xfrm>
            <a:off x="457200" y="6050088"/>
            <a:ext cx="5340542" cy="41526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u="none"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Modern versions learn a NN for a model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D5C75197-DC8F-0A4D-A4A3-9F3A8B3827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36949"/>
          </a:xfrm>
        </p:spPr>
        <p:txBody>
          <a:bodyPr/>
          <a:lstStyle/>
          <a:p>
            <a:r>
              <a:rPr lang="en-US" dirty="0"/>
              <a:t>Question</a:t>
            </a:r>
          </a:p>
        </p:txBody>
      </p:sp>
    </p:spTree>
    <p:extLst>
      <p:ext uri="{BB962C8B-B14F-4D97-AF65-F5344CB8AC3E}">
        <p14:creationId xmlns:p14="http://schemas.microsoft.com/office/powerpoint/2010/main" val="334837361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3D6452E-403A-4F43-AA39-FCB947C9D462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914400" y="1230853"/>
            <a:ext cx="8452440" cy="6224400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7FF9E132-3E0E-B142-8342-1934AF4C84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66559"/>
          </a:xfrm>
        </p:spPr>
        <p:txBody>
          <a:bodyPr/>
          <a:lstStyle/>
          <a:p>
            <a:r>
              <a:rPr lang="en-US" dirty="0"/>
              <a:t>Dyna-Q on a Simple Maze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3D6452E-403A-4F43-AA39-FCB947C9D462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168581" y="1172978"/>
            <a:ext cx="7743463" cy="5702307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7FF9E132-3E0E-B142-8342-1934AF4C84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66559"/>
          </a:xfrm>
        </p:spPr>
        <p:txBody>
          <a:bodyPr/>
          <a:lstStyle/>
          <a:p>
            <a:r>
              <a:rPr lang="en-US" dirty="0"/>
              <a:t>Dyna-Q on a Simple Maze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0703DB0-914E-BB4C-A0A8-4EBA5738E6CA}"/>
              </a:ext>
            </a:extLst>
          </p:cNvPr>
          <p:cNvSpPr txBox="1"/>
          <p:nvPr/>
        </p:nvSpPr>
        <p:spPr>
          <a:xfrm>
            <a:off x="1780349" y="6972525"/>
            <a:ext cx="65199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Would the results look as good if the domain was stochastic?</a:t>
            </a:r>
          </a:p>
        </p:txBody>
      </p:sp>
    </p:spTree>
    <p:extLst>
      <p:ext uri="{BB962C8B-B14F-4D97-AF65-F5344CB8AC3E}">
        <p14:creationId xmlns:p14="http://schemas.microsoft.com/office/powerpoint/2010/main" val="387880291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25C7C1-B356-CB4A-BE19-083CC8122E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Reinforcement Learning </a:t>
            </a:r>
            <a:r>
              <a:rPr lang="en-US" dirty="0" err="1"/>
              <a:t>Sucesses</a:t>
            </a:r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216E85D-980B-6341-A831-FE550C80FB5A}"/>
              </a:ext>
            </a:extLst>
          </p:cNvPr>
          <p:cNvSpPr txBox="1"/>
          <p:nvPr/>
        </p:nvSpPr>
        <p:spPr>
          <a:xfrm>
            <a:off x="5117995" y="4626345"/>
            <a:ext cx="4671472" cy="4739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80" dirty="0"/>
              <a:t>Nuclear fusion (Google DeepMind)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41C02DF-2506-8D48-BCFC-4204F22C3F90}"/>
              </a:ext>
            </a:extLst>
          </p:cNvPr>
          <p:cNvSpPr txBox="1"/>
          <p:nvPr/>
        </p:nvSpPr>
        <p:spPr>
          <a:xfrm>
            <a:off x="828696" y="4654970"/>
            <a:ext cx="2617511" cy="4739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80" dirty="0"/>
              <a:t>GT Sophy (Sony AI)</a:t>
            </a:r>
          </a:p>
        </p:txBody>
      </p:sp>
      <p:pic>
        <p:nvPicPr>
          <p:cNvPr id="1026" name="Picture 2" descr="Adaptable Artificial Intelligences : gt sophy">
            <a:extLst>
              <a:ext uri="{FF2B5EF4-FFF2-40B4-BE49-F238E27FC236}">
                <a16:creationId xmlns:a16="http://schemas.microsoft.com/office/drawing/2014/main" id="{7A6C4794-72C5-2D43-8555-9040E0A415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491" y="2326659"/>
            <a:ext cx="3494393" cy="23283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ACD9CD29-AB15-234F-815C-35BC0C48D7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8290" y="2386966"/>
            <a:ext cx="4011930" cy="2211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0200646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421A5B0-4341-2045-8AF9-088FB315AD97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040" y="1968736"/>
            <a:ext cx="9391320" cy="341927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62B5D84-AEF5-A14A-BCCD-BA485C2AF292}"/>
              </a:ext>
            </a:extLst>
          </p:cNvPr>
          <p:cNvSpPr txBox="1"/>
          <p:nvPr/>
        </p:nvSpPr>
        <p:spPr>
          <a:xfrm>
            <a:off x="457200" y="5548936"/>
            <a:ext cx="9575548" cy="106403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Policies found using Q-learning vs dyna-Q halfway through second episode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dyna-Q w/ n=50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optimal policy after three episodes!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16BBCCA0-210F-E246-BCE0-010F515646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does Dyna-Q do so well?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CAF478D-9F36-AC4C-A4A3-C0763D396157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040" y="1852990"/>
            <a:ext cx="9391320" cy="3419279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7ABA9E0-DBB6-F84D-976B-1165EB085B3C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308160" y="5546590"/>
            <a:ext cx="9475920" cy="1371599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8">
            <a:extLst>
              <a:ext uri="{FF2B5EF4-FFF2-40B4-BE49-F238E27FC236}">
                <a16:creationId xmlns:a16="http://schemas.microsoft.com/office/drawing/2014/main" id="{C12BB2AD-A4B6-1541-9E17-DF6239A563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Think-pair-share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When the model is wrong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When the model is wrong</a:t>
            </a:r>
          </a:p>
        </p:txBody>
      </p:sp>
      <p:sp>
        <p:nvSpPr>
          <p:cNvPr id="165" name="So far we have considered models, that:…"/>
          <p:cNvSpPr txBox="1">
            <a:spLocks noGrp="1"/>
          </p:cNvSpPr>
          <p:nvPr>
            <p:ph type="body" idx="1"/>
          </p:nvPr>
        </p:nvSpPr>
        <p:spPr>
          <a:xfrm>
            <a:off x="693043" y="1782501"/>
            <a:ext cx="8694539" cy="5026457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spcBef>
                <a:spcPts val="565"/>
              </a:spcBef>
            </a:pPr>
            <a:r>
              <a:rPr sz="2200" dirty="0"/>
              <a:t>So far we have considered models, that:</a:t>
            </a:r>
          </a:p>
          <a:p>
            <a:pPr lvl="1">
              <a:spcBef>
                <a:spcPts val="565"/>
              </a:spcBef>
            </a:pPr>
            <a:r>
              <a:rPr sz="2200" dirty="0"/>
              <a:t>Start empty and are always updated with correct info.</a:t>
            </a:r>
          </a:p>
          <a:p>
            <a:pPr>
              <a:spcBef>
                <a:spcPts val="565"/>
              </a:spcBef>
            </a:pPr>
            <a:r>
              <a:rPr sz="2200" dirty="0"/>
              <a:t>The model can be wrong! Because:</a:t>
            </a:r>
          </a:p>
          <a:p>
            <a:pPr lvl="1">
              <a:spcBef>
                <a:spcPts val="565"/>
              </a:spcBef>
            </a:pPr>
            <a:r>
              <a:rPr sz="2200" dirty="0"/>
              <a:t>environment might be stochastic and we have only seen a few samples</a:t>
            </a:r>
          </a:p>
          <a:p>
            <a:pPr lvl="1">
              <a:spcBef>
                <a:spcPts val="565"/>
              </a:spcBef>
            </a:pPr>
            <a:r>
              <a:rPr sz="2200" dirty="0"/>
              <a:t>the environment has changed</a:t>
            </a:r>
          </a:p>
          <a:p>
            <a:pPr>
              <a:spcBef>
                <a:spcPts val="565"/>
              </a:spcBef>
            </a:pPr>
            <a:r>
              <a:rPr sz="2200" dirty="0"/>
              <a:t>Planning is likely to compute a suboptimal policy in this case</a:t>
            </a:r>
          </a:p>
          <a:p>
            <a:pPr lvl="1">
              <a:spcBef>
                <a:spcPts val="565"/>
              </a:spcBef>
            </a:pPr>
            <a:endParaRPr sz="2200" dirty="0"/>
          </a:p>
          <a:p>
            <a:pPr>
              <a:spcBef>
                <a:spcPts val="565"/>
              </a:spcBef>
            </a:pPr>
            <a:r>
              <a:rPr sz="2200" dirty="0"/>
              <a:t>Imagine the world changed, and:</a:t>
            </a:r>
          </a:p>
          <a:p>
            <a:pPr lvl="1">
              <a:spcBef>
                <a:spcPts val="565"/>
              </a:spcBef>
            </a:pPr>
            <a:r>
              <a:rPr sz="2200" dirty="0"/>
              <a:t>The suboptimal policy leads to discovery and correction of the modeling error</a:t>
            </a:r>
          </a:p>
        </p:txBody>
      </p:sp>
    </p:spTree>
    <p:extLst>
      <p:ext uri="{BB962C8B-B14F-4D97-AF65-F5344CB8AC3E}">
        <p14:creationId xmlns:p14="http://schemas.microsoft.com/office/powerpoint/2010/main" val="235235647"/>
      </p:ext>
    </p:extLst>
  </p:cSld>
  <p:clrMapOvr>
    <a:masterClrMapping/>
  </p:clrMapOvr>
  <p:transition spd="med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1D83636-EF66-BA4A-8D28-32B35E7149D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005840" y="1412671"/>
            <a:ext cx="6217919" cy="539496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32052DF-050B-0946-A767-639740B4A18E}"/>
              </a:ext>
            </a:extLst>
          </p:cNvPr>
          <p:cNvSpPr txBox="1"/>
          <p:nvPr/>
        </p:nvSpPr>
        <p:spPr>
          <a:xfrm>
            <a:off x="7589519" y="1743150"/>
            <a:ext cx="2033999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(SB, Example 8.2)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41C56823-D087-8043-A63F-FFBFA861DAB4}"/>
              </a:ext>
            </a:extLst>
          </p:cNvPr>
          <p:cNvSpPr/>
          <p:nvPr/>
        </p:nvSpPr>
        <p:spPr>
          <a:xfrm>
            <a:off x="2128584" y="6797773"/>
            <a:ext cx="3728206" cy="696240"/>
          </a:xfrm>
          <a:custGeom>
            <a:avLst>
              <a:gd name="f0" fmla="val 10561"/>
              <a:gd name="f1" fmla="val -2822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Environment changes here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13C2EB67-1852-C341-BD23-1FFA34D1F4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28605"/>
          </a:xfrm>
        </p:spPr>
        <p:txBody>
          <a:bodyPr>
            <a:normAutofit/>
          </a:bodyPr>
          <a:lstStyle/>
          <a:p>
            <a:r>
              <a:rPr lang="en-US" sz="4400" dirty="0"/>
              <a:t>What happens with incorrect model?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BF5DFF7-11E7-714C-B961-78B277632C1A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371600" y="1145892"/>
            <a:ext cx="5991775" cy="5198747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B1078CB-6451-BE46-80DE-BFA458128B2E}"/>
              </a:ext>
            </a:extLst>
          </p:cNvPr>
          <p:cNvSpPr txBox="1"/>
          <p:nvPr/>
        </p:nvSpPr>
        <p:spPr>
          <a:xfrm>
            <a:off x="7589519" y="1280159"/>
            <a:ext cx="2033999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(SB, Example 8.2)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8190296-470B-124E-91AB-2382234F58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77675"/>
          </a:xfrm>
        </p:spPr>
        <p:txBody>
          <a:bodyPr/>
          <a:lstStyle/>
          <a:p>
            <a:r>
              <a:rPr lang="en-US" dirty="0"/>
              <a:t>Think-pair-share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A3830490-EAA1-6844-9B4C-E143BC7C453F}"/>
              </a:ext>
            </a:extLst>
          </p:cNvPr>
          <p:cNvSpPr/>
          <p:nvPr/>
        </p:nvSpPr>
        <p:spPr>
          <a:xfrm>
            <a:off x="115747" y="6229497"/>
            <a:ext cx="9838481" cy="1409798"/>
          </a:xfrm>
          <a:custGeom>
            <a:avLst>
              <a:gd name="f0" fmla="val 7405"/>
              <a:gd name="f1" fmla="val 2154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Questions: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why does dyna-Q stop getting reward?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why does it start again?</a:t>
            </a:r>
          </a:p>
          <a:p>
            <a:pPr hangingPunct="0"/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	– what would happen if the change was the other way around (in either case)?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A7A9046D-981D-3348-B556-63CAF63671A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464314" y="1280159"/>
            <a:ext cx="6040827" cy="5168295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B1078CB-6451-BE46-80DE-BFA458128B2E}"/>
              </a:ext>
            </a:extLst>
          </p:cNvPr>
          <p:cNvSpPr txBox="1"/>
          <p:nvPr/>
        </p:nvSpPr>
        <p:spPr>
          <a:xfrm>
            <a:off x="7589519" y="1280159"/>
            <a:ext cx="2033999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(SB, Example 8.2)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8190296-470B-124E-91AB-2382234F58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77675"/>
          </a:xfrm>
        </p:spPr>
        <p:txBody>
          <a:bodyPr/>
          <a:lstStyle/>
          <a:p>
            <a:r>
              <a:rPr lang="en-US" dirty="0"/>
              <a:t>Think-pair-share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42201A85-B367-A54A-9946-88DF6662A0E6}"/>
              </a:ext>
            </a:extLst>
          </p:cNvPr>
          <p:cNvSpPr/>
          <p:nvPr/>
        </p:nvSpPr>
        <p:spPr>
          <a:xfrm>
            <a:off x="115747" y="6229497"/>
            <a:ext cx="9838481" cy="1409798"/>
          </a:xfrm>
          <a:custGeom>
            <a:avLst>
              <a:gd name="f0" fmla="val 7405"/>
              <a:gd name="f1" fmla="val 2154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Questions: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why does dyna-Q stop getting reward?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why does it start again?</a:t>
            </a:r>
          </a:p>
          <a:p>
            <a:pPr hangingPunct="0"/>
            <a:r>
              <a:rPr lang="en-US" sz="2000" dirty="0">
                <a:latin typeface="Liberation Sans" pitchFamily="18"/>
                <a:ea typeface="Noto Sans CJK SC Regular" pitchFamily="2"/>
                <a:cs typeface="FreeSans" pitchFamily="2"/>
              </a:rPr>
              <a:t>	– what would happen if the change was the other way around (in either case)?</a:t>
            </a:r>
          </a:p>
        </p:txBody>
      </p:sp>
    </p:spTree>
    <p:extLst>
      <p:ext uri="{BB962C8B-B14F-4D97-AF65-F5344CB8AC3E}">
        <p14:creationId xmlns:p14="http://schemas.microsoft.com/office/powerpoint/2010/main" val="294992206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4102CC-EBBD-E94B-838F-BADA6E5519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Dyna-Q+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2708A2-5F8D-734D-BE89-8A0B1147E2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0309" y="2070289"/>
            <a:ext cx="8958805" cy="4796544"/>
          </a:xfrm>
        </p:spPr>
        <p:txBody>
          <a:bodyPr>
            <a:normAutofit fontScale="85000" lnSpcReduction="20000"/>
          </a:bodyPr>
          <a:lstStyle/>
          <a:p>
            <a:r>
              <a:rPr lang="en-US" dirty="0"/>
              <a:t>Even with e-greedy policy Dyna-Q won’t explore enough to find new path</a:t>
            </a:r>
          </a:p>
          <a:p>
            <a:r>
              <a:rPr lang="en-US" dirty="0"/>
              <a:t>Dyna-Q+ uses an “exploration bonus” (like UCB):</a:t>
            </a:r>
          </a:p>
          <a:p>
            <a:endParaRPr lang="en-US" dirty="0"/>
          </a:p>
          <a:p>
            <a:pPr lvl="1"/>
            <a:r>
              <a:rPr lang="en-US" dirty="0"/>
              <a:t>Keeps track of time since each state-action pair was tried for real</a:t>
            </a:r>
          </a:p>
          <a:p>
            <a:endParaRPr lang="en-US" dirty="0"/>
          </a:p>
          <a:p>
            <a:pPr lvl="1"/>
            <a:r>
              <a:rPr lang="en-US" dirty="0"/>
              <a:t>An extra reward is added for transitions caused by state-action pairs related to how long ago they were tried: the longer unvisited, the more reward for visiting</a:t>
            </a:r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pPr lvl="1"/>
            <a:r>
              <a:rPr lang="en-US" dirty="0"/>
              <a:t>What impact does adding this exploration bonus have?</a:t>
            </a:r>
          </a:p>
        </p:txBody>
      </p:sp>
      <p:pic>
        <p:nvPicPr>
          <p:cNvPr id="4" name="droppedImage.pdf" descr="droppedImage.pdf">
            <a:extLst>
              <a:ext uri="{FF2B5EF4-FFF2-40B4-BE49-F238E27FC236}">
                <a16:creationId xmlns:a16="http://schemas.microsoft.com/office/drawing/2014/main" id="{B4B04CA5-D8A9-0949-93C6-59FB48A086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92090" y="5181923"/>
            <a:ext cx="1917700" cy="536956"/>
          </a:xfrm>
          <a:prstGeom prst="rect">
            <a:avLst/>
          </a:prstGeom>
          <a:ln w="12700"/>
        </p:spPr>
      </p:pic>
      <p:sp>
        <p:nvSpPr>
          <p:cNvPr id="5" name="Line">
            <a:extLst>
              <a:ext uri="{FF2B5EF4-FFF2-40B4-BE49-F238E27FC236}">
                <a16:creationId xmlns:a16="http://schemas.microsoft.com/office/drawing/2014/main" id="{903B8FDA-882E-8749-8999-866589C57019}"/>
              </a:ext>
            </a:extLst>
          </p:cNvPr>
          <p:cNvSpPr/>
          <p:nvPr/>
        </p:nvSpPr>
        <p:spPr>
          <a:xfrm>
            <a:off x="4425846" y="5499777"/>
            <a:ext cx="848175" cy="1704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264" h="12825" extrusionOk="0">
                <a:moveTo>
                  <a:pt x="19264" y="6664"/>
                </a:moveTo>
                <a:cubicBezTo>
                  <a:pt x="15465" y="9533"/>
                  <a:pt x="10915" y="18415"/>
                  <a:pt x="4290" y="7615"/>
                </a:cubicBezTo>
                <a:cubicBezTo>
                  <a:pt x="-2336" y="-3185"/>
                  <a:pt x="689" y="668"/>
                  <a:pt x="689" y="668"/>
                </a:cubicBezTo>
              </a:path>
            </a:pathLst>
          </a:custGeom>
          <a:ln w="12700">
            <a:solidFill>
              <a:srgbClr val="942193"/>
            </a:solidFill>
            <a:tailEnd type="triangle"/>
          </a:ln>
        </p:spPr>
        <p:txBody>
          <a:bodyPr lIns="50800" tIns="50800" rIns="50800" bIns="50800"/>
          <a:lstStyle/>
          <a:p>
            <a:pPr marL="40639" marR="40639" defTabSz="914400">
              <a:defRPr sz="2400">
                <a:uFill>
                  <a:solidFill>
                    <a:srgbClr val="000000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endParaRPr/>
          </a:p>
        </p:txBody>
      </p:sp>
      <p:sp>
        <p:nvSpPr>
          <p:cNvPr id="6" name="time since last visiting…">
            <a:extLst>
              <a:ext uri="{FF2B5EF4-FFF2-40B4-BE49-F238E27FC236}">
                <a16:creationId xmlns:a16="http://schemas.microsoft.com/office/drawing/2014/main" id="{A801215D-5E55-2447-A94A-35A87E764064}"/>
              </a:ext>
            </a:extLst>
          </p:cNvPr>
          <p:cNvSpPr txBox="1"/>
          <p:nvPr/>
        </p:nvSpPr>
        <p:spPr>
          <a:xfrm>
            <a:off x="5040312" y="5270823"/>
            <a:ext cx="2079487" cy="584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marL="40639" marR="40639" algn="ctr" defTabSz="914400">
              <a:defRPr sz="1600">
                <a:solidFill>
                  <a:srgbClr val="942193"/>
                </a:solidFill>
                <a:uFill>
                  <a:solidFill>
                    <a:srgbClr val="942193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r>
              <a:rPr dirty="0"/>
              <a:t>time since last visiting </a:t>
            </a:r>
          </a:p>
          <a:p>
            <a:pPr marL="40639" marR="40639" algn="ctr" defTabSz="914400">
              <a:defRPr sz="1600">
                <a:solidFill>
                  <a:srgbClr val="942193"/>
                </a:solidFill>
                <a:uFill>
                  <a:solidFill>
                    <a:srgbClr val="942193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r>
              <a:rPr dirty="0"/>
              <a:t>the state-action pair</a:t>
            </a:r>
          </a:p>
        </p:txBody>
      </p:sp>
      <p:sp>
        <p:nvSpPr>
          <p:cNvPr id="7" name="Line">
            <a:extLst>
              <a:ext uri="{FF2B5EF4-FFF2-40B4-BE49-F238E27FC236}">
                <a16:creationId xmlns:a16="http://schemas.microsoft.com/office/drawing/2014/main" id="{6E2A5798-AF2C-2E45-BC12-C5E2A52F9D67}"/>
              </a:ext>
            </a:extLst>
          </p:cNvPr>
          <p:cNvSpPr/>
          <p:nvPr/>
        </p:nvSpPr>
        <p:spPr>
          <a:xfrm rot="10191219" flipV="1">
            <a:off x="2846826" y="5742104"/>
            <a:ext cx="833787" cy="1949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264" h="12825" extrusionOk="0">
                <a:moveTo>
                  <a:pt x="19264" y="6664"/>
                </a:moveTo>
                <a:cubicBezTo>
                  <a:pt x="15465" y="9533"/>
                  <a:pt x="10915" y="18415"/>
                  <a:pt x="4290" y="7615"/>
                </a:cubicBezTo>
                <a:cubicBezTo>
                  <a:pt x="-2336" y="-3185"/>
                  <a:pt x="689" y="668"/>
                  <a:pt x="689" y="668"/>
                </a:cubicBezTo>
              </a:path>
            </a:pathLst>
          </a:custGeom>
          <a:ln w="12700">
            <a:solidFill>
              <a:srgbClr val="942193"/>
            </a:solidFill>
            <a:tailEnd type="triangle"/>
          </a:ln>
        </p:spPr>
        <p:txBody>
          <a:bodyPr lIns="50800" tIns="50800" rIns="50800" bIns="50800"/>
          <a:lstStyle/>
          <a:p>
            <a:pPr marL="40639" marR="40639" defTabSz="914400">
              <a:defRPr sz="2400">
                <a:uFill>
                  <a:solidFill>
                    <a:srgbClr val="000000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endParaRPr/>
          </a:p>
        </p:txBody>
      </p:sp>
      <p:sp>
        <p:nvSpPr>
          <p:cNvPr id="8" name="time since last visiting…">
            <a:extLst>
              <a:ext uri="{FF2B5EF4-FFF2-40B4-BE49-F238E27FC236}">
                <a16:creationId xmlns:a16="http://schemas.microsoft.com/office/drawing/2014/main" id="{04BD2186-0D37-9744-97DC-B043057DF945}"/>
              </a:ext>
            </a:extLst>
          </p:cNvPr>
          <p:cNvSpPr txBox="1"/>
          <p:nvPr/>
        </p:nvSpPr>
        <p:spPr>
          <a:xfrm>
            <a:off x="887900" y="5590967"/>
            <a:ext cx="2045753" cy="59503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marL="40639" marR="40639" algn="ctr" defTabSz="914400">
              <a:defRPr sz="1600">
                <a:solidFill>
                  <a:srgbClr val="942193"/>
                </a:solidFill>
                <a:uFill>
                  <a:solidFill>
                    <a:srgbClr val="942193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r>
              <a:rPr lang="en-US" dirty="0"/>
              <a:t>some small constant</a:t>
            </a:r>
          </a:p>
          <a:p>
            <a:pPr marL="40639" marR="40639" algn="ctr" defTabSz="914400">
              <a:defRPr sz="1600">
                <a:solidFill>
                  <a:srgbClr val="942193"/>
                </a:solidFill>
                <a:uFill>
                  <a:solidFill>
                    <a:srgbClr val="942193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r>
              <a:rPr lang="en-US" dirty="0"/>
              <a:t>to balance exploration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7526241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4102CC-EBBD-E94B-838F-BADA6E5519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Dyna-Q+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2708A2-5F8D-734D-BE89-8A0B1147E2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0309" y="2070289"/>
            <a:ext cx="8958805" cy="4796544"/>
          </a:xfrm>
        </p:spPr>
        <p:txBody>
          <a:bodyPr>
            <a:normAutofit fontScale="85000" lnSpcReduction="20000"/>
          </a:bodyPr>
          <a:lstStyle/>
          <a:p>
            <a:r>
              <a:rPr lang="en-US" dirty="0"/>
              <a:t>Even with e-greedy policy Dyna-Q won’t explore enough to find new path</a:t>
            </a:r>
          </a:p>
          <a:p>
            <a:r>
              <a:rPr lang="en-US" dirty="0"/>
              <a:t>Dyna-Q+ uses an “exploration bonus” (like UCB):</a:t>
            </a:r>
          </a:p>
          <a:p>
            <a:endParaRPr lang="en-US" dirty="0"/>
          </a:p>
          <a:p>
            <a:pPr lvl="1"/>
            <a:r>
              <a:rPr lang="en-US" dirty="0"/>
              <a:t>Keeps track of time since each state-action pair was tried for real</a:t>
            </a:r>
          </a:p>
          <a:p>
            <a:endParaRPr lang="en-US" dirty="0"/>
          </a:p>
          <a:p>
            <a:pPr lvl="1"/>
            <a:r>
              <a:rPr lang="en-US" dirty="0"/>
              <a:t>An extra reward is added for transitions caused by state-action pairs related to how long ago they were tried: the longer unvisited, the more reward for visiting</a:t>
            </a:r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pPr lvl="1"/>
            <a:r>
              <a:rPr lang="en-US" dirty="0"/>
              <a:t>The agent actually “plans” how to visit long unvisited states</a:t>
            </a:r>
          </a:p>
        </p:txBody>
      </p:sp>
      <p:pic>
        <p:nvPicPr>
          <p:cNvPr id="4" name="droppedImage.pdf" descr="droppedImage.pdf">
            <a:extLst>
              <a:ext uri="{FF2B5EF4-FFF2-40B4-BE49-F238E27FC236}">
                <a16:creationId xmlns:a16="http://schemas.microsoft.com/office/drawing/2014/main" id="{B4B04CA5-D8A9-0949-93C6-59FB48A086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92090" y="5181923"/>
            <a:ext cx="1917700" cy="536956"/>
          </a:xfrm>
          <a:prstGeom prst="rect">
            <a:avLst/>
          </a:prstGeom>
          <a:ln w="12700"/>
        </p:spPr>
      </p:pic>
      <p:sp>
        <p:nvSpPr>
          <p:cNvPr id="5" name="Line">
            <a:extLst>
              <a:ext uri="{FF2B5EF4-FFF2-40B4-BE49-F238E27FC236}">
                <a16:creationId xmlns:a16="http://schemas.microsoft.com/office/drawing/2014/main" id="{903B8FDA-882E-8749-8999-866589C57019}"/>
              </a:ext>
            </a:extLst>
          </p:cNvPr>
          <p:cNvSpPr/>
          <p:nvPr/>
        </p:nvSpPr>
        <p:spPr>
          <a:xfrm>
            <a:off x="4425846" y="5499777"/>
            <a:ext cx="848175" cy="1704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264" h="12825" extrusionOk="0">
                <a:moveTo>
                  <a:pt x="19264" y="6664"/>
                </a:moveTo>
                <a:cubicBezTo>
                  <a:pt x="15465" y="9533"/>
                  <a:pt x="10915" y="18415"/>
                  <a:pt x="4290" y="7615"/>
                </a:cubicBezTo>
                <a:cubicBezTo>
                  <a:pt x="-2336" y="-3185"/>
                  <a:pt x="689" y="668"/>
                  <a:pt x="689" y="668"/>
                </a:cubicBezTo>
              </a:path>
            </a:pathLst>
          </a:custGeom>
          <a:ln w="12700">
            <a:solidFill>
              <a:srgbClr val="942193"/>
            </a:solidFill>
            <a:tailEnd type="triangle"/>
          </a:ln>
        </p:spPr>
        <p:txBody>
          <a:bodyPr lIns="50800" tIns="50800" rIns="50800" bIns="50800"/>
          <a:lstStyle/>
          <a:p>
            <a:pPr marL="40639" marR="40639" defTabSz="914400">
              <a:defRPr sz="2400">
                <a:uFill>
                  <a:solidFill>
                    <a:srgbClr val="000000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endParaRPr/>
          </a:p>
        </p:txBody>
      </p:sp>
      <p:sp>
        <p:nvSpPr>
          <p:cNvPr id="6" name="time since last visiting…">
            <a:extLst>
              <a:ext uri="{FF2B5EF4-FFF2-40B4-BE49-F238E27FC236}">
                <a16:creationId xmlns:a16="http://schemas.microsoft.com/office/drawing/2014/main" id="{A801215D-5E55-2447-A94A-35A87E764064}"/>
              </a:ext>
            </a:extLst>
          </p:cNvPr>
          <p:cNvSpPr txBox="1"/>
          <p:nvPr/>
        </p:nvSpPr>
        <p:spPr>
          <a:xfrm>
            <a:off x="5040312" y="5270823"/>
            <a:ext cx="2079487" cy="584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marL="40639" marR="40639" algn="ctr" defTabSz="914400">
              <a:defRPr sz="1600">
                <a:solidFill>
                  <a:srgbClr val="942193"/>
                </a:solidFill>
                <a:uFill>
                  <a:solidFill>
                    <a:srgbClr val="942193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r>
              <a:rPr dirty="0"/>
              <a:t>time since last visiting </a:t>
            </a:r>
          </a:p>
          <a:p>
            <a:pPr marL="40639" marR="40639" algn="ctr" defTabSz="914400">
              <a:defRPr sz="1600">
                <a:solidFill>
                  <a:srgbClr val="942193"/>
                </a:solidFill>
                <a:uFill>
                  <a:solidFill>
                    <a:srgbClr val="942193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r>
              <a:rPr dirty="0"/>
              <a:t>the state-action pair</a:t>
            </a:r>
          </a:p>
        </p:txBody>
      </p:sp>
      <p:sp>
        <p:nvSpPr>
          <p:cNvPr id="7" name="Line">
            <a:extLst>
              <a:ext uri="{FF2B5EF4-FFF2-40B4-BE49-F238E27FC236}">
                <a16:creationId xmlns:a16="http://schemas.microsoft.com/office/drawing/2014/main" id="{6E2A5798-AF2C-2E45-BC12-C5E2A52F9D67}"/>
              </a:ext>
            </a:extLst>
          </p:cNvPr>
          <p:cNvSpPr/>
          <p:nvPr/>
        </p:nvSpPr>
        <p:spPr>
          <a:xfrm rot="10191219" flipV="1">
            <a:off x="2846826" y="5742104"/>
            <a:ext cx="833787" cy="1949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264" h="12825" extrusionOk="0">
                <a:moveTo>
                  <a:pt x="19264" y="6664"/>
                </a:moveTo>
                <a:cubicBezTo>
                  <a:pt x="15465" y="9533"/>
                  <a:pt x="10915" y="18415"/>
                  <a:pt x="4290" y="7615"/>
                </a:cubicBezTo>
                <a:cubicBezTo>
                  <a:pt x="-2336" y="-3185"/>
                  <a:pt x="689" y="668"/>
                  <a:pt x="689" y="668"/>
                </a:cubicBezTo>
              </a:path>
            </a:pathLst>
          </a:custGeom>
          <a:ln w="12700">
            <a:solidFill>
              <a:srgbClr val="942193"/>
            </a:solidFill>
            <a:tailEnd type="triangle"/>
          </a:ln>
        </p:spPr>
        <p:txBody>
          <a:bodyPr lIns="50800" tIns="50800" rIns="50800" bIns="50800"/>
          <a:lstStyle/>
          <a:p>
            <a:pPr marL="40639" marR="40639" defTabSz="914400">
              <a:defRPr sz="2400">
                <a:uFill>
                  <a:solidFill>
                    <a:srgbClr val="000000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endParaRPr/>
          </a:p>
        </p:txBody>
      </p:sp>
      <p:sp>
        <p:nvSpPr>
          <p:cNvPr id="8" name="time since last visiting…">
            <a:extLst>
              <a:ext uri="{FF2B5EF4-FFF2-40B4-BE49-F238E27FC236}">
                <a16:creationId xmlns:a16="http://schemas.microsoft.com/office/drawing/2014/main" id="{04BD2186-0D37-9744-97DC-B043057DF945}"/>
              </a:ext>
            </a:extLst>
          </p:cNvPr>
          <p:cNvSpPr txBox="1"/>
          <p:nvPr/>
        </p:nvSpPr>
        <p:spPr>
          <a:xfrm>
            <a:off x="887900" y="5590967"/>
            <a:ext cx="2045753" cy="59503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50800" tIns="50800" rIns="50800" bIns="50800">
            <a:spAutoFit/>
          </a:bodyPr>
          <a:lstStyle/>
          <a:p>
            <a:pPr marL="40639" marR="40639" algn="ctr" defTabSz="914400">
              <a:defRPr sz="1600">
                <a:solidFill>
                  <a:srgbClr val="942193"/>
                </a:solidFill>
                <a:uFill>
                  <a:solidFill>
                    <a:srgbClr val="942193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r>
              <a:rPr lang="en-US" dirty="0"/>
              <a:t>some small constant</a:t>
            </a:r>
          </a:p>
          <a:p>
            <a:pPr marL="40639" marR="40639" algn="ctr" defTabSz="914400">
              <a:defRPr sz="1600">
                <a:solidFill>
                  <a:srgbClr val="942193"/>
                </a:solidFill>
                <a:uFill>
                  <a:solidFill>
                    <a:srgbClr val="942193"/>
                  </a:solidFill>
                </a:uFill>
                <a:latin typeface="+mn-lt"/>
                <a:ea typeface="+mn-ea"/>
                <a:cs typeface="+mn-cs"/>
                <a:sym typeface="Times"/>
              </a:defRPr>
            </a:pPr>
            <a:r>
              <a:rPr lang="en-US" dirty="0"/>
              <a:t>to balance exploration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5444908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6A1AAAA-5278-734F-92EB-B5341E3AAF6F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457200" y="5943600"/>
            <a:ext cx="9367560" cy="961919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47042C5-CA3D-864C-A7CA-CA6742D200C5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57200" y="1600109"/>
            <a:ext cx="4297680" cy="372888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7236A04-952E-F848-9219-13817626231C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4846320" y="1671389"/>
            <a:ext cx="4389120" cy="3755159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itle 9">
            <a:extLst>
              <a:ext uri="{FF2B5EF4-FFF2-40B4-BE49-F238E27FC236}">
                <a16:creationId xmlns:a16="http://schemas.microsoft.com/office/drawing/2014/main" id="{4E5523BE-3C3F-5F45-8E64-0B178ACEB2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Think-pair-share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Prioritizing Search Control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Prioritizing Search Control</a:t>
            </a:r>
          </a:p>
        </p:txBody>
      </p:sp>
      <p:sp>
        <p:nvSpPr>
          <p:cNvPr id="202" name="Consider the second episode in the Dyna maze…"/>
          <p:cNvSpPr txBox="1">
            <a:spLocks noGrp="1"/>
          </p:cNvSpPr>
          <p:nvPr>
            <p:ph type="body" idx="1"/>
          </p:nvPr>
        </p:nvSpPr>
        <p:spPr>
          <a:xfrm>
            <a:off x="693043" y="1746189"/>
            <a:ext cx="8694539" cy="4796544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spcBef>
                <a:spcPts val="1765"/>
              </a:spcBef>
            </a:pPr>
            <a:r>
              <a:rPr sz="2000" dirty="0"/>
              <a:t>Consider the second episode in the Dyna maze</a:t>
            </a:r>
          </a:p>
          <a:p>
            <a:pPr lvl="1">
              <a:spcBef>
                <a:spcPts val="1765"/>
              </a:spcBef>
            </a:pPr>
            <a:r>
              <a:rPr sz="2000" dirty="0"/>
              <a:t>The agent has successfully reached the goal once…</a:t>
            </a:r>
          </a:p>
          <a:p>
            <a:pPr lvl="1">
              <a:spcBef>
                <a:spcPts val="1765"/>
              </a:spcBef>
            </a:pPr>
            <a:endParaRPr sz="2000" dirty="0"/>
          </a:p>
          <a:p>
            <a:pPr marL="403576" lvl="1" indent="0">
              <a:spcBef>
                <a:spcPts val="1765"/>
              </a:spcBef>
              <a:buNone/>
            </a:pPr>
            <a:endParaRPr sz="2000" dirty="0"/>
          </a:p>
          <a:p>
            <a:pPr lvl="1">
              <a:spcBef>
                <a:spcPts val="1765"/>
              </a:spcBef>
            </a:pPr>
            <a:endParaRPr lang="en-US" sz="2000" dirty="0"/>
          </a:p>
          <a:p>
            <a:pPr lvl="1">
              <a:spcBef>
                <a:spcPts val="1765"/>
              </a:spcBef>
            </a:pPr>
            <a:endParaRPr lang="en-US" sz="2000" dirty="0"/>
          </a:p>
          <a:p>
            <a:pPr lvl="1">
              <a:spcBef>
                <a:spcPts val="1765"/>
              </a:spcBef>
            </a:pPr>
            <a:endParaRPr sz="2000" dirty="0"/>
          </a:p>
          <a:p>
            <a:pPr>
              <a:spcBef>
                <a:spcPts val="1765"/>
              </a:spcBef>
            </a:pPr>
            <a:r>
              <a:rPr lang="en-US" sz="2000" dirty="0"/>
              <a:t>Want to update from the goal outward (other states have 0 value)</a:t>
            </a:r>
          </a:p>
          <a:p>
            <a:pPr>
              <a:spcBef>
                <a:spcPts val="1765"/>
              </a:spcBef>
            </a:pPr>
            <a:r>
              <a:rPr sz="2000" dirty="0"/>
              <a:t>In larger problems, the number of states is so large that unfocused planning would be extremely inefficient </a:t>
            </a:r>
          </a:p>
        </p:txBody>
      </p:sp>
      <p:pic>
        <p:nvPicPr>
          <p:cNvPr id="204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79640" y="3036787"/>
            <a:ext cx="7721345" cy="2687449"/>
          </a:xfrm>
          <a:prstGeom prst="rect">
            <a:avLst/>
          </a:prstGeom>
          <a:ln w="12700"/>
        </p:spPr>
      </p:pic>
    </p:spTree>
    <p:extLst>
      <p:ext uri="{BB962C8B-B14F-4D97-AF65-F5344CB8AC3E}">
        <p14:creationId xmlns:p14="http://schemas.microsoft.com/office/powerpoint/2010/main" val="2934569694"/>
      </p:ext>
    </p:extLst>
  </p:cSld>
  <p:clrMapOvr>
    <a:masterClrMapping/>
  </p:clrMapOvr>
  <p:transition spd="med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1D1EAF-0E98-7142-A2DB-2004A873E7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External lectures (with video)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434F8C-E6B4-7E4E-9641-4056E33837A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DeepMind x UCL</a:t>
            </a:r>
          </a:p>
          <a:p>
            <a:pPr lvl="1"/>
            <a:r>
              <a:rPr lang="en-US" altLang="en-US" sz="2800" dirty="0">
                <a:cs typeface="Arial" panose="020B0604020202020204" pitchFamily="34" charset="0"/>
                <a:hlinkClick r:id="rId2"/>
              </a:rPr>
              <a:t>https://deepmind.com/learning-resources/reinforcement-learning-series-2021</a:t>
            </a:r>
            <a:endParaRPr lang="en-US" dirty="0"/>
          </a:p>
          <a:p>
            <a:r>
              <a:rPr lang="en-US" dirty="0"/>
              <a:t>David Silver</a:t>
            </a:r>
          </a:p>
          <a:p>
            <a:pPr lvl="1"/>
            <a:r>
              <a:rPr lang="en-US" dirty="0">
                <a:hlinkClick r:id="rId3"/>
              </a:rPr>
              <a:t>https://www.davidsilver.uk/teaching/</a:t>
            </a:r>
            <a:endParaRPr lang="en-US" dirty="0"/>
          </a:p>
          <a:p>
            <a:r>
              <a:rPr lang="en-US" dirty="0"/>
              <a:t>Berkeley (Deep RL)</a:t>
            </a:r>
          </a:p>
          <a:p>
            <a:pPr lvl="1"/>
            <a:r>
              <a:rPr lang="en-US" dirty="0">
                <a:hlinkClick r:id="rId4"/>
              </a:rPr>
              <a:t>https://rail.eecs.berkeley.edu/deeprlcourse/</a:t>
            </a:r>
            <a:endParaRPr lang="en-US" dirty="0"/>
          </a:p>
          <a:p>
            <a:r>
              <a:rPr lang="en-US" dirty="0"/>
              <a:t>Coursera, Udacity, etc. also have lectures</a:t>
            </a:r>
          </a:p>
        </p:txBody>
      </p:sp>
    </p:spTree>
    <p:extLst>
      <p:ext uri="{BB962C8B-B14F-4D97-AF65-F5344CB8AC3E}">
        <p14:creationId xmlns:p14="http://schemas.microsoft.com/office/powerpoint/2010/main" val="25060818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5FAD282-550E-0B45-BF69-799219851741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82880" y="1554479"/>
            <a:ext cx="8744400" cy="404027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Freeform 3">
            <a:extLst>
              <a:ext uri="{FF2B5EF4-FFF2-40B4-BE49-F238E27FC236}">
                <a16:creationId xmlns:a16="http://schemas.microsoft.com/office/drawing/2014/main" id="{34F231EA-4206-5D44-8184-2EF8815414A9}"/>
              </a:ext>
            </a:extLst>
          </p:cNvPr>
          <p:cNvSpPr/>
          <p:nvPr/>
        </p:nvSpPr>
        <p:spPr>
          <a:xfrm>
            <a:off x="6949440" y="4114800"/>
            <a:ext cx="274320" cy="1280159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0800"/>
              <a:gd name="f13" fmla="val 162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8 f15 1"/>
              <a:gd name="f28" fmla="*/ f18 f16 1"/>
              <a:gd name="f29" fmla="*/ 0 f15 1"/>
              <a:gd name="f30" fmla="*/ 7800 f15 1"/>
              <a:gd name="f31" fmla="*/ 0 f16 1"/>
              <a:gd name="f32" fmla="*/ f19 1 f4"/>
              <a:gd name="f33" fmla="*/ 21600 f16 1"/>
              <a:gd name="f34" fmla="*/ 21600 f15 1"/>
              <a:gd name="f35" fmla="*/ 108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29" y="f31"/>
              </a:cxn>
              <a:cxn ang="f42">
                <a:pos x="f29" y="f33"/>
              </a:cxn>
              <a:cxn ang="f42">
                <a:pos x="f34" y="f35"/>
              </a:cxn>
            </a:cxnLst>
            <a:rect l="f29" t="f44" r="f30" b="f45"/>
            <a:pathLst>
              <a:path w="21600" h="21600">
                <a:moveTo>
                  <a:pt x="f7" y="f7"/>
                </a:moveTo>
                <a:cubicBezTo>
                  <a:pt x="f11" y="f7"/>
                  <a:pt x="f12" y="f20"/>
                  <a:pt x="f12" y="f21"/>
                </a:cubicBezTo>
                <a:lnTo>
                  <a:pt x="f12" y="f36"/>
                </a:lnTo>
                <a:cubicBezTo>
                  <a:pt x="f12" y="f37"/>
                  <a:pt x="f13" y="f22"/>
                  <a:pt x="f8" y="f22"/>
                </a:cubicBezTo>
                <a:cubicBezTo>
                  <a:pt x="f13" y="f22"/>
                  <a:pt x="f12" y="f38"/>
                  <a:pt x="f12" y="f39"/>
                </a:cubicBezTo>
                <a:lnTo>
                  <a:pt x="f12" y="f23"/>
                </a:lnTo>
                <a:cubicBezTo>
                  <a:pt x="f12" y="f40"/>
                  <a:pt x="f11" y="f8"/>
                  <a:pt x="f7" y="f8"/>
                </a:cubicBezTo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FBC8FB8D-2627-C84E-9E8A-7C77EC9FB77E}"/>
              </a:ext>
            </a:extLst>
          </p:cNvPr>
          <p:cNvSpPr/>
          <p:nvPr/>
        </p:nvSpPr>
        <p:spPr>
          <a:xfrm>
            <a:off x="5312780" y="5852160"/>
            <a:ext cx="3935392" cy="950760"/>
          </a:xfrm>
          <a:custGeom>
            <a:avLst>
              <a:gd name="f0" fmla="val 11331"/>
              <a:gd name="f1" fmla="val -2268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ea typeface="Noto Sans CJK SC Regular" pitchFamily="2"/>
                <a:cs typeface="FreeSans" pitchFamily="2"/>
              </a:rPr>
              <a:t>Unfocused replay from model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ea typeface="Noto Sans CJK SC Regular" pitchFamily="2"/>
                <a:cs typeface="FreeSans" pitchFamily="2"/>
              </a:rPr>
              <a:t>	– can we do better?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0F1C7061-2ACC-9F47-B2A8-C421212497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51995"/>
          </a:xfrm>
        </p:spPr>
        <p:txBody>
          <a:bodyPr/>
          <a:lstStyle/>
          <a:p>
            <a:r>
              <a:rPr lang="en-US" dirty="0"/>
              <a:t>Prioritized Sweeping</a:t>
            </a: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11D4CBE-053B-EB4F-BE58-DDBF934DE2D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474720" y="906980"/>
            <a:ext cx="3488400" cy="268956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8">
            <a:extLst>
              <a:ext uri="{FF2B5EF4-FFF2-40B4-BE49-F238E27FC236}">
                <a16:creationId xmlns:a16="http://schemas.microsoft.com/office/drawing/2014/main" id="{AD05C28C-3548-A449-B798-FE5DB7B648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36266"/>
            <a:ext cx="8694539" cy="859157"/>
          </a:xfrm>
        </p:spPr>
        <p:txBody>
          <a:bodyPr/>
          <a:lstStyle/>
          <a:p>
            <a:r>
              <a:rPr lang="en-US" dirty="0"/>
              <a:t>Prioritized Sweeping</a:t>
            </a: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6E6F2BA6-9463-3046-8EDB-7F67546FBD0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043" y="3963135"/>
            <a:ext cx="8694539" cy="3398366"/>
          </a:xfrm>
        </p:spPr>
        <p:txBody>
          <a:bodyPr>
            <a:normAutofit fontScale="70000" lnSpcReduction="20000"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3200" dirty="0">
                <a:ea typeface="Noto Sans CJK SC Regular" pitchFamily="2"/>
                <a:cs typeface="FreeSans" pitchFamily="2"/>
              </a:rPr>
              <a:t>Instead of replaying </a:t>
            </a:r>
            <a:r>
              <a:rPr lang="en-US" sz="3200" b="1" dirty="0">
                <a:ea typeface="Noto Sans CJK SC Regular" pitchFamily="2"/>
                <a:cs typeface="FreeSans" pitchFamily="2"/>
              </a:rPr>
              <a:t>all </a:t>
            </a:r>
            <a:r>
              <a:rPr lang="en-US" sz="3200" dirty="0">
                <a:ea typeface="Noto Sans CJK SC Regular" pitchFamily="2"/>
                <a:cs typeface="FreeSans" pitchFamily="2"/>
              </a:rPr>
              <a:t>of these transitions on each iteration, just replay the important ones…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3200" dirty="0"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3200" dirty="0">
                <a:ea typeface="Noto Sans CJK SC Regular" pitchFamily="2"/>
                <a:cs typeface="FreeSans" pitchFamily="2"/>
              </a:rPr>
              <a:t>– Which states or state-action pairs should be generated during planning?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3200" dirty="0"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3200" dirty="0">
                <a:ea typeface="Noto Sans CJK SC Regular" pitchFamily="2"/>
                <a:cs typeface="FreeSans" pitchFamily="2"/>
              </a:rPr>
              <a:t>– Work backward from states who’s value has just changed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3200" dirty="0"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3200" dirty="0">
                <a:ea typeface="Noto Sans CJK SC Regular" pitchFamily="2"/>
                <a:cs typeface="FreeSans" pitchFamily="2"/>
              </a:rPr>
              <a:t>– Maintain a priority queue of state-action pairs whose values would change a lot if backed up, prioritized by the size of the change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3200" dirty="0"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3200" dirty="0">
                <a:ea typeface="Noto Sans CJK SC Regular" pitchFamily="2"/>
                <a:cs typeface="FreeSans" pitchFamily="2"/>
              </a:rPr>
              <a:t>– When a new backup occurs, insert predecessors according to their priorities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1E29AAC-C3C5-6B4F-A9DB-BBA3AC0BC6C6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91440" y="1316044"/>
            <a:ext cx="9473400" cy="550908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Freeform 3">
            <a:extLst>
              <a:ext uri="{FF2B5EF4-FFF2-40B4-BE49-F238E27FC236}">
                <a16:creationId xmlns:a16="http://schemas.microsoft.com/office/drawing/2014/main" id="{92512F24-E602-0047-8114-23A03BAFFB40}"/>
              </a:ext>
            </a:extLst>
          </p:cNvPr>
          <p:cNvSpPr/>
          <p:nvPr/>
        </p:nvSpPr>
        <p:spPr>
          <a:xfrm>
            <a:off x="7680960" y="3510605"/>
            <a:ext cx="1645920" cy="817200"/>
          </a:xfrm>
          <a:custGeom>
            <a:avLst>
              <a:gd name="f0" fmla="val -30942"/>
              <a:gd name="f1" fmla="val 801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TD error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F4D440D7-1159-5B4F-848A-049BD401CE28}"/>
              </a:ext>
            </a:extLst>
          </p:cNvPr>
          <p:cNvSpPr/>
          <p:nvPr/>
        </p:nvSpPr>
        <p:spPr>
          <a:xfrm>
            <a:off x="7498080" y="5522285"/>
            <a:ext cx="274320" cy="1097280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0800"/>
              <a:gd name="f13" fmla="val 162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8 f15 1"/>
              <a:gd name="f28" fmla="*/ f18 f16 1"/>
              <a:gd name="f29" fmla="*/ 0 f15 1"/>
              <a:gd name="f30" fmla="*/ 7800 f15 1"/>
              <a:gd name="f31" fmla="*/ 0 f16 1"/>
              <a:gd name="f32" fmla="*/ f19 1 f4"/>
              <a:gd name="f33" fmla="*/ 21600 f16 1"/>
              <a:gd name="f34" fmla="*/ 21600 f15 1"/>
              <a:gd name="f35" fmla="*/ 108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29" y="f31"/>
              </a:cxn>
              <a:cxn ang="f42">
                <a:pos x="f29" y="f33"/>
              </a:cxn>
              <a:cxn ang="f42">
                <a:pos x="f34" y="f35"/>
              </a:cxn>
            </a:cxnLst>
            <a:rect l="f29" t="f44" r="f30" b="f45"/>
            <a:pathLst>
              <a:path w="21600" h="21600">
                <a:moveTo>
                  <a:pt x="f7" y="f7"/>
                </a:moveTo>
                <a:cubicBezTo>
                  <a:pt x="f11" y="f7"/>
                  <a:pt x="f12" y="f20"/>
                  <a:pt x="f12" y="f21"/>
                </a:cubicBezTo>
                <a:lnTo>
                  <a:pt x="f12" y="f36"/>
                </a:lnTo>
                <a:cubicBezTo>
                  <a:pt x="f12" y="f37"/>
                  <a:pt x="f13" y="f22"/>
                  <a:pt x="f8" y="f22"/>
                </a:cubicBezTo>
                <a:cubicBezTo>
                  <a:pt x="f13" y="f22"/>
                  <a:pt x="f12" y="f38"/>
                  <a:pt x="f12" y="f39"/>
                </a:cubicBezTo>
                <a:lnTo>
                  <a:pt x="f12" y="f23"/>
                </a:lnTo>
                <a:cubicBezTo>
                  <a:pt x="f12" y="f40"/>
                  <a:pt x="f11" y="f8"/>
                  <a:pt x="f7" y="f8"/>
                </a:cubicBezTo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2F1A6598-DCD6-CA43-BCD4-5FD8FE2CB736}"/>
              </a:ext>
            </a:extLst>
          </p:cNvPr>
          <p:cNvSpPr/>
          <p:nvPr/>
        </p:nvSpPr>
        <p:spPr>
          <a:xfrm>
            <a:off x="7918920" y="4973645"/>
            <a:ext cx="1956600" cy="1005840"/>
          </a:xfrm>
          <a:custGeom>
            <a:avLst>
              <a:gd name="f0" fmla="val -1192"/>
              <a:gd name="f1" fmla="val 2081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what’s this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part doing?</a:t>
            </a: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603D4D1F-F15C-2A4A-BB25-6E1E7BD922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17200"/>
          </a:xfrm>
        </p:spPr>
        <p:txBody>
          <a:bodyPr/>
          <a:lstStyle/>
          <a:p>
            <a:r>
              <a:rPr lang="en-US" dirty="0"/>
              <a:t>Prioritized Sweeping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830C883-567C-9E4A-A873-A5D4D8EBC0DA}"/>
              </a:ext>
            </a:extLst>
          </p:cNvPr>
          <p:cNvSpPr txBox="1"/>
          <p:nvPr/>
        </p:nvSpPr>
        <p:spPr>
          <a:xfrm>
            <a:off x="627758" y="7036219"/>
            <a:ext cx="88251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Prioritized sweeping isn’t really a planning method so it can be used with lots of RL methods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8E3DB3A-41CE-D14A-97A4-AE3B6247095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76634" y="2168658"/>
            <a:ext cx="5764576" cy="458474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0A6C562-FF50-F143-AC72-54A369BB6AF6}"/>
              </a:ext>
            </a:extLst>
          </p:cNvPr>
          <p:cNvSpPr txBox="1"/>
          <p:nvPr/>
        </p:nvSpPr>
        <p:spPr>
          <a:xfrm>
            <a:off x="1705066" y="6836552"/>
            <a:ext cx="6670490" cy="415263"/>
          </a:xfrm>
          <a:prstGeom prst="rect">
            <a:avLst/>
          </a:prstGeom>
          <a:noFill/>
          <a:ln>
            <a:noFill/>
          </a:ln>
        </p:spPr>
        <p:txBody>
          <a:bodyPr wrap="squar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Both use n=5 backups per environmental interaction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63FE4E4D-B8A7-104F-BF7B-8408024FF5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2" y="0"/>
            <a:ext cx="8694539" cy="1461188"/>
          </a:xfrm>
        </p:spPr>
        <p:txBody>
          <a:bodyPr>
            <a:normAutofit/>
          </a:bodyPr>
          <a:lstStyle/>
          <a:p>
            <a:r>
              <a:rPr lang="en-US" sz="4800" dirty="0"/>
              <a:t>Prioritized Sweeping: Performance</a:t>
            </a:r>
          </a:p>
        </p:txBody>
      </p:sp>
      <p:pic>
        <p:nvPicPr>
          <p:cNvPr id="7" name="Image" descr="Image">
            <a:extLst>
              <a:ext uri="{FF2B5EF4-FFF2-40B4-BE49-F238E27FC236}">
                <a16:creationId xmlns:a16="http://schemas.microsoft.com/office/drawing/2014/main" id="{003A2D02-621C-4440-9F91-44BBE2512E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1393" y="1391473"/>
            <a:ext cx="5873132" cy="1137680"/>
          </a:xfrm>
          <a:prstGeom prst="rect">
            <a:avLst/>
          </a:prstGeom>
          <a:ln w="12700"/>
        </p:spPr>
      </p:pic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Rod Maneuvering (Moore and Atkeson 1993)"/>
          <p:cNvSpPr txBox="1">
            <a:spLocks noGrp="1"/>
          </p:cNvSpPr>
          <p:nvPr>
            <p:ph type="title"/>
          </p:nvPr>
        </p:nvSpPr>
        <p:spPr>
          <a:xfrm>
            <a:off x="756496" y="0"/>
            <a:ext cx="8931616" cy="1595931"/>
          </a:xfrm>
          <a:prstGeom prst="rect">
            <a:avLst/>
          </a:prstGeom>
        </p:spPr>
        <p:txBody>
          <a:bodyPr/>
          <a:lstStyle/>
          <a:p>
            <a:r>
              <a:t>Rod Maneuvering </a:t>
            </a:r>
            <a:r>
              <a:rPr sz="3086"/>
              <a:t>(Moore and Atkeson 1993)</a:t>
            </a:r>
          </a:p>
        </p:txBody>
      </p:sp>
      <p:pic>
        <p:nvPicPr>
          <p:cNvPr id="227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99118" y="1210660"/>
            <a:ext cx="5682388" cy="5686076"/>
          </a:xfrm>
          <a:prstGeom prst="rect">
            <a:avLst/>
          </a:prstGeom>
          <a:ln w="12700"/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5EB7928-F6EB-0046-8EDB-8919D3DA5823}"/>
              </a:ext>
            </a:extLst>
          </p:cNvPr>
          <p:cNvSpPr txBox="1"/>
          <p:nvPr/>
        </p:nvSpPr>
        <p:spPr>
          <a:xfrm>
            <a:off x="1186276" y="7025828"/>
            <a:ext cx="77080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Solved by prioritized sweeping, but probably too large for unprioritized methods</a:t>
            </a:r>
          </a:p>
        </p:txBody>
      </p:sp>
    </p:spTree>
    <p:extLst>
      <p:ext uri="{BB962C8B-B14F-4D97-AF65-F5344CB8AC3E}">
        <p14:creationId xmlns:p14="http://schemas.microsoft.com/office/powerpoint/2010/main" val="2596792152"/>
      </p:ext>
    </p:extLst>
  </p:cSld>
  <p:clrMapOvr>
    <a:masterClrMapping/>
  </p:clrMapOvr>
  <p:transition spd="med"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Shape 191"/>
          <p:cNvSpPr>
            <a:spLocks noGrp="1"/>
          </p:cNvSpPr>
          <p:nvPr>
            <p:ph type="body" idx="1"/>
          </p:nvPr>
        </p:nvSpPr>
        <p:spPr>
          <a:xfrm>
            <a:off x="347236" y="1541275"/>
            <a:ext cx="7222603" cy="5638208"/>
          </a:xfrm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normAutofit fontScale="85000" lnSpcReduction="10000"/>
          </a:bodyPr>
          <a:lstStyle/>
          <a:p>
            <a:pPr marL="314789" indent="-314789" defTabSz="353179">
              <a:spcBef>
                <a:spcPts val="2713"/>
              </a:spcBef>
              <a:defRPr sz="3587"/>
            </a:pPr>
            <a:r>
              <a:rPr lang="en-US" sz="2400" dirty="0"/>
              <a:t>Dyna used planning to generate more data to improve the value function for all states (book calls this background planning)</a:t>
            </a:r>
          </a:p>
          <a:p>
            <a:pPr marL="314789" indent="-314789" defTabSz="353179">
              <a:spcBef>
                <a:spcPts val="2713"/>
              </a:spcBef>
              <a:defRPr sz="3587"/>
            </a:pPr>
            <a:r>
              <a:rPr lang="en-US" sz="2400" dirty="0"/>
              <a:t>Instead, o</a:t>
            </a:r>
            <a:r>
              <a:rPr sz="2400" dirty="0"/>
              <a:t>nline </a:t>
            </a:r>
            <a:r>
              <a:rPr lang="en-US" sz="2400" dirty="0"/>
              <a:t>planning </a:t>
            </a:r>
            <a:r>
              <a:rPr sz="2400" dirty="0"/>
              <a:t>methods</a:t>
            </a:r>
            <a:r>
              <a:rPr lang="en-US" sz="2400" dirty="0"/>
              <a:t> try to</a:t>
            </a:r>
            <a:r>
              <a:rPr sz="2400" dirty="0"/>
              <a:t> compute </a:t>
            </a:r>
            <a:r>
              <a:rPr lang="en-US" sz="2400" dirty="0"/>
              <a:t>an </a:t>
            </a:r>
            <a:r>
              <a:rPr sz="2400" dirty="0"/>
              <a:t>optimal action from current state </a:t>
            </a:r>
            <a:r>
              <a:rPr lang="en-US" sz="2400" dirty="0"/>
              <a:t>(book calls this decision-time planning)</a:t>
            </a:r>
          </a:p>
          <a:p>
            <a:pPr marL="718365" lvl="1" indent="-314789" defTabSz="353179">
              <a:spcBef>
                <a:spcPts val="2713"/>
              </a:spcBef>
              <a:defRPr sz="3587"/>
            </a:pPr>
            <a:r>
              <a:rPr lang="en-US" sz="2400" dirty="0"/>
              <a:t>Plan up </a:t>
            </a:r>
            <a:r>
              <a:rPr sz="2400" dirty="0"/>
              <a:t>to some horizon </a:t>
            </a:r>
          </a:p>
          <a:p>
            <a:pPr marL="718365" lvl="1" indent="-314789" defTabSz="353179">
              <a:spcBef>
                <a:spcPts val="2713"/>
              </a:spcBef>
              <a:defRPr sz="3587"/>
            </a:pPr>
            <a:r>
              <a:rPr sz="2400" dirty="0"/>
              <a:t>States reachable from the current state is typically small compared to full state space </a:t>
            </a:r>
          </a:p>
          <a:p>
            <a:pPr marL="718365" lvl="1" indent="-314789" defTabSz="353179">
              <a:spcBef>
                <a:spcPts val="2713"/>
              </a:spcBef>
              <a:defRPr sz="3587"/>
            </a:pPr>
            <a:r>
              <a:rPr sz="2400" dirty="0"/>
              <a:t>Heuristics and branch-and-bound techniques allow search space to be pruned </a:t>
            </a:r>
          </a:p>
          <a:p>
            <a:pPr marL="718365" lvl="1" indent="-314789" defTabSz="353179">
              <a:spcBef>
                <a:spcPts val="2713"/>
              </a:spcBef>
              <a:defRPr sz="3587"/>
            </a:pPr>
            <a:r>
              <a:rPr sz="2400" dirty="0"/>
              <a:t>Monte Carlo methods provide approximate solutions </a:t>
            </a:r>
          </a:p>
        </p:txBody>
      </p:sp>
      <p:sp>
        <p:nvSpPr>
          <p:cNvPr id="5" name="Title 23"/>
          <p:cNvSpPr>
            <a:spLocks noGrp="1"/>
          </p:cNvSpPr>
          <p:nvPr>
            <p:ph type="title"/>
          </p:nvPr>
        </p:nvSpPr>
        <p:spPr>
          <a:xfrm>
            <a:off x="276142" y="196866"/>
            <a:ext cx="9528340" cy="1531980"/>
          </a:xfrm>
        </p:spPr>
        <p:txBody>
          <a:bodyPr/>
          <a:lstStyle/>
          <a:p>
            <a:r>
              <a:rPr lang="en-US" dirty="0"/>
              <a:t>Online planning methods</a:t>
            </a:r>
          </a:p>
        </p:txBody>
      </p:sp>
      <p:pic>
        <p:nvPicPr>
          <p:cNvPr id="4" name="Picture 7">
            <a:extLst>
              <a:ext uri="{FF2B5EF4-FFF2-40B4-BE49-F238E27FC236}">
                <a16:creationId xmlns:a16="http://schemas.microsoft.com/office/drawing/2014/main" id="{F8B1848C-B18D-0D46-B28C-1EE2199DAC9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419372" y="2154605"/>
            <a:ext cx="2710769" cy="37516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55742373"/>
      </p:ext>
    </p:extLst>
  </p:cSld>
  <p:clrMapOvr>
    <a:masterClrMapping/>
  </p:clrMapOvr>
  <p:transition spd="med"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6FE4C7-84E8-3943-8E1E-879B6A0F9D8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Online Planning</a:t>
            </a:r>
          </a:p>
        </p:txBody>
      </p:sp>
      <p:pic>
        <p:nvPicPr>
          <p:cNvPr id="4" name="Picture 7">
            <a:extLst>
              <a:ext uri="{FF2B5EF4-FFF2-40B4-BE49-F238E27FC236}">
                <a16:creationId xmlns:a16="http://schemas.microsoft.com/office/drawing/2014/main" id="{07E31E19-0F39-094F-B9CA-5799281E6E9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6928048" y="2603730"/>
            <a:ext cx="2710769" cy="3751662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E302FC2A-229E-894C-A190-7BA51DB806DE}"/>
              </a:ext>
            </a:extLst>
          </p:cNvPr>
          <p:cNvSpPr/>
          <p:nvPr/>
        </p:nvSpPr>
        <p:spPr>
          <a:xfrm>
            <a:off x="7088765" y="3198980"/>
            <a:ext cx="2342110" cy="153455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CFE7E5">
              <a:alpha val="31000"/>
            </a:srgbClr>
          </a:solidFill>
          <a:ln w="29160">
            <a:solidFill>
              <a:srgbClr val="808080"/>
            </a:solidFill>
            <a:prstDash val="solid"/>
          </a:ln>
        </p:spPr>
        <p:txBody>
          <a:bodyPr vert="horz" wrap="none" lIns="66271" tIns="46430" rIns="66271" bIns="46430" anchorCtr="0" compatLnSpc="1"/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6" name="Straight Connector 5">
            <a:extLst>
              <a:ext uri="{FF2B5EF4-FFF2-40B4-BE49-F238E27FC236}">
                <a16:creationId xmlns:a16="http://schemas.microsoft.com/office/drawing/2014/main" id="{0F72C192-9302-5441-A517-F14EC0808700}"/>
              </a:ext>
            </a:extLst>
          </p:cNvPr>
          <p:cNvSpPr/>
          <p:nvPr/>
        </p:nvSpPr>
        <p:spPr>
          <a:xfrm flipH="1">
            <a:off x="6012157" y="4337495"/>
            <a:ext cx="1011925" cy="258735"/>
          </a:xfrm>
          <a:prstGeom prst="line">
            <a:avLst/>
          </a:prstGeom>
          <a:noFill/>
          <a:ln w="25400">
            <a:solidFill>
              <a:srgbClr val="666666"/>
            </a:solidFill>
            <a:prstDash val="solid"/>
          </a:ln>
        </p:spPr>
        <p:txBody>
          <a:bodyPr vert="horz" wrap="none" lIns="0" tIns="0" rIns="0" bIns="0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D877575F-4F33-4543-AE3C-3E589AD11B2B}"/>
              </a:ext>
            </a:extLst>
          </p:cNvPr>
          <p:cNvSpPr/>
          <p:nvPr/>
        </p:nvSpPr>
        <p:spPr>
          <a:xfrm>
            <a:off x="605302" y="2862862"/>
            <a:ext cx="5787021" cy="3527848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18360">
            <a:solidFill>
              <a:srgbClr val="999999"/>
            </a:solidFill>
            <a:prstDash val="solid"/>
          </a:ln>
          <a:effectLst>
            <a:outerShdw dist="77386" dir="2700000" algn="tl">
              <a:srgbClr val="808080">
                <a:alpha val="15000"/>
              </a:srgbClr>
            </a:outerShdw>
          </a:effectLst>
        </p:spPr>
        <p:txBody>
          <a:bodyPr vert="horz" wrap="square" lIns="60319" tIns="40477" rIns="60319" bIns="40477" anchor="ctr" anchorCtr="0" compatLnSpc="0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764" dirty="0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  <a:t>Most planning: use model to compute policy</a:t>
            </a:r>
          </a:p>
          <a:p>
            <a:pPr lvl="1">
              <a:buClr>
                <a:srgbClr val="000000"/>
              </a:buClr>
              <a:buSzPct val="80000"/>
              <a:buFont typeface="Times New Roman" pitchFamily="16"/>
              <a:buChar char="►"/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764" dirty="0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  <a:t>e.g., </a:t>
            </a:r>
            <a:r>
              <a:rPr lang="en-US" sz="1764" b="1" dirty="0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  <a:t>dynamic programming</a:t>
            </a:r>
            <a:br>
              <a:rPr lang="en-US" sz="1764" dirty="0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</a:br>
            <a:endParaRPr lang="en-US" sz="1764" dirty="0">
              <a:solidFill>
                <a:srgbClr val="0B2249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1764" dirty="0">
              <a:solidFill>
                <a:srgbClr val="0B2249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764" dirty="0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  <a:t>Simulation-based planning, e.g. </a:t>
            </a:r>
            <a:r>
              <a:rPr lang="en-US" sz="1764" b="1" dirty="0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  <a:t>MCTS</a:t>
            </a:r>
            <a:r>
              <a:rPr lang="en-US" sz="1764" dirty="0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  <a:t>:</a:t>
            </a:r>
          </a:p>
          <a:p>
            <a:pPr lvl="1">
              <a:buClr>
                <a:srgbClr val="000000"/>
              </a:buClr>
              <a:buSzPct val="80000"/>
              <a:buFont typeface="Times New Roman" pitchFamily="16"/>
              <a:buChar char="►"/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764" dirty="0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  <a:t>use sampled trajectories of simulated experience</a:t>
            </a:r>
            <a:br>
              <a:rPr lang="en-US" sz="1764" dirty="0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</a:br>
            <a:br>
              <a:rPr lang="en-US" sz="1764" dirty="0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</a:br>
            <a:endParaRPr lang="en-US" sz="1764" dirty="0">
              <a:solidFill>
                <a:srgbClr val="0B2249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1764" dirty="0">
              <a:solidFill>
                <a:srgbClr val="0B2249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br>
              <a:rPr lang="en-US" sz="1764" dirty="0">
                <a:solidFill>
                  <a:srgbClr val="0B2249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</a:br>
            <a:endParaRPr lang="en-US" sz="1764" dirty="0">
              <a:solidFill>
                <a:srgbClr val="0B2249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C46D7A2C-6908-6844-ACC5-11B16B5FA5C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8025" t="58316" r="22598" b="6823"/>
          <a:stretch/>
        </p:blipFill>
        <p:spPr>
          <a:xfrm>
            <a:off x="1949520" y="5043449"/>
            <a:ext cx="3245077" cy="1180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317183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B877C6-7B0E-6A4C-8C7C-70ACCB5FFE8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/>
            <a:r>
              <a:rPr lang="en-US"/>
              <a:t>Monte Carlo Tree Search (MCTS)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455759-1A4D-EA4D-B902-A3C80884A89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/>
          <a:p>
            <a:pPr lvl="0"/>
            <a:r>
              <a:rPr lang="en-US" dirty="0"/>
              <a:t>MCTS provides leverage by:</a:t>
            </a:r>
          </a:p>
          <a:p>
            <a:pPr lvl="1"/>
            <a:r>
              <a:rPr lang="en-US" b="1" dirty="0"/>
              <a:t>incrementally</a:t>
            </a:r>
            <a:r>
              <a:rPr lang="en-US" dirty="0"/>
              <a:t> constructing a </a:t>
            </a:r>
            <a:r>
              <a:rPr lang="en-US" b="1" dirty="0"/>
              <a:t>sampled version</a:t>
            </a:r>
            <a:r>
              <a:rPr lang="en-US" dirty="0"/>
              <a:t> of the tree</a:t>
            </a:r>
          </a:p>
          <a:p>
            <a:pPr lvl="1"/>
            <a:r>
              <a:rPr lang="en-US" dirty="0"/>
              <a:t>focusing on </a:t>
            </a:r>
            <a:r>
              <a:rPr lang="en-US" b="1" dirty="0"/>
              <a:t>promising regions</a:t>
            </a:r>
          </a:p>
        </p:txBody>
      </p:sp>
    </p:spTree>
    <p:extLst>
      <p:ext uri="{BB962C8B-B14F-4D97-AF65-F5344CB8AC3E}">
        <p14:creationId xmlns:p14="http://schemas.microsoft.com/office/powerpoint/2010/main" val="152315834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496C39-DA62-2E4D-A601-716D939B901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33F6750-DCFE-1E4A-92E5-56B08773CD56}"/>
              </a:ext>
            </a:extLst>
          </p:cNvPr>
          <p:cNvGrpSpPr/>
          <p:nvPr/>
        </p:nvGrpSpPr>
        <p:grpSpPr>
          <a:xfrm>
            <a:off x="3321627" y="1484156"/>
            <a:ext cx="2721483" cy="1007957"/>
            <a:chOff x="3012840" y="1346400"/>
            <a:chExt cx="2468880" cy="914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5CDDFA8A-2985-AD4B-9771-D3A012EE4740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37E4199B-D0C2-7B4C-8F81-A187095232F4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F063172-D542-8743-9C95-E98A3D7F8552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16A626A-DA6F-8C4B-B0C5-C5BF87449627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E366409-C15A-4E42-98CD-AD7C91971EC2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12D77E46-A222-2643-84DC-377B396FB71C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5357F31-7662-E349-A1BF-9D13FAC50D67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754832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45C874-0B54-9640-A6A5-2816055605D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8C736B8-E24B-C74B-97D6-A08645375379}"/>
              </a:ext>
            </a:extLst>
          </p:cNvPr>
          <p:cNvGrpSpPr/>
          <p:nvPr/>
        </p:nvGrpSpPr>
        <p:grpSpPr>
          <a:xfrm>
            <a:off x="304503" y="1484156"/>
            <a:ext cx="8523186" cy="1136531"/>
            <a:chOff x="275760" y="1346400"/>
            <a:chExt cx="7732080" cy="103104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8D36056A-B3CE-B94D-AECB-2621F7EB5038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86C44FD6-52D5-BE48-B3AC-5501FB3E35BC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CE429F5-A8E8-1A4F-B1CB-4C44E9964261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D640765-E999-C144-B1B0-F142E223F5F9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54EE3FF-A8A9-AC4C-83A7-4025EF8BC109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64CFE807-3D3B-E549-8EE6-CA272560785F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9402D2F7-D864-AE4D-9890-A5ABE1BDEAFF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FA1F588-F153-DE4F-B4A9-BD6C5641BC80}"/>
                </a:ext>
              </a:extLst>
            </p:cNvPr>
            <p:cNvSpPr txBox="1"/>
            <p:nvPr/>
          </p:nvSpPr>
          <p:spPr>
            <a:xfrm>
              <a:off x="5819400" y="1828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E132E3C-1BB6-1045-904D-757D0C3FE36B}"/>
                </a:ext>
              </a:extLst>
            </p:cNvPr>
            <p:cNvSpPr txBox="1"/>
            <p:nvPr/>
          </p:nvSpPr>
          <p:spPr>
            <a:xfrm>
              <a:off x="27576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6CA2C094-D903-EA4B-A390-EDB5E62477AB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Straight Connector 13">
              <a:extLst>
                <a:ext uri="{FF2B5EF4-FFF2-40B4-BE49-F238E27FC236}">
                  <a16:creationId xmlns:a16="http://schemas.microsoft.com/office/drawing/2014/main" id="{8D5F0B6A-C5B0-1541-BD36-850D86B76BC4}"/>
                </a:ext>
              </a:extLst>
            </p:cNvPr>
            <p:cNvSpPr/>
            <p:nvPr/>
          </p:nvSpPr>
          <p:spPr>
            <a:xfrm flipV="1">
              <a:off x="5486399" y="210312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910197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1" name="Picture 1">
            <a:extLst>
              <a:ext uri="{FF2B5EF4-FFF2-40B4-BE49-F238E27FC236}">
                <a16:creationId xmlns:a16="http://schemas.microsoft.com/office/drawing/2014/main" id="{C06F87BE-9D3D-1848-81A2-30F0A8A071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11" b="8418"/>
          <a:stretch>
            <a:fillRect/>
          </a:stretch>
        </p:blipFill>
        <p:spPr bwMode="auto">
          <a:xfrm>
            <a:off x="0" y="2286000"/>
            <a:ext cx="10058400" cy="5834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14311" b="8418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363" name="Text Box 3">
            <a:extLst>
              <a:ext uri="{FF2B5EF4-FFF2-40B4-BE49-F238E27FC236}">
                <a16:creationId xmlns:a16="http://schemas.microsoft.com/office/drawing/2014/main" id="{C3F6075B-E7C0-C744-B591-59E5DADC7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55335F6-9FCB-0345-921E-0EBE9F524F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B05B80-2539-074A-95E9-0241A1C0B56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C83108B-37B5-7944-BD7D-FCBE85991694}"/>
              </a:ext>
            </a:extLst>
          </p:cNvPr>
          <p:cNvGrpSpPr/>
          <p:nvPr/>
        </p:nvGrpSpPr>
        <p:grpSpPr>
          <a:xfrm>
            <a:off x="304503" y="1484156"/>
            <a:ext cx="8523186" cy="1136531"/>
            <a:chOff x="275760" y="1346400"/>
            <a:chExt cx="7732080" cy="103104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49A68116-262F-F443-9067-FD417CDC93CC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7921C2EF-FD32-F341-A130-7DDA970CC0B6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B9DBD7A-81D8-9B48-8D16-5EF4D7581620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23E1317-E51B-484D-BABC-97C5E67F2339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5C65C1A-0DF5-0A42-984F-8AE97F53C3B9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4508ADAC-6E3E-D94A-A3B6-128C291C93B1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B6D668ED-3749-5D4D-9884-2E1AFB4BB8CE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27F0829-DF43-C649-853F-876AD75491C0}"/>
                </a:ext>
              </a:extLst>
            </p:cNvPr>
            <p:cNvSpPr txBox="1"/>
            <p:nvPr/>
          </p:nvSpPr>
          <p:spPr>
            <a:xfrm>
              <a:off x="5819400" y="1828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0C25986-6FA0-F34C-BB4F-28BA5AAD9CBC}"/>
                </a:ext>
              </a:extLst>
            </p:cNvPr>
            <p:cNvSpPr txBox="1"/>
            <p:nvPr/>
          </p:nvSpPr>
          <p:spPr>
            <a:xfrm>
              <a:off x="27576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5B09E311-9E9D-C842-AE07-CBECC4576A0B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Straight Connector 13">
              <a:extLst>
                <a:ext uri="{FF2B5EF4-FFF2-40B4-BE49-F238E27FC236}">
                  <a16:creationId xmlns:a16="http://schemas.microsoft.com/office/drawing/2014/main" id="{52826303-43B4-7C4E-8F28-44F3CB8BD920}"/>
                </a:ext>
              </a:extLst>
            </p:cNvPr>
            <p:cNvSpPr/>
            <p:nvPr/>
          </p:nvSpPr>
          <p:spPr>
            <a:xfrm flipV="1">
              <a:off x="5486399" y="210312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BD8DA421-9C7F-FB40-902B-63E8DCA5AF0A}"/>
              </a:ext>
            </a:extLst>
          </p:cNvPr>
          <p:cNvSpPr/>
          <p:nvPr/>
        </p:nvSpPr>
        <p:spPr>
          <a:xfrm>
            <a:off x="4637526" y="1510744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86180218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7EB8D4-B021-B54E-A5A5-022F404FF01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44968A1-BEEA-5844-9C66-D05BD11E4EC1}"/>
              </a:ext>
            </a:extLst>
          </p:cNvPr>
          <p:cNvGrpSpPr/>
          <p:nvPr/>
        </p:nvGrpSpPr>
        <p:grpSpPr>
          <a:xfrm>
            <a:off x="304503" y="1484156"/>
            <a:ext cx="8523186" cy="1136531"/>
            <a:chOff x="275760" y="1346400"/>
            <a:chExt cx="7732080" cy="103104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46CD2D6-6349-5A47-8C2F-833494341802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3EB2DF1C-0CA6-A94C-8247-47054432A9C9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957BFC2-03DB-1045-9186-F9AEAFAD3E18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DCB6510-F023-AE46-A2DF-B32E0896B9F4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E83F6FD-EE67-1640-8C4D-EF0EE59C2130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E21E397B-428D-BC40-9E0A-B8D397B5ABCC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F4BB00E-5FF7-1E45-BC3A-6A634180D032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AAF4532-5729-D444-A2CD-BD8E35ABE8B8}"/>
                </a:ext>
              </a:extLst>
            </p:cNvPr>
            <p:cNvSpPr txBox="1"/>
            <p:nvPr/>
          </p:nvSpPr>
          <p:spPr>
            <a:xfrm>
              <a:off x="5819400" y="1828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8012D35-6755-E942-9A3E-1CDF8074A3D6}"/>
                </a:ext>
              </a:extLst>
            </p:cNvPr>
            <p:cNvSpPr txBox="1"/>
            <p:nvPr/>
          </p:nvSpPr>
          <p:spPr>
            <a:xfrm>
              <a:off x="27576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5E89E983-217D-A142-A732-FFDFD7F8FE9B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Straight Connector 13">
              <a:extLst>
                <a:ext uri="{FF2B5EF4-FFF2-40B4-BE49-F238E27FC236}">
                  <a16:creationId xmlns:a16="http://schemas.microsoft.com/office/drawing/2014/main" id="{C25946C0-A588-F34B-A6F8-EC6ED35D6EC5}"/>
                </a:ext>
              </a:extLst>
            </p:cNvPr>
            <p:cNvSpPr/>
            <p:nvPr/>
          </p:nvSpPr>
          <p:spPr>
            <a:xfrm flipV="1">
              <a:off x="5486399" y="210312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4CA9E62F-0E8C-684F-BB90-C85D8290391A}"/>
              </a:ext>
            </a:extLst>
          </p:cNvPr>
          <p:cNvSpPr/>
          <p:nvPr/>
        </p:nvSpPr>
        <p:spPr>
          <a:xfrm>
            <a:off x="3523218" y="2317109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61903700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C1630F-7BA9-7444-8480-E24A3A34D0D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1E8CAE3-07D7-9F48-9113-A2DDD4BA934A}"/>
              </a:ext>
            </a:extLst>
          </p:cNvPr>
          <p:cNvGrpSpPr/>
          <p:nvPr/>
        </p:nvGrpSpPr>
        <p:grpSpPr>
          <a:xfrm>
            <a:off x="304503" y="1484156"/>
            <a:ext cx="8523186" cy="1929007"/>
            <a:chOff x="275760" y="1346400"/>
            <a:chExt cx="7732080" cy="174996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334DC313-ED3B-9543-A76B-AB9A2C856E5D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D1DE40C7-B7B2-8D4D-AB16-18F0A9DC038C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CD87F80-536B-E345-9812-75D8F4DAB5D4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E3D837F-905D-C640-B525-B7D5A23C2D40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D11E15E-45F3-6040-B919-379FFEF7B0F2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A0FC59CA-4555-E243-84AF-C73FFEE0B9D0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3E9D8F9-EB32-7441-968E-D8D52A6F03BF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B4BC7A0-B437-D74D-B9C5-D0947F0EEB5F}"/>
                </a:ext>
              </a:extLst>
            </p:cNvPr>
            <p:cNvSpPr txBox="1"/>
            <p:nvPr/>
          </p:nvSpPr>
          <p:spPr>
            <a:xfrm>
              <a:off x="27576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E93F3A09-8457-B04B-B082-09D1B281E1A8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8DDA2947-095F-794A-8214-8024F2BDF466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3CFC88E-975D-4E4F-81DC-0272E99045D1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AEDB6BD8-50D6-6F48-A7E2-839557DE363B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6AE5FD7-86C4-364A-A66A-10804DE3938F}"/>
                </a:ext>
              </a:extLst>
            </p:cNvPr>
            <p:cNvSpPr txBox="1"/>
            <p:nvPr/>
          </p:nvSpPr>
          <p:spPr>
            <a:xfrm>
              <a:off x="1005840" y="2468880"/>
              <a:ext cx="1766520" cy="619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R(s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,a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,s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)=+4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9E3F9BB-909D-D84C-B2B2-A34F86D53DDB}"/>
                </a:ext>
              </a:extLst>
            </p:cNvPr>
            <p:cNvSpPr txBox="1"/>
            <p:nvPr/>
          </p:nvSpPr>
          <p:spPr>
            <a:xfrm>
              <a:off x="2733480" y="2675520"/>
              <a:ext cx="362160" cy="4208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B299FA2-E75A-224B-896D-C5326CAE97A7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9" name="Straight Connector 18">
              <a:extLst>
                <a:ext uri="{FF2B5EF4-FFF2-40B4-BE49-F238E27FC236}">
                  <a16:creationId xmlns:a16="http://schemas.microsoft.com/office/drawing/2014/main" id="{2831DC06-50E4-F447-BFEE-97D13B68B96D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20" name="Freeform 19">
            <a:extLst>
              <a:ext uri="{FF2B5EF4-FFF2-40B4-BE49-F238E27FC236}">
                <a16:creationId xmlns:a16="http://schemas.microsoft.com/office/drawing/2014/main" id="{8C99F061-74EC-4846-BC41-40CB55CF5531}"/>
              </a:ext>
            </a:extLst>
          </p:cNvPr>
          <p:cNvSpPr/>
          <p:nvPr/>
        </p:nvSpPr>
        <p:spPr>
          <a:xfrm>
            <a:off x="3326786" y="3123475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00061319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652B08-EC1F-654F-9453-4BC3F85C23B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F1ACD96-4FB9-B34C-9760-AD012FADF8B3}"/>
              </a:ext>
            </a:extLst>
          </p:cNvPr>
          <p:cNvGrpSpPr/>
          <p:nvPr/>
        </p:nvGrpSpPr>
        <p:grpSpPr>
          <a:xfrm>
            <a:off x="-330034" y="1484156"/>
            <a:ext cx="9157723" cy="3041728"/>
            <a:chOff x="-299880" y="1346400"/>
            <a:chExt cx="830772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9261F167-87F1-8C46-B9A9-2ECFB9AE528E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15FF71F3-6648-F544-9514-4BDC6687E9A9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2F15B96-088A-094E-B41D-43DB581AF1F3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602FB1A-CA7A-D647-9755-8DA5AEF99904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D09AC8B5-CF06-A84A-A39B-2ED12C883296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51B8020F-E79F-0047-B537-9E244DFA2EEC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C9E8B80-02FF-4A4B-8451-DD2CA70B35E0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90C68F1-7D87-3945-8489-1492B547CA33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7756BE8-D502-174C-8A48-08878E5C23EA}"/>
                </a:ext>
              </a:extLst>
            </p:cNvPr>
            <p:cNvSpPr txBox="1"/>
            <p:nvPr/>
          </p:nvSpPr>
          <p:spPr>
            <a:xfrm>
              <a:off x="27576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2FF71238-E084-414F-8634-AD911F3F078F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Straight Connector 13">
              <a:extLst>
                <a:ext uri="{FF2B5EF4-FFF2-40B4-BE49-F238E27FC236}">
                  <a16:creationId xmlns:a16="http://schemas.microsoft.com/office/drawing/2014/main" id="{C2278219-8454-8B4F-B1FB-D0B9C6041A90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E7B155A-92E3-4046-BDC7-693B15282B38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A10C383A-C9F5-4442-B91D-C43EAF355755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594CC9F0-D89D-DC47-815F-ABF709E31B08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Straight Connector 17">
              <a:extLst>
                <a:ext uri="{FF2B5EF4-FFF2-40B4-BE49-F238E27FC236}">
                  <a16:creationId xmlns:a16="http://schemas.microsoft.com/office/drawing/2014/main" id="{9315283B-9748-0642-9B4B-3A7D09F215BE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8851B81-5F63-5B44-AD02-6709AC7D61AD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198FEA4-B957-CC4D-9221-F874101BC51D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C5952F5-1EF1-9344-9E52-AB138CFE4779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D87B10F-7442-EE41-BC91-2758FD512CFA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8BF5F12-E270-8B47-871C-10F59371903D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4" name="Straight Connector 23">
              <a:extLst>
                <a:ext uri="{FF2B5EF4-FFF2-40B4-BE49-F238E27FC236}">
                  <a16:creationId xmlns:a16="http://schemas.microsoft.com/office/drawing/2014/main" id="{7BD4594F-35F3-2B45-B01E-F583E9864270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8DD9E16-3A21-D148-B28C-ADA33F9648AA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6" name="Straight Connector 25">
              <a:extLst>
                <a:ext uri="{FF2B5EF4-FFF2-40B4-BE49-F238E27FC236}">
                  <a16:creationId xmlns:a16="http://schemas.microsoft.com/office/drawing/2014/main" id="{015D71F7-C0CF-3D42-B6D0-AD3F56315E0E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0BF5C8D-5487-AD42-BDF3-352E093A8A73}"/>
                </a:ext>
              </a:extLst>
            </p:cNvPr>
            <p:cNvSpPr txBox="1"/>
            <p:nvPr/>
          </p:nvSpPr>
          <p:spPr>
            <a:xfrm>
              <a:off x="1005840" y="2468880"/>
              <a:ext cx="1766520" cy="619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R(s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,a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,s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)=+4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5876E4C-A98E-F14C-80C5-69E9A8AB7CAD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9E2DE512-93F8-7641-A253-F5763567D6B5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30" name="Freeform 29">
            <a:extLst>
              <a:ext uri="{FF2B5EF4-FFF2-40B4-BE49-F238E27FC236}">
                <a16:creationId xmlns:a16="http://schemas.microsoft.com/office/drawing/2014/main" id="{DC58BC96-0A0E-E547-88F9-42F12D367BEF}"/>
              </a:ext>
            </a:extLst>
          </p:cNvPr>
          <p:cNvSpPr/>
          <p:nvPr/>
        </p:nvSpPr>
        <p:spPr>
          <a:xfrm>
            <a:off x="3326786" y="3123475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41524712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CFCA0A-EEBC-9544-B68E-7E4E2C99D81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4D62DD6-17C1-B946-B2DB-58AC7624336C}"/>
              </a:ext>
            </a:extLst>
          </p:cNvPr>
          <p:cNvGrpSpPr/>
          <p:nvPr/>
        </p:nvGrpSpPr>
        <p:grpSpPr>
          <a:xfrm>
            <a:off x="-330034" y="1484156"/>
            <a:ext cx="9157723" cy="3041728"/>
            <a:chOff x="-299880" y="1346400"/>
            <a:chExt cx="830772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35E45FE3-297D-8C49-B7F4-093267E095A9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4B164136-68D0-4542-BB65-8D99C36AE120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9BA1056-2ABA-7648-9A68-989ADB06B83F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9BFA023-1DA5-7B4E-AF8D-FB014CE29E08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87054CB-7A0D-7E4D-A82D-8CF760EF3DDF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318EAF64-9343-D247-9F15-AC699D4B13D1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01FB067-D0F2-6547-A8AC-CADE1C9CBAD7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6CA80FC-B8B5-B74A-946D-7F88011BA8EE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4098C77-7C6C-CD4B-B7CB-7EAF6DFE89AF}"/>
                </a:ext>
              </a:extLst>
            </p:cNvPr>
            <p:cNvSpPr txBox="1"/>
            <p:nvPr/>
          </p:nvSpPr>
          <p:spPr>
            <a:xfrm>
              <a:off x="27576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229E3AC5-4064-0941-83A2-B5081331FA83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Straight Connector 13">
              <a:extLst>
                <a:ext uri="{FF2B5EF4-FFF2-40B4-BE49-F238E27FC236}">
                  <a16:creationId xmlns:a16="http://schemas.microsoft.com/office/drawing/2014/main" id="{06C46617-D5CC-9848-B634-D0CEDB9D27EF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CAAABDA-BDDB-4048-AA92-15EED40338E2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87B90060-6564-FD4B-A19B-093BA0CA04E0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1C3682FB-F4CD-9D4D-81F1-8412A475F842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Straight Connector 17">
              <a:extLst>
                <a:ext uri="{FF2B5EF4-FFF2-40B4-BE49-F238E27FC236}">
                  <a16:creationId xmlns:a16="http://schemas.microsoft.com/office/drawing/2014/main" id="{A558C31A-6DCF-6A47-9326-EDB575F3E3DA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ACCAF8E-59D5-8546-96BF-153BD9F3E7AD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10F5250-AAB8-9D4E-8E89-E1E02566975B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BDD17DB-B8F9-7E41-8DCC-B2394C502281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89391F6-A701-9B44-A386-9BE721E0466D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29A7A06-A8FA-A24C-AF88-DF2DE24986C7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4" name="Straight Connector 23">
              <a:extLst>
                <a:ext uri="{FF2B5EF4-FFF2-40B4-BE49-F238E27FC236}">
                  <a16:creationId xmlns:a16="http://schemas.microsoft.com/office/drawing/2014/main" id="{5117AF4B-3A09-7F43-AC8D-14255AB1D141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523E61F-C312-0949-81A6-235DC356BC29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6" name="Straight Connector 25">
              <a:extLst>
                <a:ext uri="{FF2B5EF4-FFF2-40B4-BE49-F238E27FC236}">
                  <a16:creationId xmlns:a16="http://schemas.microsoft.com/office/drawing/2014/main" id="{061E2486-C267-1C4E-A4C8-9FE5AEA5EB6B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A78EE96-4431-8740-913C-13A3C0E7B164}"/>
                </a:ext>
              </a:extLst>
            </p:cNvPr>
            <p:cNvSpPr txBox="1"/>
            <p:nvPr/>
          </p:nvSpPr>
          <p:spPr>
            <a:xfrm>
              <a:off x="1005840" y="2468880"/>
              <a:ext cx="1766520" cy="619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R(s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,a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,s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)=+4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1BCAF43-B0DF-FE47-8918-98504E8331F2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29C737EF-A622-E142-A21A-71F5E69758C0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30" name="Freeform 29">
            <a:extLst>
              <a:ext uri="{FF2B5EF4-FFF2-40B4-BE49-F238E27FC236}">
                <a16:creationId xmlns:a16="http://schemas.microsoft.com/office/drawing/2014/main" id="{68556E0E-9869-AB45-AA7F-71438E76EB2F}"/>
              </a:ext>
            </a:extLst>
          </p:cNvPr>
          <p:cNvSpPr/>
          <p:nvPr/>
        </p:nvSpPr>
        <p:spPr>
          <a:xfrm>
            <a:off x="3326786" y="6753309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9329C011-2D0B-4D44-8C3B-1A01E3C380EC}"/>
              </a:ext>
            </a:extLst>
          </p:cNvPr>
          <p:cNvSpPr/>
          <p:nvPr/>
        </p:nvSpPr>
        <p:spPr>
          <a:xfrm rot="12032554">
            <a:off x="2902442" y="4452439"/>
            <a:ext cx="1046052" cy="205401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7" h="5901">
                <a:moveTo>
                  <a:pt x="1662" y="5901"/>
                </a:moveTo>
                <a:cubicBezTo>
                  <a:pt x="1554" y="5599"/>
                  <a:pt x="1842" y="5544"/>
                  <a:pt x="2027" y="5459"/>
                </a:cubicBezTo>
                <a:cubicBezTo>
                  <a:pt x="2263" y="5350"/>
                  <a:pt x="2418" y="5181"/>
                  <a:pt x="2581" y="5023"/>
                </a:cubicBezTo>
                <a:cubicBezTo>
                  <a:pt x="2768" y="4839"/>
                  <a:pt x="2446" y="4701"/>
                  <a:pt x="2231" y="4665"/>
                </a:cubicBezTo>
                <a:cubicBezTo>
                  <a:pt x="1950" y="4618"/>
                  <a:pt x="1689" y="4548"/>
                  <a:pt x="1404" y="4483"/>
                </a:cubicBezTo>
                <a:cubicBezTo>
                  <a:pt x="1124" y="4419"/>
                  <a:pt x="1042" y="4210"/>
                  <a:pt x="1239" y="4067"/>
                </a:cubicBezTo>
                <a:cubicBezTo>
                  <a:pt x="1430" y="3931"/>
                  <a:pt x="1568" y="3766"/>
                  <a:pt x="1682" y="3585"/>
                </a:cubicBezTo>
                <a:cubicBezTo>
                  <a:pt x="1770" y="3445"/>
                  <a:pt x="1874" y="3260"/>
                  <a:pt x="1708" y="3135"/>
                </a:cubicBezTo>
                <a:cubicBezTo>
                  <a:pt x="1485" y="2968"/>
                  <a:pt x="1149" y="2908"/>
                  <a:pt x="834" y="2871"/>
                </a:cubicBezTo>
                <a:cubicBezTo>
                  <a:pt x="579" y="2839"/>
                  <a:pt x="325" y="2732"/>
                  <a:pt x="206" y="2561"/>
                </a:cubicBezTo>
                <a:cubicBezTo>
                  <a:pt x="80" y="2382"/>
                  <a:pt x="330" y="2227"/>
                  <a:pt x="477" y="2122"/>
                </a:cubicBezTo>
                <a:cubicBezTo>
                  <a:pt x="663" y="1991"/>
                  <a:pt x="883" y="1873"/>
                  <a:pt x="1000" y="1704"/>
                </a:cubicBezTo>
                <a:cubicBezTo>
                  <a:pt x="1093" y="1567"/>
                  <a:pt x="1169" y="1362"/>
                  <a:pt x="982" y="1237"/>
                </a:cubicBezTo>
                <a:cubicBezTo>
                  <a:pt x="758" y="1087"/>
                  <a:pt x="457" y="1017"/>
                  <a:pt x="235" y="858"/>
                </a:cubicBezTo>
                <a:cubicBezTo>
                  <a:pt x="76" y="744"/>
                  <a:pt x="-32" y="586"/>
                  <a:pt x="9" y="427"/>
                </a:cubicBezTo>
                <a:cubicBezTo>
                  <a:pt x="60" y="237"/>
                  <a:pt x="352" y="177"/>
                  <a:pt x="434" y="0"/>
                </a:cubicBezTo>
              </a:path>
            </a:pathLst>
          </a:custGeom>
          <a:noFill/>
          <a:ln w="54720">
            <a:solidFill>
              <a:srgbClr val="008000"/>
            </a:solidFill>
            <a:prstDash val="solid"/>
          </a:ln>
        </p:spPr>
        <p:txBody>
          <a:bodyPr vert="horz" wrap="none" lIns="128971" tIns="79367" rIns="128971" bIns="79367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068A703-1C85-9E4E-A3DE-FACDA3829FB4}"/>
              </a:ext>
            </a:extLst>
          </p:cNvPr>
          <p:cNvSpPr txBox="1"/>
          <p:nvPr/>
        </p:nvSpPr>
        <p:spPr>
          <a:xfrm>
            <a:off x="3614093" y="6136631"/>
            <a:ext cx="1224628" cy="919065"/>
          </a:xfrm>
          <a:prstGeom prst="rect">
            <a:avLst/>
          </a:prstGeom>
          <a:noFill/>
          <a:ln>
            <a:noFill/>
          </a:ln>
        </p:spPr>
        <p:txBody>
          <a:bodyPr vert="horz" wrap="none" lIns="99208" tIns="49604" rIns="99208" bIns="49604" anchorCtr="0" compatLnSpc="1"/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r=+10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26F6F7B-7B59-704B-9B6F-4F30A4C02886}"/>
              </a:ext>
            </a:extLst>
          </p:cNvPr>
          <p:cNvSpPr txBox="1"/>
          <p:nvPr/>
        </p:nvSpPr>
        <p:spPr>
          <a:xfrm>
            <a:off x="747824" y="5177089"/>
            <a:ext cx="1827659" cy="778568"/>
          </a:xfrm>
          <a:prstGeom prst="rect">
            <a:avLst/>
          </a:prstGeom>
          <a:noFill/>
          <a:ln>
            <a:noFill/>
          </a:ln>
        </p:spPr>
        <p:txBody>
          <a:bodyPr vert="horz" wrap="none" lIns="99208" tIns="49604" rIns="99208" bIns="49604" anchorCtr="0" compatLnSpc="1">
            <a:sp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220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use </a:t>
            </a:r>
            <a:br>
              <a:rPr lang="en-US" sz="220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</a:br>
            <a:r>
              <a:rPr lang="en-US" sz="220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'rollout policy'</a:t>
            </a:r>
          </a:p>
        </p:txBody>
      </p:sp>
      <p:sp>
        <p:nvSpPr>
          <p:cNvPr id="34" name="Straight Connector 33">
            <a:extLst>
              <a:ext uri="{FF2B5EF4-FFF2-40B4-BE49-F238E27FC236}">
                <a16:creationId xmlns:a16="http://schemas.microsoft.com/office/drawing/2014/main" id="{F15CC690-FA81-EB4C-80F4-05EA809A76A6}"/>
              </a:ext>
            </a:extLst>
          </p:cNvPr>
          <p:cNvSpPr/>
          <p:nvPr/>
        </p:nvSpPr>
        <p:spPr>
          <a:xfrm flipH="1">
            <a:off x="2318829" y="5342170"/>
            <a:ext cx="806365" cy="201591"/>
          </a:xfrm>
          <a:prstGeom prst="line">
            <a:avLst/>
          </a:prstGeom>
          <a:noFill/>
          <a:ln w="25400">
            <a:solidFill>
              <a:srgbClr val="000000"/>
            </a:solidFill>
            <a:custDash>
              <a:ds d="197000" sp="197000"/>
            </a:custDash>
          </a:ln>
        </p:spPr>
        <p:txBody>
          <a:bodyPr vert="horz" wrap="none" lIns="0" tIns="0" rIns="0" bIns="0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5945450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5C5581-6E3A-FC49-8CD7-72A53DA9011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602A3CF-BC30-7C46-A437-B375AA389BA6}"/>
              </a:ext>
            </a:extLst>
          </p:cNvPr>
          <p:cNvGrpSpPr/>
          <p:nvPr/>
        </p:nvGrpSpPr>
        <p:grpSpPr>
          <a:xfrm>
            <a:off x="-330034" y="1484156"/>
            <a:ext cx="9157723" cy="3041728"/>
            <a:chOff x="-299880" y="1346400"/>
            <a:chExt cx="830772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15FB79A-18E2-CD46-9449-02041E51CEC9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B3FB6B95-EA39-B148-882A-31948B424D19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F670EAB-BD71-9342-9B44-B986D3153AC0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AB6E99A-11B3-7E46-9614-311F180C64D5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63C6823-02D5-7845-9ECD-D4345E7362AA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5B1B776B-7877-8146-A4E8-5A599F67BBE3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99E76E1-16E2-0740-8EBA-D67C4F7D2AAB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3A7E671-E09B-0241-9272-84F3D02ACD00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111E0CD6-2E44-E049-A433-77CB6BA0706A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6237C13B-C5A7-2F46-9216-B09551BECA57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3FEB8E4-10C5-2E44-B98D-39EC46328631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F53F2256-AEB2-2A4A-8336-EF8393CB5A4F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BE33DE60-F83C-FC4B-81FC-715326A5BA0D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D76A4E2A-EA5C-724B-A102-572DF519E1E4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583FC48-237B-E642-86FF-CCCEAFF2CE73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65735EA-AA2E-0A43-9AE2-D1A672023BAA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B9ACEB8-7149-824E-A739-3DE4953CA96E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691AB73-DF52-AA40-9662-BEA7A9372EB7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480E6D9-D2A8-1A44-A8A6-9FB6103BD825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2B35A6C6-F2C2-F84A-A6F9-A8BF4BF0BE7D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0289A0E-1ABD-3140-8CB3-2E64FCF0C54E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{+14}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C9C88F21-4FBD-9443-B195-E7FFBEF2D439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D67FA43-4A12-C549-9C3A-325870F5A0F4}"/>
                </a:ext>
              </a:extLst>
            </p:cNvPr>
            <p:cNvSpPr txBox="1"/>
            <p:nvPr/>
          </p:nvSpPr>
          <p:spPr>
            <a:xfrm>
              <a:off x="1005840" y="2468880"/>
              <a:ext cx="1766520" cy="619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 dirty="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R(s</a:t>
              </a:r>
              <a:r>
                <a:rPr lang="en-US" sz="1984" baseline="-33000" dirty="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  <a:r>
                <a:rPr lang="en-US" sz="1984" dirty="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,a</a:t>
              </a:r>
              <a:r>
                <a:rPr lang="en-US" sz="1984" baseline="-33000" dirty="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  <a:r>
                <a:rPr lang="en-US" sz="1984" dirty="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,s</a:t>
              </a:r>
              <a:r>
                <a:rPr lang="en-US" sz="1984" baseline="-33000" dirty="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  <a:r>
                <a:rPr lang="en-US" sz="1984" dirty="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)=+4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9051BFD-86AF-F447-8D39-FEC52C2A6959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8" name="Straight Connector 27">
              <a:extLst>
                <a:ext uri="{FF2B5EF4-FFF2-40B4-BE49-F238E27FC236}">
                  <a16:creationId xmlns:a16="http://schemas.microsoft.com/office/drawing/2014/main" id="{02CD11FB-4368-5449-B074-FA1A33F19EFE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29" name="Freeform 28">
            <a:extLst>
              <a:ext uri="{FF2B5EF4-FFF2-40B4-BE49-F238E27FC236}">
                <a16:creationId xmlns:a16="http://schemas.microsoft.com/office/drawing/2014/main" id="{3671BBF9-5A04-B24D-A567-DD42C0888778}"/>
              </a:ext>
            </a:extLst>
          </p:cNvPr>
          <p:cNvSpPr/>
          <p:nvPr/>
        </p:nvSpPr>
        <p:spPr>
          <a:xfrm>
            <a:off x="3326786" y="6753309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FA3F8A4-B37C-9A40-A1F1-3EF912D931F3}"/>
              </a:ext>
            </a:extLst>
          </p:cNvPr>
          <p:cNvSpPr txBox="1"/>
          <p:nvPr/>
        </p:nvSpPr>
        <p:spPr>
          <a:xfrm>
            <a:off x="3614093" y="6136631"/>
            <a:ext cx="1224628" cy="919065"/>
          </a:xfrm>
          <a:prstGeom prst="rect">
            <a:avLst/>
          </a:prstGeom>
          <a:noFill/>
          <a:ln>
            <a:noFill/>
          </a:ln>
        </p:spPr>
        <p:txBody>
          <a:bodyPr vert="horz" wrap="none" lIns="99208" tIns="49604" rIns="99208" bIns="49604" anchorCtr="0" compatLnSpc="1"/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r=+10</a:t>
            </a: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AB2ADDC1-63FF-0245-8F9C-74D38025E60A}"/>
              </a:ext>
            </a:extLst>
          </p:cNvPr>
          <p:cNvSpPr/>
          <p:nvPr/>
        </p:nvSpPr>
        <p:spPr>
          <a:xfrm rot="17115382">
            <a:off x="3597685" y="5200168"/>
            <a:ext cx="1895673" cy="103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78" h="262">
                <a:moveTo>
                  <a:pt x="0" y="0"/>
                </a:moveTo>
                <a:cubicBezTo>
                  <a:pt x="2405" y="475"/>
                  <a:pt x="4778" y="159"/>
                  <a:pt x="4778" y="159"/>
                </a:cubicBezTo>
              </a:path>
            </a:pathLst>
          </a:custGeom>
          <a:noFill/>
          <a:ln w="18360">
            <a:solidFill>
              <a:srgbClr val="000000"/>
            </a:solidFill>
            <a:prstDash val="solid"/>
            <a:tailEnd type="arrow"/>
          </a:ln>
        </p:spPr>
        <p:txBody>
          <a:bodyPr vert="horz" wrap="none" lIns="109129" tIns="59525" rIns="109129" bIns="59525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B704A403-0C83-964C-8AF9-00B7F87A4B64}"/>
              </a:ext>
            </a:extLst>
          </p:cNvPr>
          <p:cNvSpPr/>
          <p:nvPr/>
        </p:nvSpPr>
        <p:spPr>
          <a:xfrm rot="16783919">
            <a:off x="1390131" y="2752721"/>
            <a:ext cx="4059377" cy="237642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72" h="5762">
                <a:moveTo>
                  <a:pt x="0" y="5762"/>
                </a:moveTo>
                <a:cubicBezTo>
                  <a:pt x="7436" y="5024"/>
                  <a:pt x="4985" y="0"/>
                  <a:pt x="4985" y="0"/>
                </a:cubicBezTo>
              </a:path>
            </a:pathLst>
          </a:custGeom>
          <a:noFill/>
          <a:ln w="18360">
            <a:solidFill>
              <a:srgbClr val="000000"/>
            </a:solidFill>
            <a:prstDash val="solid"/>
            <a:tailEnd type="arrow"/>
          </a:ln>
        </p:spPr>
        <p:txBody>
          <a:bodyPr vert="horz" wrap="none" lIns="109129" tIns="59525" rIns="109129" bIns="59525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55D8FCCB-B1F2-0D44-ABD9-F67F6A9B4BCD}"/>
              </a:ext>
            </a:extLst>
          </p:cNvPr>
          <p:cNvSpPr/>
          <p:nvPr/>
        </p:nvSpPr>
        <p:spPr>
          <a:xfrm rot="14357983">
            <a:off x="2326353" y="2599993"/>
            <a:ext cx="429771" cy="4801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4" h="122">
                <a:moveTo>
                  <a:pt x="0" y="59"/>
                </a:moveTo>
                <a:cubicBezTo>
                  <a:pt x="386" y="-104"/>
                  <a:pt x="1084" y="122"/>
                  <a:pt x="1084" y="122"/>
                </a:cubicBezTo>
              </a:path>
            </a:pathLst>
          </a:custGeom>
          <a:noFill/>
          <a:ln w="18360">
            <a:solidFill>
              <a:srgbClr val="000000"/>
            </a:solidFill>
            <a:prstDash val="solid"/>
            <a:tailEnd type="arrow"/>
          </a:ln>
        </p:spPr>
        <p:txBody>
          <a:bodyPr vert="horz" wrap="none" lIns="109129" tIns="59525" rIns="109129" bIns="59525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A78503ED-D5FF-3542-AA9A-F51F1E7503E6}"/>
              </a:ext>
            </a:extLst>
          </p:cNvPr>
          <p:cNvSpPr/>
          <p:nvPr/>
        </p:nvSpPr>
        <p:spPr>
          <a:xfrm rot="12032554">
            <a:off x="2902442" y="4452439"/>
            <a:ext cx="1046052" cy="205401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7" h="5901">
                <a:moveTo>
                  <a:pt x="1662" y="5901"/>
                </a:moveTo>
                <a:cubicBezTo>
                  <a:pt x="1554" y="5599"/>
                  <a:pt x="1842" y="5544"/>
                  <a:pt x="2027" y="5459"/>
                </a:cubicBezTo>
                <a:cubicBezTo>
                  <a:pt x="2263" y="5350"/>
                  <a:pt x="2418" y="5181"/>
                  <a:pt x="2581" y="5023"/>
                </a:cubicBezTo>
                <a:cubicBezTo>
                  <a:pt x="2768" y="4839"/>
                  <a:pt x="2446" y="4701"/>
                  <a:pt x="2231" y="4665"/>
                </a:cubicBezTo>
                <a:cubicBezTo>
                  <a:pt x="1950" y="4618"/>
                  <a:pt x="1689" y="4548"/>
                  <a:pt x="1404" y="4483"/>
                </a:cubicBezTo>
                <a:cubicBezTo>
                  <a:pt x="1124" y="4419"/>
                  <a:pt x="1042" y="4210"/>
                  <a:pt x="1239" y="4067"/>
                </a:cubicBezTo>
                <a:cubicBezTo>
                  <a:pt x="1430" y="3931"/>
                  <a:pt x="1568" y="3766"/>
                  <a:pt x="1682" y="3585"/>
                </a:cubicBezTo>
                <a:cubicBezTo>
                  <a:pt x="1770" y="3445"/>
                  <a:pt x="1874" y="3260"/>
                  <a:pt x="1708" y="3135"/>
                </a:cubicBezTo>
                <a:cubicBezTo>
                  <a:pt x="1485" y="2968"/>
                  <a:pt x="1149" y="2908"/>
                  <a:pt x="834" y="2871"/>
                </a:cubicBezTo>
                <a:cubicBezTo>
                  <a:pt x="579" y="2839"/>
                  <a:pt x="325" y="2732"/>
                  <a:pt x="206" y="2561"/>
                </a:cubicBezTo>
                <a:cubicBezTo>
                  <a:pt x="80" y="2382"/>
                  <a:pt x="330" y="2227"/>
                  <a:pt x="477" y="2122"/>
                </a:cubicBezTo>
                <a:cubicBezTo>
                  <a:pt x="663" y="1991"/>
                  <a:pt x="883" y="1873"/>
                  <a:pt x="1000" y="1704"/>
                </a:cubicBezTo>
                <a:cubicBezTo>
                  <a:pt x="1093" y="1567"/>
                  <a:pt x="1169" y="1362"/>
                  <a:pt x="982" y="1237"/>
                </a:cubicBezTo>
                <a:cubicBezTo>
                  <a:pt x="758" y="1087"/>
                  <a:pt x="457" y="1017"/>
                  <a:pt x="235" y="858"/>
                </a:cubicBezTo>
                <a:cubicBezTo>
                  <a:pt x="76" y="744"/>
                  <a:pt x="-32" y="586"/>
                  <a:pt x="9" y="427"/>
                </a:cubicBezTo>
                <a:cubicBezTo>
                  <a:pt x="60" y="237"/>
                  <a:pt x="352" y="177"/>
                  <a:pt x="434" y="0"/>
                </a:cubicBezTo>
              </a:path>
            </a:pathLst>
          </a:custGeom>
          <a:noFill/>
          <a:ln w="54720">
            <a:solidFill>
              <a:srgbClr val="008000"/>
            </a:solidFill>
            <a:prstDash val="solid"/>
          </a:ln>
        </p:spPr>
        <p:txBody>
          <a:bodyPr vert="horz" wrap="none" lIns="128971" tIns="79367" rIns="128971" bIns="79367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54053313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8C52AB-D711-1C45-AC07-0C302264992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C4DA618-5D6A-AF42-8CDD-705E239167C0}"/>
              </a:ext>
            </a:extLst>
          </p:cNvPr>
          <p:cNvGrpSpPr/>
          <p:nvPr/>
        </p:nvGrpSpPr>
        <p:grpSpPr>
          <a:xfrm>
            <a:off x="-330034" y="1484156"/>
            <a:ext cx="9157723" cy="3041728"/>
            <a:chOff x="-299880" y="1346400"/>
            <a:chExt cx="830772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4BE7E01-19A4-4E49-8B79-F2D3A91C3948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720DB4E5-FFBC-C848-9548-A4716A33E085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7F308F1-CF98-D34B-B3AF-52FFD9D57893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A10C4D4-5273-C249-9B1D-B93C0B814DD4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01278B0-002A-0E4B-B9F0-95A21453A32F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F5D856F4-34E8-E84C-AF84-4C5226F29109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3A2C9CE-14F0-C543-8886-215B7C7B4680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20B2F63-F358-0345-8F89-9BAA514C660C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5B371C02-677D-A945-95C6-EB88683FF19F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48C6F130-A414-C64B-A0B1-EC1BC109A364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547EDA9-EA29-AE48-89D6-7CE99578836C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F91A183F-16C0-2646-B7D3-4AE1E70A84BD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651E501C-C9D9-7345-AC0E-F24F4226F220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113605E8-D028-CD45-9D7C-479308650C38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9BB9500-9BC0-394E-B982-14653ECF1BAE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BB420DB-DD82-E64D-B42E-D3B0743E3435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B18F0D2-F15E-BE43-9747-274416B67D4D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FE97A61-4AFE-EF4F-A7F9-C9979D18177B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0BCABD2-AC86-284A-9D9E-4081E41EFFD0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DD23231D-1DF3-A441-A70D-CEA39C266EBE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D6DDCA9-2D1B-C549-86AF-0B638DEE591B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{+14}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A47D2CE2-5CB8-C54D-A99A-951C74B84B7E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38A5AF8-9D56-5D41-A3FE-A0FBBD0420F5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F9DDCB7C-1ACA-FC4F-8C39-E9FBF15B9B03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28" name="Freeform 27">
            <a:extLst>
              <a:ext uri="{FF2B5EF4-FFF2-40B4-BE49-F238E27FC236}">
                <a16:creationId xmlns:a16="http://schemas.microsoft.com/office/drawing/2014/main" id="{49658287-167F-2E47-AF14-FAF48E747AF2}"/>
              </a:ext>
            </a:extLst>
          </p:cNvPr>
          <p:cNvSpPr/>
          <p:nvPr/>
        </p:nvSpPr>
        <p:spPr>
          <a:xfrm>
            <a:off x="4637130" y="1511934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25681564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E27110-94D7-9E46-BBCB-FDF1AB8128C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F277D33-1C64-5244-9B49-A28BC99A4CF2}"/>
              </a:ext>
            </a:extLst>
          </p:cNvPr>
          <p:cNvGrpSpPr/>
          <p:nvPr/>
        </p:nvGrpSpPr>
        <p:grpSpPr>
          <a:xfrm>
            <a:off x="-330034" y="1484156"/>
            <a:ext cx="9157723" cy="3041728"/>
            <a:chOff x="-299880" y="1346400"/>
            <a:chExt cx="830772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1B057943-3C5D-BA43-8CA9-2392E1B19718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25796CF7-F9EB-8646-A974-623615139228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7586938-56B3-4E45-ABAE-CB05A5E26CC9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1D96B79-DF4D-2949-AB9F-25C06D35AC7E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2574148-2C7D-A545-8B26-6D7CB71FEF1F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6481866B-1C5F-AF44-94BD-EF54026E741C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2542E9B-4502-9746-B816-75F93B62FD87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722A307-7EF9-B248-A06B-6EB7E8A7C19B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8D5D01B1-8083-FC41-9E9F-C0EB8E3FB9C6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4AE02EFE-B825-5A47-841F-A64B2DAC6ADD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56AA8D8-26AE-2842-ABB4-5EBCF15F6992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E6D7C86E-FE86-114C-BBE0-F1550725CBD3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B8542DFC-2FD4-4041-B647-D57BB2288B47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A7FFFEBA-225C-D54E-B28A-A8211A827DBD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C8C2379-5A45-2A4C-9776-53D92509CE8A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05D61BA-9762-FA43-9DD2-361AFA7E0F18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755DE57-F778-504B-8C28-E98E1CDE7C4F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72A88B5-5C4D-0146-A83A-E9F010751463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20BF8CC-3E75-2D44-B6A7-C9FE32EA3D0C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CFD2DC7E-E8C9-A64A-B5D3-AD35021D4D82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332C22C-2D3E-5A4F-80E7-E59AEACAB10F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{+14}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E6572D74-78FF-4B4B-A492-7435F3A61C7C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EAB8811-FF5C-604B-A78E-511157401B51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A557348A-D4BE-EA4B-8152-ADA0EBF17BD8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28" name="Freeform 27">
            <a:extLst>
              <a:ext uri="{FF2B5EF4-FFF2-40B4-BE49-F238E27FC236}">
                <a16:creationId xmlns:a16="http://schemas.microsoft.com/office/drawing/2014/main" id="{5A51E97C-407F-1C4C-B7A9-0D6D6DC3C32A}"/>
              </a:ext>
            </a:extLst>
          </p:cNvPr>
          <p:cNvSpPr/>
          <p:nvPr/>
        </p:nvSpPr>
        <p:spPr>
          <a:xfrm>
            <a:off x="6048268" y="2419492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91680204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39FA73-463E-144D-A6DB-DF164CDE78C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B795524-BD19-3F43-80B7-0E637BE22AC0}"/>
              </a:ext>
            </a:extLst>
          </p:cNvPr>
          <p:cNvGrpSpPr/>
          <p:nvPr/>
        </p:nvGrpSpPr>
        <p:grpSpPr>
          <a:xfrm>
            <a:off x="-330034" y="1484156"/>
            <a:ext cx="9157723" cy="3041728"/>
            <a:chOff x="-299880" y="1346400"/>
            <a:chExt cx="830772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33137F6C-FECC-054D-8CB1-E76A192AABA3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E5139C44-E2C6-6F47-8204-AAFB4EBDE8CC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E4A55BB-F4EF-E64B-BEE2-E7B2658A4171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A23BC84-167B-0A47-B737-27A21B3BD072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BB696FE-347F-6141-A9EB-4E77CD28C5D3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471B606F-D394-B246-A5D4-E3BE32A1E0B5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CF1CE5B-6232-EF4A-A54F-CFDE8AD1D155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F8E3AA9-7BCF-DE48-86D2-C9235021A3E0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7699E300-5672-9B48-A979-5CFD0E492BCB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87ADCBEB-3C5A-D041-A706-1BFD3AE7F98F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AC76D30-000C-7546-A5B2-A9EB6497CE5B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E9BA3609-0547-8845-91CF-90075CAA6830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038FABF7-DFCE-A24D-9EFD-4D35A278BE85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81F6132C-207E-B847-92D5-8DBFEA6D23DC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403BC793-4803-9D45-B7ED-79A56744C2A3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2D8BBB5-3747-9342-8B9C-277733438609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8CDFC57-17E1-2640-A869-015E4244D5AB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870F92E-E720-3A47-B6EA-653F80714C42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C82D3D2-165B-2146-B0C1-1B8ACAB2DAB8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6F643C51-6571-1848-88D8-ACFB894848ED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53AC720-20E2-7948-8CB3-1F1F380AFA67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{+14}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00A78FB1-1AE4-9F40-845B-CB6042883549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4C0DE0B-0791-3F40-ACE0-940383FAC109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822395D8-5969-524F-B51A-7E748AAA3E39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F7FF1696-EDE8-6D4D-BAA8-C53E3BB848A1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>
              <a:noFill/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7FE82A37-8A9C-8C4D-ADC1-494AB743E8A0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30" name="Freeform 29">
            <a:extLst>
              <a:ext uri="{FF2B5EF4-FFF2-40B4-BE49-F238E27FC236}">
                <a16:creationId xmlns:a16="http://schemas.microsoft.com/office/drawing/2014/main" id="{A6389D3A-5302-344A-8B76-3139C60CCCA1}"/>
              </a:ext>
            </a:extLst>
          </p:cNvPr>
          <p:cNvSpPr/>
          <p:nvPr/>
        </p:nvSpPr>
        <p:spPr>
          <a:xfrm>
            <a:off x="6451452" y="3123475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47A1F75-EE3D-A04A-984D-1CA9DCCF97CF}"/>
              </a:ext>
            </a:extLst>
          </p:cNvPr>
          <p:cNvSpPr txBox="1"/>
          <p:nvPr/>
        </p:nvSpPr>
        <p:spPr>
          <a:xfrm>
            <a:off x="7056225" y="2761960"/>
            <a:ext cx="1915117" cy="765888"/>
          </a:xfrm>
          <a:prstGeom prst="rect">
            <a:avLst/>
          </a:prstGeom>
          <a:noFill/>
          <a:ln>
            <a:noFill/>
          </a:ln>
        </p:spPr>
        <p:txBody>
          <a:bodyPr vert="horz" wrap="none" lIns="99208" tIns="49604" rIns="99208" bIns="49604" anchorCtr="0" compatLnSpc="1"/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R(s</a:t>
            </a:r>
            <a:r>
              <a:rPr lang="en-US" sz="1984" baseline="-3300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now</a:t>
            </a: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,a</a:t>
            </a:r>
            <a:r>
              <a:rPr lang="en-US" sz="1984" baseline="-3300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2</a:t>
            </a: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,s</a:t>
            </a:r>
            <a:r>
              <a:rPr lang="en-US" sz="1984" baseline="-3300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e</a:t>
            </a: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)= -2</a:t>
            </a:r>
          </a:p>
        </p:txBody>
      </p:sp>
    </p:spTree>
    <p:extLst>
      <p:ext uri="{BB962C8B-B14F-4D97-AF65-F5344CB8AC3E}">
        <p14:creationId xmlns:p14="http://schemas.microsoft.com/office/powerpoint/2010/main" val="309642065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2C6BC0-C600-CB45-A754-1952ADEE50E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F097B58-CB53-7E4C-B3AF-94C961FEA6F9}"/>
              </a:ext>
            </a:extLst>
          </p:cNvPr>
          <p:cNvGrpSpPr/>
          <p:nvPr/>
        </p:nvGrpSpPr>
        <p:grpSpPr>
          <a:xfrm>
            <a:off x="-330033" y="1484156"/>
            <a:ext cx="9899404" cy="3041728"/>
            <a:chOff x="-299880" y="1346400"/>
            <a:chExt cx="898056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40CA9A88-5979-3D43-8669-07C263E555F6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1B517E24-17FA-5D4B-BF23-8B373685D818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4464571-C6F4-114A-872D-4011F1F64707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F944D3A-9490-A245-85DC-B7D97A920DA6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A7F20DB-064C-0F48-89A2-777F1003E58E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56E4D106-62B5-2343-AFE1-C8EDAA70CEE6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10F2BDF-5157-DB41-B409-BAB6E61F5884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3769114-9B9B-1E40-AEAC-4AC1B3A39807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8B9B2E2C-6EB8-4F47-87A9-D384F9C1CE60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DF1BBD07-7E3D-3445-83E2-D33D16F87F0A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536AD93-8E72-6A49-9FD5-1DAD3283A79F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16085D90-3379-CE48-87D3-D893C47C579B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DA37CC21-5ADE-0648-B143-B95D2944ED20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3D4B153C-B6E5-694E-AFFD-037FD81BCE12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A703CE7-DF75-894A-B494-9F62788533D7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34D027D5-F967-A847-87BC-8966E480E79F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B8BCE63-8315-4748-9ABA-F3AF15538B28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C5F4A10-AE73-7640-9CFA-1882569F37F1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F1134EC-5510-724D-9589-4A7AC6EBB43A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48A4ED71-929D-5D47-B634-7469EA1E90CF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72420FE-EC4A-AA48-894F-62F2C88FBAEA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{+14}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E479AC91-8C3E-C043-B65A-3A98FA99F10E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E8C488A-07A1-004D-A695-2B1DCA1E5D20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0C8D1863-4CF5-974A-99EB-8A5D90AECCB9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C6A61DA-4AA8-BF42-B191-BB7CCD4E02C0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AA33D4C3-5D4D-0E49-B314-98FD733ADE07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699011B-86E2-F745-8E7B-17711F917921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E9756775-5DDB-1748-9D7F-2211EAB2363D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802A5916-0F4F-BA45-960E-3A780B0EBC94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EDA02C8E-A692-EC4E-8A13-6AD14C4A015C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274FD3F-EECF-EE43-A6DE-7E7E8FB9B732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7CB909D-D4D7-424A-81E7-46BAE0CC0751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3CB941D-AC5B-274F-B8D5-035DFD131E53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1F39E93-B122-6B47-8D14-FEC4E3E7612B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BF0C0B6-3181-534E-8F0E-185A03B51FE6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86C9AB9B-CD30-4343-9A73-5E72025A9785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63A089C1-43B7-B649-9A11-33C52309D831}"/>
              </a:ext>
            </a:extLst>
          </p:cNvPr>
          <p:cNvSpPr txBox="1"/>
          <p:nvPr/>
        </p:nvSpPr>
        <p:spPr>
          <a:xfrm>
            <a:off x="7056225" y="2761960"/>
            <a:ext cx="1915117" cy="765888"/>
          </a:xfrm>
          <a:prstGeom prst="rect">
            <a:avLst/>
          </a:prstGeom>
          <a:noFill/>
          <a:ln>
            <a:noFill/>
          </a:ln>
        </p:spPr>
        <p:txBody>
          <a:bodyPr vert="horz" wrap="none" lIns="99208" tIns="49604" rIns="99208" bIns="49604" anchorCtr="0" compatLnSpc="1"/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R(s</a:t>
            </a:r>
            <a:r>
              <a:rPr lang="en-US" sz="1984" baseline="-3300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now</a:t>
            </a: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,a</a:t>
            </a:r>
            <a:r>
              <a:rPr lang="en-US" sz="1984" baseline="-3300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2</a:t>
            </a: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,s</a:t>
            </a:r>
            <a:r>
              <a:rPr lang="en-US" sz="1984" baseline="-3300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e</a:t>
            </a: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)= -2</a:t>
            </a:r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510E5A7D-EBEC-2E4D-87C1-FC6FB2A37B11}"/>
              </a:ext>
            </a:extLst>
          </p:cNvPr>
          <p:cNvSpPr/>
          <p:nvPr/>
        </p:nvSpPr>
        <p:spPr>
          <a:xfrm>
            <a:off x="6451848" y="3123475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63000360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2">
            <a:extLst>
              <a:ext uri="{FF2B5EF4-FFF2-40B4-BE49-F238E27FC236}">
                <a16:creationId xmlns:a16="http://schemas.microsoft.com/office/drawing/2014/main" id="{4B7C2D36-DD6C-E74B-A2C3-BC3BC738E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1. 	Dynamic programming</a:t>
            </a:r>
          </a:p>
        </p:txBody>
      </p:sp>
      <p:sp>
        <p:nvSpPr>
          <p:cNvPr id="16387" name="Text Box 3">
            <a:extLst>
              <a:ext uri="{FF2B5EF4-FFF2-40B4-BE49-F238E27FC236}">
                <a16:creationId xmlns:a16="http://schemas.microsoft.com/office/drawing/2014/main" id="{7BD9139B-59D6-974E-A0BD-632132662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7432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- Value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 Policy evaluation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 Policy iteration</a:t>
            </a:r>
          </a:p>
        </p:txBody>
      </p:sp>
      <p:pic>
        <p:nvPicPr>
          <p:cNvPr id="16388" name="Picture 4">
            <a:extLst>
              <a:ext uri="{FF2B5EF4-FFF2-40B4-BE49-F238E27FC236}">
                <a16:creationId xmlns:a16="http://schemas.microsoft.com/office/drawing/2014/main" id="{7430F0C1-2935-1D42-8AB0-88F429D83F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427413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6389" name="Picture 5">
            <a:extLst>
              <a:ext uri="{FF2B5EF4-FFF2-40B4-BE49-F238E27FC236}">
                <a16:creationId xmlns:a16="http://schemas.microsoft.com/office/drawing/2014/main" id="{280ABE54-0C6D-DA43-9E3D-8A8CE73226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400800"/>
            <a:ext cx="8229600" cy="83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6390" name="Picture 6">
            <a:extLst>
              <a:ext uri="{FF2B5EF4-FFF2-40B4-BE49-F238E27FC236}">
                <a16:creationId xmlns:a16="http://schemas.microsoft.com/office/drawing/2014/main" id="{9CA0F772-7B48-7449-ACD2-F621CF5264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0292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6391" name="Picture 7">
            <a:extLst>
              <a:ext uri="{FF2B5EF4-FFF2-40B4-BE49-F238E27FC236}">
                <a16:creationId xmlns:a16="http://schemas.microsoft.com/office/drawing/2014/main" id="{34909A1D-E21B-E54C-BB54-FFAE24641B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0F7C5E24-3B38-F740-AA04-120976FBF8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3B5FC3-FD32-9F4C-83B5-598639BD654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EEDC4BD-3FFF-5B43-9809-5A950A37E128}"/>
              </a:ext>
            </a:extLst>
          </p:cNvPr>
          <p:cNvGrpSpPr/>
          <p:nvPr/>
        </p:nvGrpSpPr>
        <p:grpSpPr>
          <a:xfrm>
            <a:off x="-330033" y="1484156"/>
            <a:ext cx="9899404" cy="3041728"/>
            <a:chOff x="-299880" y="1346400"/>
            <a:chExt cx="898056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23EF99D5-6875-4047-B629-B0B9B2042A04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5805E5AD-0B39-0249-9A00-FAE93179C552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1168263-13F9-0547-84AE-387F8501F659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D64558D-73BB-7747-B1C3-D5A55FD5AC24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4EA0E3F-5166-AF45-B08D-FFE99140C556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0F2871CA-C6FA-C54B-8672-06324B57C160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6374D83-70AA-D749-9B84-65E9CDE3A64B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F2C6102-4AEA-494F-8655-7510D8F32237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93C01FB8-87D6-4541-9B91-FED5459AF4C2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65F8B0A9-DAE4-8242-A920-441D1EFC5512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EBEB088-351B-7B45-A7C4-843F38BC70FB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DA6D0811-D74C-7442-8689-C7D3DE5289E3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76B77CA8-AF7A-1B41-8CAE-069CC54F2305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7D7340D1-7326-3F43-9DE3-F84C8BB0C21C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526A7C7-C710-9546-A9FA-A7F124D60FB2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E08604C-260E-734C-969E-F58821AAFBD1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0FEE9AE-A89E-E24B-9817-EAA21ACEC6B4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DC55140-0EF8-E44E-878C-A564090B9C90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7A9E581-DED0-624C-B10E-247DCD577240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0D2F763C-1C4F-834C-80E3-B625CC5B6E58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3E4E9F1-7E18-CE41-80C9-84A8C609E356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{+14}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7AC508B3-F662-2B46-9838-0442DBB1B5C0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19BEEAB-4037-034E-8AA4-57EED1EDCA5F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BB15325C-D973-AE41-8D6C-DB667C98989C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0B6D10E-F1B2-0041-8E69-0CE04AF51D93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E263C92B-C023-0F48-8DBE-C0F1A0887319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712F2D1-EDF5-D84F-8C76-5D64AD5D7FE1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4685532B-E1CE-B645-8E10-FA7620646855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20548885-BC77-814B-B051-CED3E6BE9CC0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A9D283DE-9854-DF44-B8D5-F9ECDDFBF280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5939A868-6963-7B47-824D-6CEBDDE82EBB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389088DE-D697-1344-91CC-7634FC21CCCB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9DA7FE0A-8D30-304D-95F9-DB41F64447E8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70B9CB8-5D97-284C-9B99-7F88D5C3E990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2685861-3163-A346-ADF0-E58397BD819B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C06D3923-83FF-4140-BF95-9F96159BF5AB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5139CCF6-7AB8-7C45-85F9-880C814207F0}"/>
              </a:ext>
            </a:extLst>
          </p:cNvPr>
          <p:cNvSpPr txBox="1"/>
          <p:nvPr/>
        </p:nvSpPr>
        <p:spPr>
          <a:xfrm>
            <a:off x="7056225" y="2761960"/>
            <a:ext cx="1915117" cy="765888"/>
          </a:xfrm>
          <a:prstGeom prst="rect">
            <a:avLst/>
          </a:prstGeom>
          <a:noFill/>
          <a:ln>
            <a:noFill/>
          </a:ln>
        </p:spPr>
        <p:txBody>
          <a:bodyPr vert="horz" wrap="none" lIns="99208" tIns="49604" rIns="99208" bIns="49604" anchorCtr="0" compatLnSpc="1"/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R(s</a:t>
            </a:r>
            <a:r>
              <a:rPr lang="en-US" sz="1984" baseline="-3300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now</a:t>
            </a: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,a</a:t>
            </a:r>
            <a:r>
              <a:rPr lang="en-US" sz="1984" baseline="-3300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2</a:t>
            </a: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,s</a:t>
            </a:r>
            <a:r>
              <a:rPr lang="en-US" sz="1984" baseline="-3300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e</a:t>
            </a: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)= -2</a:t>
            </a:r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FF4802B8-29D7-F94D-BC19-8D1A908EAC34}"/>
              </a:ext>
            </a:extLst>
          </p:cNvPr>
          <p:cNvSpPr/>
          <p:nvPr/>
        </p:nvSpPr>
        <p:spPr>
          <a:xfrm>
            <a:off x="6552247" y="6854104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DF328C05-3573-3D4B-AA9B-59503E230191}"/>
              </a:ext>
            </a:extLst>
          </p:cNvPr>
          <p:cNvSpPr/>
          <p:nvPr/>
        </p:nvSpPr>
        <p:spPr>
          <a:xfrm rot="11810518">
            <a:off x="6063811" y="4411771"/>
            <a:ext cx="1045655" cy="234131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6" h="5901">
                <a:moveTo>
                  <a:pt x="1661" y="5901"/>
                </a:moveTo>
                <a:cubicBezTo>
                  <a:pt x="1552" y="5599"/>
                  <a:pt x="1841" y="5544"/>
                  <a:pt x="2026" y="5458"/>
                </a:cubicBezTo>
                <a:cubicBezTo>
                  <a:pt x="2262" y="5350"/>
                  <a:pt x="2417" y="5181"/>
                  <a:pt x="2580" y="5023"/>
                </a:cubicBezTo>
                <a:cubicBezTo>
                  <a:pt x="2766" y="4839"/>
                  <a:pt x="2445" y="4701"/>
                  <a:pt x="2230" y="4665"/>
                </a:cubicBezTo>
                <a:cubicBezTo>
                  <a:pt x="1949" y="4618"/>
                  <a:pt x="1688" y="4547"/>
                  <a:pt x="1402" y="4483"/>
                </a:cubicBezTo>
                <a:cubicBezTo>
                  <a:pt x="1123" y="4419"/>
                  <a:pt x="1040" y="4210"/>
                  <a:pt x="1238" y="4068"/>
                </a:cubicBezTo>
                <a:cubicBezTo>
                  <a:pt x="1429" y="3931"/>
                  <a:pt x="1567" y="3766"/>
                  <a:pt x="1681" y="3584"/>
                </a:cubicBezTo>
                <a:cubicBezTo>
                  <a:pt x="1769" y="3444"/>
                  <a:pt x="1873" y="3260"/>
                  <a:pt x="1707" y="3135"/>
                </a:cubicBezTo>
                <a:cubicBezTo>
                  <a:pt x="1484" y="2969"/>
                  <a:pt x="1148" y="2908"/>
                  <a:pt x="833" y="2871"/>
                </a:cubicBezTo>
                <a:cubicBezTo>
                  <a:pt x="578" y="2838"/>
                  <a:pt x="324" y="2732"/>
                  <a:pt x="204" y="2560"/>
                </a:cubicBezTo>
                <a:cubicBezTo>
                  <a:pt x="78" y="2382"/>
                  <a:pt x="329" y="2227"/>
                  <a:pt x="477" y="2122"/>
                </a:cubicBezTo>
                <a:cubicBezTo>
                  <a:pt x="662" y="1991"/>
                  <a:pt x="881" y="1873"/>
                  <a:pt x="998" y="1704"/>
                </a:cubicBezTo>
                <a:cubicBezTo>
                  <a:pt x="1093" y="1567"/>
                  <a:pt x="1168" y="1361"/>
                  <a:pt x="981" y="1237"/>
                </a:cubicBezTo>
                <a:cubicBezTo>
                  <a:pt x="757" y="1087"/>
                  <a:pt x="484" y="1252"/>
                  <a:pt x="263" y="1093"/>
                </a:cubicBezTo>
                <a:cubicBezTo>
                  <a:pt x="103" y="980"/>
                  <a:pt x="-34" y="586"/>
                  <a:pt x="7" y="427"/>
                </a:cubicBezTo>
                <a:cubicBezTo>
                  <a:pt x="59" y="237"/>
                  <a:pt x="351" y="177"/>
                  <a:pt x="433" y="0"/>
                </a:cubicBezTo>
              </a:path>
            </a:pathLst>
          </a:custGeom>
          <a:noFill/>
          <a:ln w="54720">
            <a:solidFill>
              <a:srgbClr val="008000"/>
            </a:solidFill>
            <a:prstDash val="solid"/>
          </a:ln>
        </p:spPr>
        <p:txBody>
          <a:bodyPr vert="horz" wrap="none" lIns="128971" tIns="79367" rIns="128971" bIns="79367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9B02A76-725F-F848-BCC2-E20B2E2A2075}"/>
              </a:ext>
            </a:extLst>
          </p:cNvPr>
          <p:cNvSpPr txBox="1"/>
          <p:nvPr/>
        </p:nvSpPr>
        <p:spPr>
          <a:xfrm>
            <a:off x="6839554" y="6237426"/>
            <a:ext cx="1224628" cy="919065"/>
          </a:xfrm>
          <a:prstGeom prst="rect">
            <a:avLst/>
          </a:prstGeom>
          <a:noFill/>
          <a:ln>
            <a:noFill/>
          </a:ln>
        </p:spPr>
        <p:txBody>
          <a:bodyPr vert="horz" wrap="none" lIns="99208" tIns="49604" rIns="99208" bIns="49604" anchorCtr="0" compatLnSpc="1"/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984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r=+6</a:t>
            </a:r>
          </a:p>
        </p:txBody>
      </p:sp>
    </p:spTree>
    <p:extLst>
      <p:ext uri="{BB962C8B-B14F-4D97-AF65-F5344CB8AC3E}">
        <p14:creationId xmlns:p14="http://schemas.microsoft.com/office/powerpoint/2010/main" val="77063122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1DEF0E-E665-3E41-B8B9-78ECC56079E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A34195A-1681-4F46-8B2C-2F4F6E95E1E3}"/>
              </a:ext>
            </a:extLst>
          </p:cNvPr>
          <p:cNvGrpSpPr/>
          <p:nvPr/>
        </p:nvGrpSpPr>
        <p:grpSpPr>
          <a:xfrm>
            <a:off x="-330033" y="1484156"/>
            <a:ext cx="9864679" cy="3041728"/>
            <a:chOff x="-299880" y="1346400"/>
            <a:chExt cx="8949057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10B9765-F903-874C-8DA0-BFDDD26F67E5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9DDEFE70-C520-BC4A-AA32-19C94411AFDC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C354F0D-36DE-3C4D-86B3-824AE3CCB0A1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8083616-91CC-534A-A02E-3486A9E41FD0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D46F6DBA-322B-2C4F-8D22-BE5FFB6118CF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45746732-F46E-CA42-9E07-45861D1F616F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2D27C9DA-8940-2943-AF7E-66F7311ECCCF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572F05D-AA88-634C-B4D9-A633F0A95055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16A3B072-6B14-7045-97C4-5451129D7DDC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3AED537E-ADA8-DF4F-ABFD-643E5E431559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366D800-8AFC-144C-97A6-2CADB3216046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C520D274-BE78-DD4C-8929-E7A149F401C8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EDF2FCF5-A69E-604A-B414-660070074C62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55C786A3-07A0-1A45-9FD0-F1B5EB61772E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FE1965-9C8A-AE4C-9F60-C1139F2D7D39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D85CFE6C-B0B9-C446-8C71-ABABB8E85F32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6A8A28B-F03F-1B47-8C88-69061EF95EF2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ED56FE7-D5AF-AB4D-A8A7-74C9B65B119C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584AE45-629A-5943-9A79-4F4AAA446325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0E7D7D65-FDE3-2D43-B088-9C3B411B26B3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DD8AEE1-FC6E-9A45-BBC1-806D93A86803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{+14}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0C9C8FB8-658A-8C44-80E4-FED1F4690C3E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FC4FF75-1BED-724E-A4A6-42859FD8292F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E2D734BC-75D7-D846-B47F-C786CC07EDEB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A6BDA0B-E4F0-C54C-AE77-386BA3C3E2E6}"/>
                </a:ext>
              </a:extLst>
            </p:cNvPr>
            <p:cNvSpPr txBox="1"/>
            <p:nvPr/>
          </p:nvSpPr>
          <p:spPr>
            <a:xfrm>
              <a:off x="6460737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 dirty="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6ECD6120-D80A-954A-A859-BD9EE94974A5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AA5688C-3290-9740-8203-BCB6336BAB1F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7DC7FE8A-4A44-ED49-9936-74C5659FA761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0F656391-9B10-5641-8470-5AB7F293FD68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859A431F-AA12-E044-98E2-8DB504226CDA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E4FBBBF-6224-D642-ABF3-CC8F0D968713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89A9496-60FA-C64D-B64A-F53E4D489E5B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9DD1B7E-FB40-F14C-BD0F-E517D71194C8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C3F213A-35FE-F546-9480-C1563338D29A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5E45D47-0084-9046-8B31-1C3637AE1903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D7C16D40-3F6C-8D4F-8447-46CA676E3803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4B1042FF-AC3C-A445-9F87-7D348DB98F1D}"/>
              </a:ext>
            </a:extLst>
          </p:cNvPr>
          <p:cNvSpPr txBox="1"/>
          <p:nvPr/>
        </p:nvSpPr>
        <p:spPr>
          <a:xfrm>
            <a:off x="7229846" y="2715660"/>
            <a:ext cx="1915117" cy="765888"/>
          </a:xfrm>
          <a:prstGeom prst="rect">
            <a:avLst/>
          </a:prstGeom>
          <a:noFill/>
          <a:ln>
            <a:noFill/>
          </a:ln>
        </p:spPr>
        <p:txBody>
          <a:bodyPr vert="horz" wrap="none" lIns="99208" tIns="49604" rIns="99208" bIns="49604" anchorCtr="0" compatLnSpc="1"/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984" dirty="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R(s</a:t>
            </a:r>
            <a:r>
              <a:rPr lang="en-US" sz="1984" baseline="-33000" dirty="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now</a:t>
            </a:r>
            <a:r>
              <a:rPr lang="en-US" sz="1984" dirty="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,a</a:t>
            </a:r>
            <a:r>
              <a:rPr lang="en-US" sz="1984" baseline="-33000" dirty="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2</a:t>
            </a:r>
            <a:r>
              <a:rPr lang="en-US" sz="1984" dirty="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,s</a:t>
            </a:r>
            <a:r>
              <a:rPr lang="en-US" sz="1984" baseline="-33000" dirty="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e</a:t>
            </a:r>
            <a:r>
              <a:rPr lang="en-US" sz="1984" dirty="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)= -2</a:t>
            </a:r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7E6D7DB5-C2BB-2248-A824-CD218C32E308}"/>
              </a:ext>
            </a:extLst>
          </p:cNvPr>
          <p:cNvSpPr/>
          <p:nvPr/>
        </p:nvSpPr>
        <p:spPr>
          <a:xfrm>
            <a:off x="6552247" y="6854104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1515FF3-761C-2E4A-9015-4A236685EAD4}"/>
              </a:ext>
            </a:extLst>
          </p:cNvPr>
          <p:cNvSpPr txBox="1"/>
          <p:nvPr/>
        </p:nvSpPr>
        <p:spPr>
          <a:xfrm>
            <a:off x="6839554" y="6237426"/>
            <a:ext cx="1224628" cy="919065"/>
          </a:xfrm>
          <a:prstGeom prst="rect">
            <a:avLst/>
          </a:prstGeom>
          <a:noFill/>
          <a:ln>
            <a:noFill/>
          </a:ln>
        </p:spPr>
        <p:txBody>
          <a:bodyPr vert="horz" wrap="none" lIns="99208" tIns="49604" rIns="99208" bIns="49604" anchorCtr="0" compatLnSpc="1"/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984" dirty="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r=+6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5BC268AC-B797-2B48-A244-3802D022CE90}"/>
              </a:ext>
            </a:extLst>
          </p:cNvPr>
          <p:cNvSpPr/>
          <p:nvPr/>
        </p:nvSpPr>
        <p:spPr>
          <a:xfrm rot="16976098">
            <a:off x="6558147" y="5005606"/>
            <a:ext cx="2088930" cy="25992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5" h="656">
                <a:moveTo>
                  <a:pt x="0" y="528"/>
                </a:moveTo>
                <a:cubicBezTo>
                  <a:pt x="2406" y="1003"/>
                  <a:pt x="5265" y="0"/>
                  <a:pt x="5265" y="0"/>
                </a:cubicBezTo>
              </a:path>
            </a:pathLst>
          </a:custGeom>
          <a:noFill/>
          <a:ln w="18360">
            <a:solidFill>
              <a:srgbClr val="000000"/>
            </a:solidFill>
            <a:prstDash val="solid"/>
            <a:tailEnd type="arrow"/>
          </a:ln>
        </p:spPr>
        <p:txBody>
          <a:bodyPr vert="horz" wrap="none" lIns="109129" tIns="59525" rIns="109129" bIns="59525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66F809D9-F4B7-2747-974B-79B971BBADF6}"/>
              </a:ext>
            </a:extLst>
          </p:cNvPr>
          <p:cNvSpPr/>
          <p:nvPr/>
        </p:nvSpPr>
        <p:spPr>
          <a:xfrm rot="17212782">
            <a:off x="5521226" y="3557430"/>
            <a:ext cx="3470542" cy="147166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195" h="3312">
                <a:moveTo>
                  <a:pt x="0" y="3312"/>
                </a:moveTo>
                <a:cubicBezTo>
                  <a:pt x="3720" y="2775"/>
                  <a:pt x="7195" y="0"/>
                  <a:pt x="7195" y="0"/>
                </a:cubicBezTo>
              </a:path>
            </a:pathLst>
          </a:custGeom>
          <a:noFill/>
          <a:ln w="18360">
            <a:solidFill>
              <a:srgbClr val="000000"/>
            </a:solidFill>
            <a:prstDash val="solid"/>
            <a:tailEnd type="arrow"/>
          </a:ln>
        </p:spPr>
        <p:txBody>
          <a:bodyPr vert="horz" wrap="none" lIns="109129" tIns="59525" rIns="109129" bIns="59525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2894EE4C-FE7C-7549-BD68-1F56777604A9}"/>
              </a:ext>
            </a:extLst>
          </p:cNvPr>
          <p:cNvSpPr/>
          <p:nvPr/>
        </p:nvSpPr>
        <p:spPr>
          <a:xfrm rot="18179021">
            <a:off x="7707309" y="1763753"/>
            <a:ext cx="460455" cy="132181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4" h="1657">
                <a:moveTo>
                  <a:pt x="441" y="1657"/>
                </a:moveTo>
                <a:cubicBezTo>
                  <a:pt x="773" y="1295"/>
                  <a:pt x="0" y="0"/>
                  <a:pt x="0" y="0"/>
                </a:cubicBezTo>
              </a:path>
            </a:pathLst>
          </a:custGeom>
          <a:noFill/>
          <a:ln w="18360">
            <a:solidFill>
              <a:srgbClr val="000000"/>
            </a:solidFill>
            <a:prstDash val="solid"/>
            <a:tailEnd type="arrow"/>
          </a:ln>
        </p:spPr>
        <p:txBody>
          <a:bodyPr vert="horz" wrap="none" lIns="109129" tIns="59525" rIns="109129" bIns="59525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F94242F2-BBEF-FC46-9729-C61CD9432944}"/>
              </a:ext>
            </a:extLst>
          </p:cNvPr>
          <p:cNvSpPr/>
          <p:nvPr/>
        </p:nvSpPr>
        <p:spPr>
          <a:xfrm rot="11810518">
            <a:off x="6063811" y="4411771"/>
            <a:ext cx="1045655" cy="234131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6" h="5901">
                <a:moveTo>
                  <a:pt x="1661" y="5901"/>
                </a:moveTo>
                <a:cubicBezTo>
                  <a:pt x="1552" y="5599"/>
                  <a:pt x="1841" y="5544"/>
                  <a:pt x="2026" y="5458"/>
                </a:cubicBezTo>
                <a:cubicBezTo>
                  <a:pt x="2262" y="5350"/>
                  <a:pt x="2417" y="5181"/>
                  <a:pt x="2580" y="5023"/>
                </a:cubicBezTo>
                <a:cubicBezTo>
                  <a:pt x="2766" y="4839"/>
                  <a:pt x="2445" y="4701"/>
                  <a:pt x="2230" y="4665"/>
                </a:cubicBezTo>
                <a:cubicBezTo>
                  <a:pt x="1949" y="4618"/>
                  <a:pt x="1688" y="4547"/>
                  <a:pt x="1402" y="4483"/>
                </a:cubicBezTo>
                <a:cubicBezTo>
                  <a:pt x="1123" y="4419"/>
                  <a:pt x="1040" y="4210"/>
                  <a:pt x="1238" y="4068"/>
                </a:cubicBezTo>
                <a:cubicBezTo>
                  <a:pt x="1429" y="3931"/>
                  <a:pt x="1567" y="3766"/>
                  <a:pt x="1681" y="3584"/>
                </a:cubicBezTo>
                <a:cubicBezTo>
                  <a:pt x="1769" y="3444"/>
                  <a:pt x="1873" y="3260"/>
                  <a:pt x="1707" y="3135"/>
                </a:cubicBezTo>
                <a:cubicBezTo>
                  <a:pt x="1484" y="2969"/>
                  <a:pt x="1148" y="2908"/>
                  <a:pt x="833" y="2871"/>
                </a:cubicBezTo>
                <a:cubicBezTo>
                  <a:pt x="578" y="2838"/>
                  <a:pt x="324" y="2732"/>
                  <a:pt x="204" y="2560"/>
                </a:cubicBezTo>
                <a:cubicBezTo>
                  <a:pt x="78" y="2382"/>
                  <a:pt x="329" y="2227"/>
                  <a:pt x="477" y="2122"/>
                </a:cubicBezTo>
                <a:cubicBezTo>
                  <a:pt x="662" y="1991"/>
                  <a:pt x="881" y="1873"/>
                  <a:pt x="998" y="1704"/>
                </a:cubicBezTo>
                <a:cubicBezTo>
                  <a:pt x="1093" y="1567"/>
                  <a:pt x="1168" y="1361"/>
                  <a:pt x="981" y="1237"/>
                </a:cubicBezTo>
                <a:cubicBezTo>
                  <a:pt x="757" y="1087"/>
                  <a:pt x="484" y="1252"/>
                  <a:pt x="263" y="1093"/>
                </a:cubicBezTo>
                <a:cubicBezTo>
                  <a:pt x="103" y="980"/>
                  <a:pt x="-34" y="586"/>
                  <a:pt x="7" y="427"/>
                </a:cubicBezTo>
                <a:cubicBezTo>
                  <a:pt x="59" y="237"/>
                  <a:pt x="351" y="177"/>
                  <a:pt x="433" y="0"/>
                </a:cubicBezTo>
              </a:path>
            </a:pathLst>
          </a:custGeom>
          <a:noFill/>
          <a:ln w="54720">
            <a:solidFill>
              <a:srgbClr val="008000"/>
            </a:solidFill>
            <a:prstDash val="solid"/>
          </a:ln>
        </p:spPr>
        <p:txBody>
          <a:bodyPr vert="horz" wrap="none" lIns="128971" tIns="79367" rIns="128971" bIns="79367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72560378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4D31E4-D3A7-A24C-9FAF-4B58115CF9A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28FF7EB-04C7-C046-B831-0D9A262AA555}"/>
              </a:ext>
            </a:extLst>
          </p:cNvPr>
          <p:cNvGrpSpPr/>
          <p:nvPr/>
        </p:nvGrpSpPr>
        <p:grpSpPr>
          <a:xfrm>
            <a:off x="-330033" y="1484156"/>
            <a:ext cx="9899404" cy="3041728"/>
            <a:chOff x="-299880" y="1346400"/>
            <a:chExt cx="898056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6006B95A-9D1A-D341-A775-44703E92A1EC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E408DE46-28F9-5145-A193-F12DD902CF79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99CB664-6AAE-6B47-9795-234EB5CA15B3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394F0AF-F95C-4048-AC08-5BDF27684E3B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0308BF0-7624-9F49-A379-8C910F10DE0F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B1A4287C-0C6E-2143-9D32-BE8F7ECDB8F0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3A97B7F-5DD4-D846-B4F6-E9C0B9D9F3A8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E9669F2-AED9-1446-953F-66FA27749E94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FCED6215-5BD0-054A-8213-1FE814C92219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5C795D8A-EDBC-8E47-A35D-D9FC79534F32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8A46913-309C-AC49-BE22-0FBB3E28D08D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9C7417B2-6F7F-3245-8956-E822B4FC56FC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E9A656CB-18B0-BD40-AC08-E95CB9E9C48A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21FEEF49-0A98-464E-9BC8-8D4E7B87A6F9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C7DBF0D-2ED8-6E49-9AA0-7DF047CCA082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597E120-8866-D74F-8595-0ADE1E97C2E1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EF5F77F-28B2-6D40-A988-9EE2C9E9C9DC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1F43A6A-1358-6B47-A1BE-A8CE83597CCC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533010D-F7FE-D247-8044-461AF28351F4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62996BC2-A639-2048-A007-9ADCEE2207CC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7140A56-917D-4F4F-A981-C7CBF856A3F4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{+14}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E3E6A2F1-2DE5-7842-AE2B-6087D36D40AA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3DE0A09-79CA-CA41-B88B-7F353D8C9E49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ED876919-4AB8-FB4D-9FC2-ADA8A35B38CE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AEBB5F3-5DE9-EB44-A3B1-DACBF40B32E9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8BB449C5-AA0F-DB42-8792-EB41C2E5DCB3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397CC03-84B8-6642-AD19-611687D4D568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17499B52-50DD-2D40-A187-CE75EB99A365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1E3D7805-D7D9-674B-8BC7-FE5B7216A2B6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310B19F2-8581-6A4A-B99F-359287F10F92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233B0676-72AE-2646-A675-E3BD97D3882B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18DB0CE5-4D7F-CA49-8E79-9DEAB4049660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D5CD062-05C1-B844-A21F-04BDB4F56F9D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6BE6060-D0D3-D64B-8425-9FAE6B4B6A06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FF30218-206F-4840-B83E-9369771876CA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2F838BCB-A716-1C4A-A83B-582307DCC902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40" name="Freeform 39">
            <a:extLst>
              <a:ext uri="{FF2B5EF4-FFF2-40B4-BE49-F238E27FC236}">
                <a16:creationId xmlns:a16="http://schemas.microsoft.com/office/drawing/2014/main" id="{CCF449FB-31AD-BB4C-B138-1FD45BAD7EA7}"/>
              </a:ext>
            </a:extLst>
          </p:cNvPr>
          <p:cNvSpPr/>
          <p:nvPr/>
        </p:nvSpPr>
        <p:spPr>
          <a:xfrm>
            <a:off x="4637130" y="1484156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78119034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ADDBC6-47EE-6145-A499-01316439EB9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BA9AB11-2A16-AA49-B516-666E4567DF72}"/>
              </a:ext>
            </a:extLst>
          </p:cNvPr>
          <p:cNvGrpSpPr/>
          <p:nvPr/>
        </p:nvGrpSpPr>
        <p:grpSpPr>
          <a:xfrm>
            <a:off x="-330033" y="1484156"/>
            <a:ext cx="9899404" cy="3041728"/>
            <a:chOff x="-299880" y="1346400"/>
            <a:chExt cx="898056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2F1246EE-791E-264A-9D4E-F1F11143786F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97F195D1-A5E0-F246-888E-786753574FE8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9C15A50-5420-9A49-8FDB-B9621A7E83B4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830C28F-34AE-5049-8D44-CB553B5BE6ED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7A78083-0CAF-DC43-B20A-8C6EC524C659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C1806DA1-99AE-CE43-A9A4-FB65EE523E3D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83286DF-515D-A546-9BFC-0613F662C57C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2204032-7E19-CD44-9C9C-DF9E934937CD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1E772C55-D5C0-FB47-A0F0-1DCDBA222950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58BB9DAC-F873-F844-9699-CE1EAAEA71F9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25FF5FA-00D9-AD46-92EE-EB483261D147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C7B830C1-584F-3943-951A-3BA90B5F9678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364DC3A4-7212-584D-9D29-F1EAAC802169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13CD8A18-1952-2847-A85A-1C10BD62B400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6A9A0CE-EDCC-0D46-A448-73220AA2105C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6755C21-AD25-9C4F-B8AA-FC6278B58858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675DCE5-3D65-D342-B415-4314B62397B1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8B9F3D9-D2C6-684C-AD11-3A40506F638B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0837473-5068-8045-986E-EAFD86A7A646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1B16E228-EC3F-2243-A167-0BA816EA64E4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BC1BA96-F012-CC4C-9DF6-4F3A05745179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{+14}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2C9D3EAE-5DCC-BF49-8443-89DC13B9CC76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60AF016-FDAE-E442-AF09-594C6D3D33F7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A9190F2A-C96B-7342-B5DA-C308E66319B7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8BDB0B8-4797-5846-8387-0DAC95E59C1D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51A7060D-1A08-C448-B566-0B6B7F15BFCE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4AC6F9F-A782-9940-8305-68A599BC07D4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C83AE7CA-FA27-6145-A634-10F000E46FEA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088EF7C9-73C8-244E-A828-BE0A1AB502BF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2D8EC789-B3E3-F941-9E58-B4A24502E180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600E3F4-CFDB-F741-9A19-99636B07A58B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8F5513E-8CBD-B147-B713-1557E9AE48F0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1916F1D-9339-0D45-BD7E-79A82739C083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D3D7324-9235-AC45-B86C-D16B560C1581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C53E167-1017-E249-A967-70DFECECEE70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08F274D3-C5A7-0D49-ACFE-1B756101513D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40" name="Freeform 39">
            <a:extLst>
              <a:ext uri="{FF2B5EF4-FFF2-40B4-BE49-F238E27FC236}">
                <a16:creationId xmlns:a16="http://schemas.microsoft.com/office/drawing/2014/main" id="{84EC3A56-E3FB-B441-80F5-BD723DDF4727}"/>
              </a:ext>
            </a:extLst>
          </p:cNvPr>
          <p:cNvSpPr/>
          <p:nvPr/>
        </p:nvSpPr>
        <p:spPr>
          <a:xfrm>
            <a:off x="4637130" y="1484156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8CCE848E-50E0-8644-B21B-E95487435FA7}"/>
              </a:ext>
            </a:extLst>
          </p:cNvPr>
          <p:cNvGrpSpPr/>
          <p:nvPr/>
        </p:nvGrpSpPr>
        <p:grpSpPr>
          <a:xfrm>
            <a:off x="2923603" y="2492113"/>
            <a:ext cx="4737396" cy="4462788"/>
            <a:chOff x="2651760" y="2260800"/>
            <a:chExt cx="4297680" cy="4048560"/>
          </a:xfrm>
        </p:grpSpPr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0EA60953-625A-7B42-91A8-C372C7F51392}"/>
                </a:ext>
              </a:extLst>
            </p:cNvPr>
            <p:cNvSpPr/>
            <p:nvPr/>
          </p:nvSpPr>
          <p:spPr>
            <a:xfrm>
              <a:off x="2651760" y="4663440"/>
              <a:ext cx="4297680" cy="16459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FFFFFF"/>
            </a:solidFill>
            <a:ln w="18360">
              <a:solidFill>
                <a:srgbClr val="999999"/>
              </a:solidFill>
              <a:prstDash val="solid"/>
            </a:ln>
            <a:effectLst>
              <a:outerShdw dist="77386" dir="2700000" algn="tl">
                <a:srgbClr val="808080">
                  <a:alpha val="15000"/>
                </a:srgbClr>
              </a:outerShdw>
            </a:effectLst>
          </p:spPr>
          <p:txBody>
            <a:bodyPr vert="horz" wrap="square" lIns="60319" tIns="40477" rIns="60319" bIns="40477" anchor="ctr" compatLnSpc="0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B2249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NOTE: the statistics maintained, represent an estimate of </a:t>
              </a:r>
              <a:r>
                <a:rPr lang="en-US" sz="1984" b="1">
                  <a:solidFill>
                    <a:srgbClr val="0B2249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Q(s,a)</a:t>
              </a:r>
            </a:p>
          </p:txBody>
        </p:sp>
        <p:sp>
          <p:nvSpPr>
            <p:cNvPr id="43" name="Straight Connector 42">
              <a:extLst>
                <a:ext uri="{FF2B5EF4-FFF2-40B4-BE49-F238E27FC236}">
                  <a16:creationId xmlns:a16="http://schemas.microsoft.com/office/drawing/2014/main" id="{F956A77B-4F92-9048-B8FC-0691A013EFED}"/>
                </a:ext>
              </a:extLst>
            </p:cNvPr>
            <p:cNvSpPr/>
            <p:nvPr/>
          </p:nvSpPr>
          <p:spPr>
            <a:xfrm>
              <a:off x="3195720" y="2260800"/>
              <a:ext cx="1010520" cy="2402640"/>
            </a:xfrm>
            <a:prstGeom prst="line">
              <a:avLst/>
            </a:prstGeom>
            <a:noFill/>
            <a:ln w="18360">
              <a:solidFill>
                <a:srgbClr val="999999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4" name="Straight Connector 43">
              <a:extLst>
                <a:ext uri="{FF2B5EF4-FFF2-40B4-BE49-F238E27FC236}">
                  <a16:creationId xmlns:a16="http://schemas.microsoft.com/office/drawing/2014/main" id="{C91C6DAF-16D1-424B-A3AF-380486FEF860}"/>
                </a:ext>
              </a:extLst>
            </p:cNvPr>
            <p:cNvSpPr/>
            <p:nvPr/>
          </p:nvSpPr>
          <p:spPr>
            <a:xfrm>
              <a:off x="3383280" y="4023360"/>
              <a:ext cx="549000" cy="640080"/>
            </a:xfrm>
            <a:prstGeom prst="line">
              <a:avLst/>
            </a:prstGeom>
            <a:noFill/>
            <a:ln w="18360">
              <a:solidFill>
                <a:srgbClr val="999999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5" name="Straight Connector 44">
              <a:extLst>
                <a:ext uri="{FF2B5EF4-FFF2-40B4-BE49-F238E27FC236}">
                  <a16:creationId xmlns:a16="http://schemas.microsoft.com/office/drawing/2014/main" id="{CFCBFC04-A967-C840-808A-189205E9EBC8}"/>
                </a:ext>
              </a:extLst>
            </p:cNvPr>
            <p:cNvSpPr/>
            <p:nvPr/>
          </p:nvSpPr>
          <p:spPr>
            <a:xfrm flipH="1">
              <a:off x="4754879" y="2377439"/>
              <a:ext cx="640081" cy="2286001"/>
            </a:xfrm>
            <a:prstGeom prst="line">
              <a:avLst/>
            </a:prstGeom>
            <a:noFill/>
            <a:ln w="18360">
              <a:solidFill>
                <a:srgbClr val="999999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6" name="Straight Connector 45">
              <a:extLst>
                <a:ext uri="{FF2B5EF4-FFF2-40B4-BE49-F238E27FC236}">
                  <a16:creationId xmlns:a16="http://schemas.microsoft.com/office/drawing/2014/main" id="{FF8CCBDF-3F3A-6043-B728-6C39803F6FE9}"/>
                </a:ext>
              </a:extLst>
            </p:cNvPr>
            <p:cNvSpPr/>
            <p:nvPr/>
          </p:nvSpPr>
          <p:spPr>
            <a:xfrm flipH="1">
              <a:off x="5394960" y="4014000"/>
              <a:ext cx="685800" cy="649440"/>
            </a:xfrm>
            <a:prstGeom prst="line">
              <a:avLst/>
            </a:prstGeom>
            <a:noFill/>
            <a:ln w="18360">
              <a:solidFill>
                <a:srgbClr val="999999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198225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74B4AF-C3CB-9843-AFCD-363560992CF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FA52647-A42A-A941-90B1-4042D4C32A6B}"/>
              </a:ext>
            </a:extLst>
          </p:cNvPr>
          <p:cNvGrpSpPr/>
          <p:nvPr/>
        </p:nvGrpSpPr>
        <p:grpSpPr>
          <a:xfrm>
            <a:off x="-330033" y="1484156"/>
            <a:ext cx="9899404" cy="3041728"/>
            <a:chOff x="-299880" y="1346400"/>
            <a:chExt cx="898056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18AE3720-7244-C147-9F30-BD24FFB8D076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552FA1A5-B742-6340-BF7E-34375A859C23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B210A74-F3F7-D045-8E34-8B1D34A4A5A5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FDF6E9A-0ABD-664B-BF85-C66282BCA0E9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3C2C7DD-A677-6D4F-B277-70B565C352AA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FFA50EFF-2BAA-934B-A8F4-432557337B90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0AA46A2-6E82-9E40-95CB-37D1BEBE03C1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D04F987-9910-014E-915D-687BFE9A8F18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EA514EC9-F0CF-F849-8F38-BCCBB36A646A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30B0E489-2C22-C64B-A6A2-C4E7E4127B43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622D17A-746F-5E4C-91DD-8491922981A0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6DD73B00-8703-0447-BB1D-4BABDB012C62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F1821051-550A-4C4B-9E00-6F5B37E327C7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07491C13-761C-4443-8E40-04C7693C96C2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99B809A-FBA8-684B-A681-EFABF53DBD76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8A27C08-4020-9848-BFB1-2D5F45367E5F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C68F198-F037-2E40-B99A-13B00E6317A9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D4C7E6D-C64C-5145-A567-753EC658AD6B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2535B24-AA26-8F46-B4B5-BD28080DDEE0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DC7279C2-031D-5D49-9D25-5027B944C42B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8AB49CC-9ED6-654C-9064-E54F4422734C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{+14}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47EDBA65-3618-264A-918D-EDF10529D83A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8805AE4-1340-E64B-B8F6-2AF7A4C0A7A4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5F4F5994-DD56-2B41-AB78-7949349EECF3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DA52866-50E0-BB49-BCE6-436D94DB36A5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61AF9EC8-DF9A-6C40-BADC-2ADC10641743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3855A78E-36DE-3F4C-AC3E-BF8DE8041BF1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3B0FA905-E269-434A-BE26-85B051A7B2D2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92DB8595-5615-9949-B278-C13F222F8758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35AC0FB7-15E4-D840-AB59-3FD17BE8D158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087D04A0-9E4C-CD43-857E-D957A61ED0D5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7963268-2890-FF4A-A517-61AD58BC82EE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1E2E7EC-9D0E-4A42-9AC0-53B760ECECC4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802875F-A0D2-584C-9EE3-D95284FA3C46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A547534-AE11-8747-A9AB-A253DEF41013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44EB475A-9179-2943-9257-AA7AC8535038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40" name="Freeform 39">
            <a:extLst>
              <a:ext uri="{FF2B5EF4-FFF2-40B4-BE49-F238E27FC236}">
                <a16:creationId xmlns:a16="http://schemas.microsoft.com/office/drawing/2014/main" id="{2B532154-8757-0B46-8F92-9CD8E01B33C2}"/>
              </a:ext>
            </a:extLst>
          </p:cNvPr>
          <p:cNvSpPr/>
          <p:nvPr/>
        </p:nvSpPr>
        <p:spPr>
          <a:xfrm>
            <a:off x="3427581" y="2318300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40269389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775D76-F32A-444E-AC30-9DF4ECA6F3C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25DB307-C2FF-B943-B2A6-9FB48E28298D}"/>
              </a:ext>
            </a:extLst>
          </p:cNvPr>
          <p:cNvGrpSpPr/>
          <p:nvPr/>
        </p:nvGrpSpPr>
        <p:grpSpPr>
          <a:xfrm>
            <a:off x="-330033" y="1484156"/>
            <a:ext cx="9899404" cy="3041728"/>
            <a:chOff x="-299880" y="1346400"/>
            <a:chExt cx="898056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20BDF493-E06B-4040-BEA3-4D71BD1300DE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5B89DAB4-8920-744D-A80A-E9C3FF6138D4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D84B9C9-D6D5-AA43-A4F3-5E657838867F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C576588-61B6-0547-B5F9-A8A9330BEA58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193C9AD-2562-214C-906A-508856C8E748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594C73B3-EB11-0440-ADE1-AB3579D9B046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B6FBFBA-3570-D44F-848B-C427AD2BE8B9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E085D82-FBF5-484E-A9F3-9182209209F8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60548E0D-5709-0948-8DC4-B3BD4948A9A7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04B429AA-3FBA-084B-9199-364CC01039C0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7C9A77E-826D-AF44-8860-23C85F1E1ED9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33EEC8EC-B3C4-5541-990E-E1F879CB3777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B725934F-C83E-7841-B416-91A7BE84CA3D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1B15D109-6DFF-014A-9523-63ED9AD964F6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C0BC55B-64D9-EA41-935F-0B4E58425D4D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C57C2D1-44D0-614F-BEE0-153FC50EF831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F6BED44-F519-2D41-8BCB-6B8283481B38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BB4D7A6-57B7-6F4A-A661-07D0D07EEA95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29F7D24-1CD5-E245-8AB4-FD6D7586A969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062BA667-7484-FF4C-9E92-A82B408BB209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A13C2C1-DB07-B64A-BD40-49E10D652088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{+14}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738C8F78-1C70-4849-8D15-38E120E59EE4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3529AD6-63B4-724A-81DD-0EC254ACC870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9129CD9E-7321-4043-A59C-BC5D608C1B1C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CACC9E9-0F8F-9146-B367-2FB83588D29E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56D7AB65-81D8-7041-A950-44ED4A2D272A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5DD1CABF-2FF0-534D-B9FB-EBC82BEACC07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A51DFB85-A4F3-AD46-99AD-FC371D603F61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7CD6280E-09C0-4744-8EAB-08C0363BA492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AABBE233-FA91-534F-A7E5-A4EB16DA015F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5599F1F0-D6A2-2349-9BD7-B3B21465F46C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5113D9A-4081-374D-BCF0-06781F89F3CB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C416EA0-9218-DD47-8730-09D9D1722971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599C96D-6B9C-2D49-A49A-52D22A40B4C2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5AB5A14-FA78-E64D-82D3-714C84CF3913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3DE809E8-F2A9-4F4A-850A-3A5E3FDB5688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0" name="Straight Connector 39">
              <a:extLst>
                <a:ext uri="{FF2B5EF4-FFF2-40B4-BE49-F238E27FC236}">
                  <a16:creationId xmlns:a16="http://schemas.microsoft.com/office/drawing/2014/main" id="{870F8790-87BE-574C-BDDC-B7EA920B4080}"/>
                </a:ext>
              </a:extLst>
            </p:cNvPr>
            <p:cNvSpPr/>
            <p:nvPr/>
          </p:nvSpPr>
          <p:spPr>
            <a:xfrm flipH="1">
              <a:off x="822960" y="2163600"/>
              <a:ext cx="2289599" cy="57959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56110352-9EFD-9642-9D6E-FAF2E81DF7E6}"/>
                </a:ext>
              </a:extLst>
            </p:cNvPr>
            <p:cNvSpPr/>
            <p:nvPr/>
          </p:nvSpPr>
          <p:spPr>
            <a:xfrm>
              <a:off x="515520" y="2743199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>
              <a:noFill/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c</a:t>
              </a:r>
            </a:p>
          </p:txBody>
        </p:sp>
      </p:grpSp>
      <p:sp>
        <p:nvSpPr>
          <p:cNvPr id="42" name="Freeform 41">
            <a:extLst>
              <a:ext uri="{FF2B5EF4-FFF2-40B4-BE49-F238E27FC236}">
                <a16:creationId xmlns:a16="http://schemas.microsoft.com/office/drawing/2014/main" id="{555C7FE9-1480-3844-8B52-4F6E1076BD65}"/>
              </a:ext>
            </a:extLst>
          </p:cNvPr>
          <p:cNvSpPr/>
          <p:nvPr/>
        </p:nvSpPr>
        <p:spPr>
          <a:xfrm>
            <a:off x="1008486" y="3023869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80295860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2D4B0F-D9AE-DC48-9F7F-0FB85974628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6FB53E-F7F4-214F-B75D-3295373B429D}"/>
              </a:ext>
            </a:extLst>
          </p:cNvPr>
          <p:cNvGrpSpPr/>
          <p:nvPr/>
        </p:nvGrpSpPr>
        <p:grpSpPr>
          <a:xfrm>
            <a:off x="-330033" y="1484156"/>
            <a:ext cx="9899404" cy="3041728"/>
            <a:chOff x="-299880" y="1346400"/>
            <a:chExt cx="898056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3BF8E1A8-5336-9441-B832-543B74B6BAFF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1482C7BB-AEC6-864D-A122-722F5CF23C90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7A3BB05-CB67-364C-A71B-F885AD550018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0F8A05F-26AB-034C-A6C4-CAC4C9109B2E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E8BF6C1-EE9C-D341-8C76-7B1AF9B92178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B11C6EFB-3CCE-2E40-8548-AA30D53B257D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59736F39-EF4A-8D4C-B538-E26FE70900A9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F9011E2-88A5-8043-A6E4-8ECE1826D501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41379767-E7FB-6149-958D-A66FF3EC7EB7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F1FFAA28-EEF9-154B-B809-7EE5FC509AF6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180960D-382E-3443-AD88-DF3123D757B0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272B3B37-A6BC-F941-83AB-AC81A0A7C256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3D6F86D7-120B-EB4B-BB93-24695F58CF09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C92C4E24-E55A-9741-9E7D-627DB59817E1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AA41A12-4E4E-5149-B2DD-2B735B942AD5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E689EA6-9F78-5841-B6A5-0B2FFEE24131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A07A175-71D7-F548-A9B2-1FD217813F3F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2344CE6-FF31-6941-B773-ADE7286DF292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ABFFA04-ABD1-5F4B-BE9F-48705CEDD9B5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6932A47B-98E0-D048-9579-688A8D646E5A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31DF3A2-AC4F-2F4F-9116-9015D31E3E5E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2, {+14,+9}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9C700084-EBF1-B84A-A517-B71A86B5AD8D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A17AC59-8D94-6C45-BCB8-2294AB64AD4D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6FAD927A-FA57-1C43-B3BB-D5A9C2A11D8A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DC34A8A-4CBC-A840-B1BA-2C4BD985DECD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3442E102-C661-9148-A965-29D84F5FABB9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FA63BAD-88CB-D045-B2F9-5BEC41665AA9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3AA11D95-1C84-A64D-B5E1-65F6442CE38F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570ADCCD-D054-9541-A1C0-33255CBD2A7A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415C4362-BF4B-7744-8E3F-380C29A74B32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D5EF9546-1ABD-1F45-AF3A-27936E88F90D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CFE1B04-2C28-BB46-AE9F-E04DB0DC3966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C7E44D9-CDB1-E545-948A-724800FA6B0E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000B120-0D6C-2F47-BF22-06A7EB48545D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26E648E-46BA-8D43-A2AF-D427454FD37D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548AE60A-B821-2947-981C-2A12DDA2CC99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0" name="Straight Connector 39">
              <a:extLst>
                <a:ext uri="{FF2B5EF4-FFF2-40B4-BE49-F238E27FC236}">
                  <a16:creationId xmlns:a16="http://schemas.microsoft.com/office/drawing/2014/main" id="{71574ADA-E01E-2942-AB2A-CBCAA9B20417}"/>
                </a:ext>
              </a:extLst>
            </p:cNvPr>
            <p:cNvSpPr/>
            <p:nvPr/>
          </p:nvSpPr>
          <p:spPr>
            <a:xfrm flipH="1">
              <a:off x="822960" y="2163600"/>
              <a:ext cx="2289599" cy="57959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9C069501-BFED-334F-AB07-A03274AC5463}"/>
                </a:ext>
              </a:extLst>
            </p:cNvPr>
            <p:cNvSpPr/>
            <p:nvPr/>
          </p:nvSpPr>
          <p:spPr>
            <a:xfrm>
              <a:off x="515520" y="2743199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c</a:t>
              </a:r>
            </a:p>
          </p:txBody>
        </p:sp>
        <p:sp>
          <p:nvSpPr>
            <p:cNvPr id="42" name="Straight Connector 41">
              <a:extLst>
                <a:ext uri="{FF2B5EF4-FFF2-40B4-BE49-F238E27FC236}">
                  <a16:creationId xmlns:a16="http://schemas.microsoft.com/office/drawing/2014/main" id="{A7F0AF9D-8155-EE41-8CBB-0AD377335C47}"/>
                </a:ext>
              </a:extLst>
            </p:cNvPr>
            <p:cNvSpPr/>
            <p:nvPr/>
          </p:nvSpPr>
          <p:spPr>
            <a:xfrm flipH="1">
              <a:off x="40032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3" name="Straight Connector 42">
              <a:extLst>
                <a:ext uri="{FF2B5EF4-FFF2-40B4-BE49-F238E27FC236}">
                  <a16:creationId xmlns:a16="http://schemas.microsoft.com/office/drawing/2014/main" id="{C95B79E1-7A85-0249-BC31-4F33DB203077}"/>
                </a:ext>
              </a:extLst>
            </p:cNvPr>
            <p:cNvSpPr/>
            <p:nvPr/>
          </p:nvSpPr>
          <p:spPr>
            <a:xfrm>
              <a:off x="857519" y="3195000"/>
              <a:ext cx="274321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6FBCA6D1-817E-2545-9287-FFB7071E1357}"/>
                </a:ext>
              </a:extLst>
            </p:cNvPr>
            <p:cNvSpPr/>
            <p:nvPr/>
          </p:nvSpPr>
          <p:spPr>
            <a:xfrm>
              <a:off x="30096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EF2C0B74-FCFE-034D-AF66-225484A2371A}"/>
                </a:ext>
              </a:extLst>
            </p:cNvPr>
            <p:cNvSpPr/>
            <p:nvPr/>
          </p:nvSpPr>
          <p:spPr>
            <a:xfrm>
              <a:off x="103248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65A8142F-6416-204D-AB9F-E164A93D1679}"/>
              </a:ext>
            </a:extLst>
          </p:cNvPr>
          <p:cNvSpPr/>
          <p:nvPr/>
        </p:nvSpPr>
        <p:spPr>
          <a:xfrm>
            <a:off x="504507" y="6951804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A17D2CF9-FB7D-2146-B337-96511ED148FD}"/>
              </a:ext>
            </a:extLst>
          </p:cNvPr>
          <p:cNvSpPr/>
          <p:nvPr/>
        </p:nvSpPr>
        <p:spPr>
          <a:xfrm rot="11690446">
            <a:off x="45967" y="4428360"/>
            <a:ext cx="1045655" cy="238973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6" h="6023">
                <a:moveTo>
                  <a:pt x="2486" y="6023"/>
                </a:moveTo>
                <a:cubicBezTo>
                  <a:pt x="2377" y="5721"/>
                  <a:pt x="2107" y="5345"/>
                  <a:pt x="2291" y="5259"/>
                </a:cubicBezTo>
                <a:cubicBezTo>
                  <a:pt x="2527" y="5151"/>
                  <a:pt x="2417" y="5181"/>
                  <a:pt x="2580" y="5023"/>
                </a:cubicBezTo>
                <a:cubicBezTo>
                  <a:pt x="2766" y="4839"/>
                  <a:pt x="2445" y="4701"/>
                  <a:pt x="2230" y="4665"/>
                </a:cubicBezTo>
                <a:cubicBezTo>
                  <a:pt x="1949" y="4618"/>
                  <a:pt x="1688" y="4547"/>
                  <a:pt x="1402" y="4483"/>
                </a:cubicBezTo>
                <a:cubicBezTo>
                  <a:pt x="1123" y="4419"/>
                  <a:pt x="1040" y="4210"/>
                  <a:pt x="1238" y="4068"/>
                </a:cubicBezTo>
                <a:cubicBezTo>
                  <a:pt x="1429" y="3931"/>
                  <a:pt x="1567" y="3766"/>
                  <a:pt x="1681" y="3584"/>
                </a:cubicBezTo>
                <a:cubicBezTo>
                  <a:pt x="1769" y="3444"/>
                  <a:pt x="1873" y="3260"/>
                  <a:pt x="1707" y="3135"/>
                </a:cubicBezTo>
                <a:cubicBezTo>
                  <a:pt x="1484" y="2969"/>
                  <a:pt x="1148" y="2908"/>
                  <a:pt x="833" y="2871"/>
                </a:cubicBezTo>
                <a:cubicBezTo>
                  <a:pt x="578" y="2838"/>
                  <a:pt x="324" y="2732"/>
                  <a:pt x="204" y="2560"/>
                </a:cubicBezTo>
                <a:cubicBezTo>
                  <a:pt x="78" y="2382"/>
                  <a:pt x="329" y="2227"/>
                  <a:pt x="477" y="2122"/>
                </a:cubicBezTo>
                <a:cubicBezTo>
                  <a:pt x="662" y="1991"/>
                  <a:pt x="881" y="1873"/>
                  <a:pt x="998" y="1704"/>
                </a:cubicBezTo>
                <a:cubicBezTo>
                  <a:pt x="1093" y="1567"/>
                  <a:pt x="1168" y="1361"/>
                  <a:pt x="981" y="1237"/>
                </a:cubicBezTo>
                <a:cubicBezTo>
                  <a:pt x="757" y="1087"/>
                  <a:pt x="484" y="1252"/>
                  <a:pt x="263" y="1093"/>
                </a:cubicBezTo>
                <a:cubicBezTo>
                  <a:pt x="103" y="980"/>
                  <a:pt x="-34" y="586"/>
                  <a:pt x="7" y="427"/>
                </a:cubicBezTo>
                <a:cubicBezTo>
                  <a:pt x="59" y="237"/>
                  <a:pt x="351" y="177"/>
                  <a:pt x="433" y="0"/>
                </a:cubicBezTo>
              </a:path>
            </a:pathLst>
          </a:custGeom>
          <a:noFill/>
          <a:ln w="54720">
            <a:solidFill>
              <a:srgbClr val="008000"/>
            </a:solidFill>
            <a:prstDash val="solid"/>
          </a:ln>
        </p:spPr>
        <p:txBody>
          <a:bodyPr vert="horz" wrap="none" lIns="128971" tIns="79367" rIns="128971" bIns="79367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DAB8C314-B35B-784D-A664-C2E45F1DF852}"/>
              </a:ext>
            </a:extLst>
          </p:cNvPr>
          <p:cNvSpPr/>
          <p:nvPr/>
        </p:nvSpPr>
        <p:spPr>
          <a:xfrm rot="3355800">
            <a:off x="-2252767" y="8427883"/>
            <a:ext cx="5110817" cy="139764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80" h="3523">
                <a:moveTo>
                  <a:pt x="0" y="3310"/>
                </a:moveTo>
                <a:cubicBezTo>
                  <a:pt x="4063" y="4546"/>
                  <a:pt x="12880" y="0"/>
                  <a:pt x="12880" y="0"/>
                </a:cubicBezTo>
              </a:path>
            </a:pathLst>
          </a:custGeom>
          <a:noFill/>
          <a:ln w="18360">
            <a:solidFill>
              <a:srgbClr val="000000"/>
            </a:solidFill>
            <a:prstDash val="solid"/>
            <a:tailEnd type="arrow"/>
          </a:ln>
        </p:spPr>
        <p:txBody>
          <a:bodyPr vert="horz" wrap="none" lIns="109129" tIns="59525" rIns="109129" bIns="59525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D7776DC-872F-7F47-8C48-26B5C2C63C7E}"/>
              </a:ext>
            </a:extLst>
          </p:cNvPr>
          <p:cNvSpPr txBox="1"/>
          <p:nvPr/>
        </p:nvSpPr>
        <p:spPr>
          <a:xfrm>
            <a:off x="767912" y="5801360"/>
            <a:ext cx="1224628" cy="919065"/>
          </a:xfrm>
          <a:prstGeom prst="rect">
            <a:avLst/>
          </a:prstGeom>
          <a:noFill/>
          <a:ln>
            <a:noFill/>
          </a:ln>
        </p:spPr>
        <p:txBody>
          <a:bodyPr vert="horz" wrap="none" lIns="99208" tIns="49604" rIns="99208" bIns="49604" anchorCtr="0" compatLnSpc="1"/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984" dirty="0">
                <a:solidFill>
                  <a:srgbClr val="001C3D"/>
                </a:solidFill>
                <a:latin typeface="Droid Sans" pitchFamily="34"/>
                <a:ea typeface="ＭＳ Ｐゴシック" pitchFamily="2"/>
                <a:cs typeface="ＭＳ Ｐゴシック" pitchFamily="2"/>
              </a:rPr>
              <a:t>r=+9</a:t>
            </a: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EA780703-0E6B-BA4A-B8DC-58705847CE8B}"/>
              </a:ext>
            </a:extLst>
          </p:cNvPr>
          <p:cNvSpPr/>
          <p:nvPr/>
        </p:nvSpPr>
        <p:spPr>
          <a:xfrm rot="18389524">
            <a:off x="334273" y="3474119"/>
            <a:ext cx="3273064" cy="127196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195" h="3312">
                <a:moveTo>
                  <a:pt x="0" y="3312"/>
                </a:moveTo>
                <a:cubicBezTo>
                  <a:pt x="3720" y="2775"/>
                  <a:pt x="7195" y="0"/>
                  <a:pt x="7195" y="0"/>
                </a:cubicBezTo>
              </a:path>
            </a:pathLst>
          </a:custGeom>
          <a:noFill/>
          <a:ln w="18360">
            <a:solidFill>
              <a:srgbClr val="000000"/>
            </a:solidFill>
            <a:prstDash val="solid"/>
            <a:tailEnd type="arrow"/>
          </a:ln>
        </p:spPr>
        <p:txBody>
          <a:bodyPr vert="horz" wrap="none" lIns="109129" tIns="59525" rIns="109129" bIns="59525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24227117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125042-C0DA-EA4C-BE2B-0D6606D4B64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0E52DE3-8889-284C-B9FA-0EB63EC1A8A0}"/>
              </a:ext>
            </a:extLst>
          </p:cNvPr>
          <p:cNvGrpSpPr/>
          <p:nvPr/>
        </p:nvGrpSpPr>
        <p:grpSpPr>
          <a:xfrm>
            <a:off x="-330033" y="1484156"/>
            <a:ext cx="9899404" cy="3041728"/>
            <a:chOff x="-299880" y="1346400"/>
            <a:chExt cx="898056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14B1A524-1763-C34B-8C31-D0E18A6870CF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7E0A4949-EB06-1740-BB85-2D9BBD2717FA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E78D859-1171-0540-9B09-58A9B1E41014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A10514C-1772-3746-9D72-159A71F7952B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927F60B-E099-FB4F-A71E-323F22BFF140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1BE70C2A-85C1-B545-9755-B6481B1625B9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5AF3EABF-1B38-C94F-8208-9593367798E6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D8386B2-6E0B-2A42-8AC6-85241D1840A2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EA05F745-FD11-8944-A2D3-B274A76B6725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DB2C8697-2AE2-6A4A-A8B6-E9D6ECB5F9B7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EA2269A-D44D-D44A-A212-AA17470E9588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355C13DE-962F-6541-B9A8-14D330A6E9CB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7A864663-1938-BF49-A19B-5477CBDD4BDA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8FBD13B2-4538-B34A-A4AF-D42FD66F3C01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5A077D9-CDAD-B345-9E0B-259B429FEEAE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9312D5D-D66B-0944-9146-4066B30B6C39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A7D5519-7DFE-2045-80F9-CC514CA440EC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5325E31-BA19-3C49-B9B5-08DC8A085B47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3B1C32E-8FE0-E54A-8568-77D32BCD1288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06C0E4E6-727A-634D-AFEC-BDA7FCEB17AC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263817D-4C5D-B244-A7EC-3351C4EAE518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2, {+14,+9}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C4B638F5-DA5A-ED45-9716-25C08BA4FBB7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A11274D-781D-BF44-BE6D-70488F932DF1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B3CBFB4B-47FD-AD4F-A13A-2E4189E430DD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99F1932-821E-C04B-9DD2-80272576D992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A0E571D4-94B6-0B4A-81A3-E9B187CBD8A5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3629F43-140B-C847-BCC7-2BAC54907895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3DD99144-748E-4640-B69B-ACA08E921060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C4064F43-9327-8D48-B33A-4EBB417FD6AE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A656D691-40A4-3741-8914-82E6E11833C6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8E79E3D-08C4-FC44-8C5E-3D3CF13EAF78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CF328C1-1968-7047-AD8A-74B2B0357498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888D794-4E69-5A4A-BCE3-2E556A4C3929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0682FA8-ECFD-DE42-905B-BC13F10926F0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299F9E8-D72C-1A44-824F-EE954B84D78C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EA54DCBC-8D23-8E4F-9FF4-56A0BF2860FD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0" name="Straight Connector 39">
              <a:extLst>
                <a:ext uri="{FF2B5EF4-FFF2-40B4-BE49-F238E27FC236}">
                  <a16:creationId xmlns:a16="http://schemas.microsoft.com/office/drawing/2014/main" id="{06244819-E0EE-DF4C-B5A2-A367AFA71021}"/>
                </a:ext>
              </a:extLst>
            </p:cNvPr>
            <p:cNvSpPr/>
            <p:nvPr/>
          </p:nvSpPr>
          <p:spPr>
            <a:xfrm flipH="1">
              <a:off x="822960" y="2163600"/>
              <a:ext cx="2289599" cy="57959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D6536D6-D837-2A44-ADDF-3ABB98954AD3}"/>
                </a:ext>
              </a:extLst>
            </p:cNvPr>
            <p:cNvSpPr/>
            <p:nvPr/>
          </p:nvSpPr>
          <p:spPr>
            <a:xfrm>
              <a:off x="515520" y="2743199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c</a:t>
              </a:r>
            </a:p>
          </p:txBody>
        </p:sp>
        <p:sp>
          <p:nvSpPr>
            <p:cNvPr id="42" name="Straight Connector 41">
              <a:extLst>
                <a:ext uri="{FF2B5EF4-FFF2-40B4-BE49-F238E27FC236}">
                  <a16:creationId xmlns:a16="http://schemas.microsoft.com/office/drawing/2014/main" id="{4A3F1557-3400-8A48-A459-076FC937C3C0}"/>
                </a:ext>
              </a:extLst>
            </p:cNvPr>
            <p:cNvSpPr/>
            <p:nvPr/>
          </p:nvSpPr>
          <p:spPr>
            <a:xfrm flipH="1">
              <a:off x="40032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3" name="Straight Connector 42">
              <a:extLst>
                <a:ext uri="{FF2B5EF4-FFF2-40B4-BE49-F238E27FC236}">
                  <a16:creationId xmlns:a16="http://schemas.microsoft.com/office/drawing/2014/main" id="{AD6BEE5C-2424-4E4E-873D-879165D0407B}"/>
                </a:ext>
              </a:extLst>
            </p:cNvPr>
            <p:cNvSpPr/>
            <p:nvPr/>
          </p:nvSpPr>
          <p:spPr>
            <a:xfrm>
              <a:off x="857519" y="3195000"/>
              <a:ext cx="274321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B72E8FA0-74EA-844D-8360-7D29239BFFFF}"/>
                </a:ext>
              </a:extLst>
            </p:cNvPr>
            <p:cNvSpPr/>
            <p:nvPr/>
          </p:nvSpPr>
          <p:spPr>
            <a:xfrm>
              <a:off x="30096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9A1354D-EC02-FC47-88A9-DA3F3093653E}"/>
                </a:ext>
              </a:extLst>
            </p:cNvPr>
            <p:cNvSpPr/>
            <p:nvPr/>
          </p:nvSpPr>
          <p:spPr>
            <a:xfrm>
              <a:off x="103248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8D3D8F17-A8E5-3A4D-959A-E8F80E3E7855}"/>
              </a:ext>
            </a:extLst>
          </p:cNvPr>
          <p:cNvSpPr/>
          <p:nvPr/>
        </p:nvSpPr>
        <p:spPr>
          <a:xfrm>
            <a:off x="4637130" y="1511934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00199805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767AFC-6D89-5D41-A2C3-4AEF7DA400B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E415DD4-3886-2049-960B-32CFDA8810DC}"/>
              </a:ext>
            </a:extLst>
          </p:cNvPr>
          <p:cNvGrpSpPr/>
          <p:nvPr/>
        </p:nvGrpSpPr>
        <p:grpSpPr>
          <a:xfrm>
            <a:off x="-330033" y="1484156"/>
            <a:ext cx="9899404" cy="3041728"/>
            <a:chOff x="-299880" y="1346400"/>
            <a:chExt cx="898056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47D0AAB2-6044-4446-8D87-D0B05C06159E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B3865C0F-9D8A-E143-9194-FC3980354CF4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850C00E-386C-C44F-A30F-69A019919ADE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549BD7C-AF3A-1E41-A080-97890D80FB26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1885F66-D88D-D147-9928-52CE849D50D9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21374BEC-F601-F542-838C-61909A618653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72A5BB6-338A-E042-874E-29637774FCAA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530594C-1C34-4F4F-987E-B3902EC883F1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625DF0E7-03EE-4441-8143-EEBA2A3DDEDD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65F800E8-054B-4E46-81F6-839ADE73B489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408D895-BA58-5C48-840B-16EB7680D91E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A9CC47F0-6DD2-D24F-BF77-AE26367B97C4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A7590538-107F-F348-90F0-C83DB398F1A3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CA0D6675-69A2-7249-B5E5-9FCEC08D1568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DDC6F06-EB30-AE4A-990A-48A05C8CA8C4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5108CA5-7BC7-C54B-BC3A-7F9AEAB919AB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6850A3B-8670-2C4C-9367-DC522F5DF6C7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54B3499-336E-5445-B95D-8A64070F3040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75A472C-7363-7D40-BA02-11B2226DAEBD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C7931F99-FFBA-BB4B-81C5-51B4CADF81E2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A63FDDA-29A5-8C47-9D55-5CDC132968C9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2, {+14,+9}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F729ACCB-D585-E245-8D21-F9EE51347B59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FE3668C-FF9D-5E47-A136-88DA2BA66C1F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F177385B-B49A-DD43-BC04-0901778B853E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2B86DB9-DFA1-654F-86E8-39D848F37349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5989E57B-5728-614A-AC13-975D8A024D88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3A11621C-7612-954D-A7D9-54BC4BEBA4E1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3E11259B-D02E-D94D-A67C-4A3B4ACD457A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803EEC91-A7D5-BC4C-9CCF-34AD12BA6FD1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2C6DF4C7-08E3-6C48-8EA1-20C434D0C08B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4EE7B5A-0CFE-E841-9F4C-1738CBBD4F9D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A7E8D06-6AAC-DC4B-BE66-1BEA4E5A67E7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E0FD84A5-CBFF-8745-B147-C99A06D3C680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FA4CF2E-F107-224B-9CC3-311AAD26C990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FFE6A25-879E-5348-9496-4693CE5046E2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9A8A6DA1-6998-CB46-849A-DBAA60DB90DE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0" name="Straight Connector 39">
              <a:extLst>
                <a:ext uri="{FF2B5EF4-FFF2-40B4-BE49-F238E27FC236}">
                  <a16:creationId xmlns:a16="http://schemas.microsoft.com/office/drawing/2014/main" id="{B287EE9D-BF19-5C48-B67D-5A46DD4A6298}"/>
                </a:ext>
              </a:extLst>
            </p:cNvPr>
            <p:cNvSpPr/>
            <p:nvPr/>
          </p:nvSpPr>
          <p:spPr>
            <a:xfrm flipH="1">
              <a:off x="822960" y="2163600"/>
              <a:ext cx="2289599" cy="57959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3847B8C-E639-0145-84DB-6482E04C71DB}"/>
                </a:ext>
              </a:extLst>
            </p:cNvPr>
            <p:cNvSpPr/>
            <p:nvPr/>
          </p:nvSpPr>
          <p:spPr>
            <a:xfrm>
              <a:off x="515520" y="2743199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c</a:t>
              </a:r>
            </a:p>
          </p:txBody>
        </p:sp>
        <p:sp>
          <p:nvSpPr>
            <p:cNvPr id="42" name="Straight Connector 41">
              <a:extLst>
                <a:ext uri="{FF2B5EF4-FFF2-40B4-BE49-F238E27FC236}">
                  <a16:creationId xmlns:a16="http://schemas.microsoft.com/office/drawing/2014/main" id="{85FAAE4C-AB98-D946-AF54-4B7257599959}"/>
                </a:ext>
              </a:extLst>
            </p:cNvPr>
            <p:cNvSpPr/>
            <p:nvPr/>
          </p:nvSpPr>
          <p:spPr>
            <a:xfrm flipH="1">
              <a:off x="40032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3" name="Straight Connector 42">
              <a:extLst>
                <a:ext uri="{FF2B5EF4-FFF2-40B4-BE49-F238E27FC236}">
                  <a16:creationId xmlns:a16="http://schemas.microsoft.com/office/drawing/2014/main" id="{B0BD0718-D2AF-A649-8D34-512F7524687E}"/>
                </a:ext>
              </a:extLst>
            </p:cNvPr>
            <p:cNvSpPr/>
            <p:nvPr/>
          </p:nvSpPr>
          <p:spPr>
            <a:xfrm>
              <a:off x="857519" y="3195000"/>
              <a:ext cx="274321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897CC656-6B97-2942-8CF0-331C64936C4C}"/>
                </a:ext>
              </a:extLst>
            </p:cNvPr>
            <p:cNvSpPr/>
            <p:nvPr/>
          </p:nvSpPr>
          <p:spPr>
            <a:xfrm>
              <a:off x="30096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6273A75F-5503-4946-BF2C-1EACF4CCFC10}"/>
                </a:ext>
              </a:extLst>
            </p:cNvPr>
            <p:cNvSpPr/>
            <p:nvPr/>
          </p:nvSpPr>
          <p:spPr>
            <a:xfrm>
              <a:off x="103248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C31433BB-29B1-714D-82B2-7F2A1816CFBA}"/>
              </a:ext>
            </a:extLst>
          </p:cNvPr>
          <p:cNvSpPr/>
          <p:nvPr/>
        </p:nvSpPr>
        <p:spPr>
          <a:xfrm>
            <a:off x="3422819" y="2171075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01278663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B22E6D-4B0D-6F4D-8AA9-88C6050E502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9F862A3-D6A1-A844-A35E-A07CB5020E95}"/>
              </a:ext>
            </a:extLst>
          </p:cNvPr>
          <p:cNvGrpSpPr/>
          <p:nvPr/>
        </p:nvGrpSpPr>
        <p:grpSpPr>
          <a:xfrm>
            <a:off x="-330033" y="1484156"/>
            <a:ext cx="9899404" cy="3041728"/>
            <a:chOff x="-299880" y="1346400"/>
            <a:chExt cx="8980560" cy="27594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9B1FE97D-0798-DF4E-AA87-3177D5BE34DC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79E25233-CDD4-3544-9688-C11AA4B5C754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8BA7AA4-AA6D-9A4F-8969-FB5A60F11DEB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E3DFC95-C556-3F45-8F63-D73BE106F3DA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73EFDCC-CF1F-3141-AA64-0829D56320CF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969930B3-88DC-0640-97BD-FD047FCA58B4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4BA6AFD-2D18-E84C-8666-FFCD401C0965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E266672-3788-4B41-8989-4E6B2C75E215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B74BB567-7ECE-234D-B9DD-D02DB69AE11B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C0C842D3-D27C-E044-8666-28AF20F598AD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258F988-7633-A545-A9A0-033328C76AD9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AF7B68D2-4F6F-FF47-AD48-DCCAC4906199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F5BC77DF-ED65-9349-87C2-29A29D14187F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26DD6985-0858-0741-BA5C-446524A73439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ADA5E2A-E349-F546-84E0-C238840B947D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99F2BC8-C59C-2B49-A643-5909F85D08EC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527337B-223C-D54C-96E2-18C2033D2780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761DE1D-2305-EB44-8F63-B77802708B1B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E884A99-8FDE-6A45-B12B-4F783B144B4B}"/>
                </a:ext>
              </a:extLst>
            </p:cNvPr>
            <p:cNvSpPr txBox="1"/>
            <p:nvPr/>
          </p:nvSpPr>
          <p:spPr>
            <a:xfrm>
              <a:off x="-299880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E43741B3-BF88-3046-AE82-BC16080190A0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0BAF892-943A-1843-8D7A-A393723C2DF6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2, {+14,+9}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6EF6AB14-61A4-7647-B936-18FC525FB966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E51066A-335B-8748-93EB-E6D2FC37F34E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FD05E220-1DE3-0C41-B593-A470F48B3807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3F6C2C3-57DF-534B-B89C-E3513EF7CFBC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BF7C5574-8257-6444-8205-45459EA8EB80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74511B6-2A63-0140-B7AB-C168148B9EBD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F1791947-BB38-3A40-844E-DBA2D3AE92D0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45C4FAD5-EBAB-FF42-9815-088DDA332E72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C74E2952-8A7A-EF43-A6E9-999F735AD969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95173C0B-25C0-2E42-9317-8A23F309FCD8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365FC2FC-786F-8E42-B4CD-A3B94E0A461F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612E545-8B29-B342-8717-A9013901DE74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25AB343-312D-C342-9584-04C4A2218B85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A3402F2-6C11-054F-B885-B07098EFBDE5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782076E2-96C0-784F-967E-15EB49FD2AE6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0" name="Straight Connector 39">
              <a:extLst>
                <a:ext uri="{FF2B5EF4-FFF2-40B4-BE49-F238E27FC236}">
                  <a16:creationId xmlns:a16="http://schemas.microsoft.com/office/drawing/2014/main" id="{44601E8C-1D62-E44B-8F88-FE9E8A1D9A14}"/>
                </a:ext>
              </a:extLst>
            </p:cNvPr>
            <p:cNvSpPr/>
            <p:nvPr/>
          </p:nvSpPr>
          <p:spPr>
            <a:xfrm flipH="1">
              <a:off x="822960" y="2163600"/>
              <a:ext cx="2289599" cy="57959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A724FE1-7A24-9F46-9761-53A694C5FA2F}"/>
                </a:ext>
              </a:extLst>
            </p:cNvPr>
            <p:cNvSpPr/>
            <p:nvPr/>
          </p:nvSpPr>
          <p:spPr>
            <a:xfrm>
              <a:off x="515520" y="2743199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c</a:t>
              </a:r>
            </a:p>
          </p:txBody>
        </p:sp>
        <p:sp>
          <p:nvSpPr>
            <p:cNvPr id="42" name="Straight Connector 41">
              <a:extLst>
                <a:ext uri="{FF2B5EF4-FFF2-40B4-BE49-F238E27FC236}">
                  <a16:creationId xmlns:a16="http://schemas.microsoft.com/office/drawing/2014/main" id="{993D9098-2D6D-8B44-BA59-2D88229354B8}"/>
                </a:ext>
              </a:extLst>
            </p:cNvPr>
            <p:cNvSpPr/>
            <p:nvPr/>
          </p:nvSpPr>
          <p:spPr>
            <a:xfrm flipH="1">
              <a:off x="40032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3" name="Straight Connector 42">
              <a:extLst>
                <a:ext uri="{FF2B5EF4-FFF2-40B4-BE49-F238E27FC236}">
                  <a16:creationId xmlns:a16="http://schemas.microsoft.com/office/drawing/2014/main" id="{B0945188-C90B-D340-B0F0-98372112823D}"/>
                </a:ext>
              </a:extLst>
            </p:cNvPr>
            <p:cNvSpPr/>
            <p:nvPr/>
          </p:nvSpPr>
          <p:spPr>
            <a:xfrm>
              <a:off x="857519" y="3195000"/>
              <a:ext cx="274321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275888F-6AE1-BD49-BB8B-976A29ED844A}"/>
                </a:ext>
              </a:extLst>
            </p:cNvPr>
            <p:cNvSpPr/>
            <p:nvPr/>
          </p:nvSpPr>
          <p:spPr>
            <a:xfrm>
              <a:off x="30096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C1C43EAF-9A55-4947-AAD7-9F65E52F542E}"/>
                </a:ext>
              </a:extLst>
            </p:cNvPr>
            <p:cNvSpPr/>
            <p:nvPr/>
          </p:nvSpPr>
          <p:spPr>
            <a:xfrm>
              <a:off x="103248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7DD77769-A93A-D64A-B2B9-FBA3E080B81D}"/>
              </a:ext>
            </a:extLst>
          </p:cNvPr>
          <p:cNvSpPr/>
          <p:nvPr/>
        </p:nvSpPr>
        <p:spPr>
          <a:xfrm>
            <a:off x="3327976" y="3224270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76511651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2">
            <a:extLst>
              <a:ext uri="{FF2B5EF4-FFF2-40B4-BE49-F238E27FC236}">
                <a16:creationId xmlns:a16="http://schemas.microsoft.com/office/drawing/2014/main" id="{D4C0476F-716A-C04B-9FCF-29DEE09F5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1. 	Dynamic programming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Value iteration, policy evaluation, policy iteration</a:t>
            </a:r>
          </a:p>
        </p:txBody>
      </p:sp>
      <p:pic>
        <p:nvPicPr>
          <p:cNvPr id="17411" name="Picture 3">
            <a:extLst>
              <a:ext uri="{FF2B5EF4-FFF2-40B4-BE49-F238E27FC236}">
                <a16:creationId xmlns:a16="http://schemas.microsoft.com/office/drawing/2014/main" id="{648DDCC3-42E6-7546-A7F0-9F556E576B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4E4F32AE-9C1D-2846-B0A8-1B1C958DC4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9718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B4E8BB06-B1C1-CB41-9143-71D03E25C1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FFB8B0-550E-044E-971B-4BF7515F819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34514A3-18A4-BA4A-8C56-CB64619ADF76}"/>
              </a:ext>
            </a:extLst>
          </p:cNvPr>
          <p:cNvGrpSpPr/>
          <p:nvPr/>
        </p:nvGrpSpPr>
        <p:grpSpPr>
          <a:xfrm>
            <a:off x="-231143" y="1484156"/>
            <a:ext cx="9800514" cy="4927480"/>
            <a:chOff x="-210168" y="1346400"/>
            <a:chExt cx="8890848" cy="447012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8DAA0A5E-BD4A-0440-A41A-0F5D7998D041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DEA1DF87-7BBF-7C40-A41B-41A2B943944E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529179B-BF75-B346-86F9-0B92FB11806A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647C8D2-E0D9-C04E-8097-78A5A35606F0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E1808A3-3B7C-B141-BB66-41590AFC64E6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0D73D0FC-C85D-A747-ACBD-1A6326C1C552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BB99C4D4-5BE3-2B4D-B947-8F50BF050540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FA16D62-179D-A442-A07B-F034558772AD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305140E1-126F-F042-A8D6-ED764C932E35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2DF020F1-0FAD-9548-8F8B-B7713FCAC042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65E7193-B7E9-E247-A84D-CACAABB54B4D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1594C12B-8E87-E14F-94F8-7A608CBD847A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CA517A53-9F6D-104C-8A8B-45308FD12122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FBEB7F6E-8C92-F248-96DC-5BC41961E586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D58CC21-7058-0543-9C24-F0D3B1888543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B02648A-F535-6E4C-9964-5F6C508BB5E7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A08B641-4846-3245-9073-93181E978726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1870F62-3D26-AC4B-B819-73370069F39D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EA382C4-CD8E-2F4C-98B2-1DDBA60EC01C}"/>
                </a:ext>
              </a:extLst>
            </p:cNvPr>
            <p:cNvSpPr txBox="1"/>
            <p:nvPr/>
          </p:nvSpPr>
          <p:spPr>
            <a:xfrm>
              <a:off x="-210168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 dirty="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{+8}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81B5EDC0-D1CB-7341-B8A5-975B1EB97597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F538B15-116A-DE47-AE86-1DAF361637AF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2, {+14,+9}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75D7E62D-0FF7-D44F-9C3D-FA0A7B63C980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9F5301C-6E7F-DF4B-8CA5-9C3E49141757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02B9629D-E80E-ED4A-A4F0-2DD09D41DD95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D667E0F-8FB0-A246-9432-EA8F6E9C5ADF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26E31845-F1D4-054B-A084-04DDDE0CC128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342A7E0-4D6B-A948-8D6D-3E2DDA71FA80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FDAF62E2-2CB1-4443-93DB-E1602248B0FF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BAE9FDAA-144F-754A-8DE8-EF8F70B799DA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B48AB3A0-CA1F-5849-885A-7F6710287B3E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9B7740C7-8761-B340-B93C-85AAE85B2735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82D2CB93-195D-334B-91F4-C5AF6D802929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142DE01-EE58-ED42-A5AE-48F2A7F0F67D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32ACDFA-1B47-B54F-B18B-638CCB84DCE6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2FCAE10-CF68-8C44-A60F-11C1AD2E798A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84AAB564-7791-1E46-8ECF-C9D9AB01B362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0" name="Straight Connector 39">
              <a:extLst>
                <a:ext uri="{FF2B5EF4-FFF2-40B4-BE49-F238E27FC236}">
                  <a16:creationId xmlns:a16="http://schemas.microsoft.com/office/drawing/2014/main" id="{A4E763E8-114E-5E41-815A-CB7EB125D731}"/>
                </a:ext>
              </a:extLst>
            </p:cNvPr>
            <p:cNvSpPr/>
            <p:nvPr/>
          </p:nvSpPr>
          <p:spPr>
            <a:xfrm flipH="1">
              <a:off x="822960" y="2163600"/>
              <a:ext cx="2289599" cy="57959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D7ED8591-81E5-DB45-BB80-BA501B5D0432}"/>
                </a:ext>
              </a:extLst>
            </p:cNvPr>
            <p:cNvSpPr/>
            <p:nvPr/>
          </p:nvSpPr>
          <p:spPr>
            <a:xfrm>
              <a:off x="515520" y="2743199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c</a:t>
              </a:r>
            </a:p>
          </p:txBody>
        </p:sp>
        <p:sp>
          <p:nvSpPr>
            <p:cNvPr id="42" name="Straight Connector 41">
              <a:extLst>
                <a:ext uri="{FF2B5EF4-FFF2-40B4-BE49-F238E27FC236}">
                  <a16:creationId xmlns:a16="http://schemas.microsoft.com/office/drawing/2014/main" id="{E6359D59-18C6-7D45-B811-0791D80A4BC6}"/>
                </a:ext>
              </a:extLst>
            </p:cNvPr>
            <p:cNvSpPr/>
            <p:nvPr/>
          </p:nvSpPr>
          <p:spPr>
            <a:xfrm flipH="1">
              <a:off x="40032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3" name="Straight Connector 42">
              <a:extLst>
                <a:ext uri="{FF2B5EF4-FFF2-40B4-BE49-F238E27FC236}">
                  <a16:creationId xmlns:a16="http://schemas.microsoft.com/office/drawing/2014/main" id="{3C2D12A6-4BA6-2844-A79E-73047F168557}"/>
                </a:ext>
              </a:extLst>
            </p:cNvPr>
            <p:cNvSpPr/>
            <p:nvPr/>
          </p:nvSpPr>
          <p:spPr>
            <a:xfrm>
              <a:off x="857519" y="3195000"/>
              <a:ext cx="274321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97DEFDF-C962-EA4E-995E-04FC406174F0}"/>
                </a:ext>
              </a:extLst>
            </p:cNvPr>
            <p:cNvSpPr/>
            <p:nvPr/>
          </p:nvSpPr>
          <p:spPr>
            <a:xfrm>
              <a:off x="30096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FFF5C63C-9FA7-5942-86CB-A001B7E067A4}"/>
                </a:ext>
              </a:extLst>
            </p:cNvPr>
            <p:cNvSpPr/>
            <p:nvPr/>
          </p:nvSpPr>
          <p:spPr>
            <a:xfrm>
              <a:off x="103248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20C4DC1-61D7-4348-A496-45F14B2FFCAE}"/>
                </a:ext>
              </a:extLst>
            </p:cNvPr>
            <p:cNvSpPr txBox="1"/>
            <p:nvPr/>
          </p:nvSpPr>
          <p:spPr>
            <a:xfrm>
              <a:off x="3576600" y="50947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{+7}</a:t>
              </a:r>
            </a:p>
          </p:txBody>
        </p:sp>
        <p:sp>
          <p:nvSpPr>
            <p:cNvPr id="47" name="Straight Connector 46">
              <a:extLst>
                <a:ext uri="{FF2B5EF4-FFF2-40B4-BE49-F238E27FC236}">
                  <a16:creationId xmlns:a16="http://schemas.microsoft.com/office/drawing/2014/main" id="{DAC152C0-0217-8142-B78B-4F09E66C15C1}"/>
                </a:ext>
              </a:extLst>
            </p:cNvPr>
            <p:cNvSpPr/>
            <p:nvPr/>
          </p:nvSpPr>
          <p:spPr>
            <a:xfrm flipV="1">
              <a:off x="3302280" y="546012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A11166E9-64B0-A943-A2E5-EEA17BF0646B}"/>
                </a:ext>
              </a:extLst>
            </p:cNvPr>
            <p:cNvSpPr/>
            <p:nvPr/>
          </p:nvSpPr>
          <p:spPr>
            <a:xfrm>
              <a:off x="2675880" y="454032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49" name="Straight Connector 48">
              <a:extLst>
                <a:ext uri="{FF2B5EF4-FFF2-40B4-BE49-F238E27FC236}">
                  <a16:creationId xmlns:a16="http://schemas.microsoft.com/office/drawing/2014/main" id="{2D597B3C-3957-3746-B879-D8D9F251C1CC}"/>
                </a:ext>
              </a:extLst>
            </p:cNvPr>
            <p:cNvSpPr/>
            <p:nvPr/>
          </p:nvSpPr>
          <p:spPr>
            <a:xfrm>
              <a:off x="2566079" y="4063319"/>
              <a:ext cx="320400" cy="476641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50" name="Straight Connector 49">
              <a:extLst>
                <a:ext uri="{FF2B5EF4-FFF2-40B4-BE49-F238E27FC236}">
                  <a16:creationId xmlns:a16="http://schemas.microsoft.com/office/drawing/2014/main" id="{18F31EC4-3696-024F-94B4-F2580B4E0C93}"/>
                </a:ext>
              </a:extLst>
            </p:cNvPr>
            <p:cNvSpPr/>
            <p:nvPr/>
          </p:nvSpPr>
          <p:spPr>
            <a:xfrm flipH="1">
              <a:off x="2525039" y="4993560"/>
              <a:ext cx="274321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51" name="Straight Connector 50">
              <a:extLst>
                <a:ext uri="{FF2B5EF4-FFF2-40B4-BE49-F238E27FC236}">
                  <a16:creationId xmlns:a16="http://schemas.microsoft.com/office/drawing/2014/main" id="{6E5ED804-FCA2-1446-9026-53FAA98B8383}"/>
                </a:ext>
              </a:extLst>
            </p:cNvPr>
            <p:cNvSpPr/>
            <p:nvPr/>
          </p:nvSpPr>
          <p:spPr>
            <a:xfrm>
              <a:off x="2982239" y="4997520"/>
              <a:ext cx="274321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85DECC07-8658-6C4A-B6EE-D4C87A1475BA}"/>
                </a:ext>
              </a:extLst>
            </p:cNvPr>
            <p:cNvSpPr/>
            <p:nvPr/>
          </p:nvSpPr>
          <p:spPr>
            <a:xfrm>
              <a:off x="2433600" y="563364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11D69D62-A491-A843-B089-7D6781F81C54}"/>
                </a:ext>
              </a:extLst>
            </p:cNvPr>
            <p:cNvSpPr/>
            <p:nvPr/>
          </p:nvSpPr>
          <p:spPr>
            <a:xfrm>
              <a:off x="3165120" y="563364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79DBEF9A-3834-1540-B4E1-80C163CD0810}"/>
                </a:ext>
              </a:extLst>
            </p:cNvPr>
            <p:cNvSpPr txBox="1"/>
            <p:nvPr/>
          </p:nvSpPr>
          <p:spPr>
            <a:xfrm>
              <a:off x="2311560" y="496224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B6557BD-F297-914B-A011-EFA7A064B4EF}"/>
                </a:ext>
              </a:extLst>
            </p:cNvPr>
            <p:cNvSpPr txBox="1"/>
            <p:nvPr/>
          </p:nvSpPr>
          <p:spPr>
            <a:xfrm>
              <a:off x="2995560" y="496224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96C8845-055E-A446-A81C-EE375E1D27C8}"/>
                </a:ext>
              </a:extLst>
            </p:cNvPr>
            <p:cNvSpPr txBox="1"/>
            <p:nvPr/>
          </p:nvSpPr>
          <p:spPr>
            <a:xfrm>
              <a:off x="96840" y="502668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57" name="Straight Connector 56">
              <a:extLst>
                <a:ext uri="{FF2B5EF4-FFF2-40B4-BE49-F238E27FC236}">
                  <a16:creationId xmlns:a16="http://schemas.microsoft.com/office/drawing/2014/main" id="{2C094148-C968-854C-B38A-A2E891AAC021}"/>
                </a:ext>
              </a:extLst>
            </p:cNvPr>
            <p:cNvSpPr/>
            <p:nvPr/>
          </p:nvSpPr>
          <p:spPr>
            <a:xfrm flipH="1" flipV="1">
              <a:off x="2204999" y="535932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58" name="Freeform 57">
            <a:extLst>
              <a:ext uri="{FF2B5EF4-FFF2-40B4-BE49-F238E27FC236}">
                <a16:creationId xmlns:a16="http://schemas.microsoft.com/office/drawing/2014/main" id="{4259A0FE-AC1B-4247-9C74-E4F192E0DA71}"/>
              </a:ext>
            </a:extLst>
          </p:cNvPr>
          <p:cNvSpPr/>
          <p:nvPr/>
        </p:nvSpPr>
        <p:spPr>
          <a:xfrm>
            <a:off x="3564092" y="7176729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7D655313-43D1-9445-9CCA-10732E3D00F3}"/>
              </a:ext>
            </a:extLst>
          </p:cNvPr>
          <p:cNvSpPr/>
          <p:nvPr/>
        </p:nvSpPr>
        <p:spPr>
          <a:xfrm rot="13945383">
            <a:off x="3309422" y="6614758"/>
            <a:ext cx="682439" cy="3376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03" h="1878">
                <a:moveTo>
                  <a:pt x="2455" y="1878"/>
                </a:moveTo>
                <a:cubicBezTo>
                  <a:pt x="2347" y="1784"/>
                  <a:pt x="2080" y="1667"/>
                  <a:pt x="2263" y="1640"/>
                </a:cubicBezTo>
                <a:cubicBezTo>
                  <a:pt x="2495" y="1606"/>
                  <a:pt x="2386" y="1616"/>
                  <a:pt x="2548" y="1566"/>
                </a:cubicBezTo>
                <a:cubicBezTo>
                  <a:pt x="2731" y="1509"/>
                  <a:pt x="2414" y="1466"/>
                  <a:pt x="2202" y="1455"/>
                </a:cubicBezTo>
                <a:cubicBezTo>
                  <a:pt x="1925" y="1440"/>
                  <a:pt x="1667" y="1418"/>
                  <a:pt x="1385" y="1398"/>
                </a:cubicBezTo>
                <a:cubicBezTo>
                  <a:pt x="1109" y="1378"/>
                  <a:pt x="1028" y="1313"/>
                  <a:pt x="1222" y="1269"/>
                </a:cubicBezTo>
                <a:cubicBezTo>
                  <a:pt x="1411" y="1226"/>
                  <a:pt x="1548" y="1175"/>
                  <a:pt x="1660" y="1118"/>
                </a:cubicBezTo>
                <a:cubicBezTo>
                  <a:pt x="1747" y="1074"/>
                  <a:pt x="1849" y="1016"/>
                  <a:pt x="1686" y="978"/>
                </a:cubicBezTo>
                <a:cubicBezTo>
                  <a:pt x="1466" y="926"/>
                  <a:pt x="1134" y="907"/>
                  <a:pt x="823" y="895"/>
                </a:cubicBezTo>
                <a:cubicBezTo>
                  <a:pt x="571" y="885"/>
                  <a:pt x="320" y="852"/>
                  <a:pt x="202" y="799"/>
                </a:cubicBezTo>
                <a:cubicBezTo>
                  <a:pt x="78" y="743"/>
                  <a:pt x="325" y="695"/>
                  <a:pt x="471" y="662"/>
                </a:cubicBezTo>
                <a:cubicBezTo>
                  <a:pt x="654" y="621"/>
                  <a:pt x="870" y="584"/>
                  <a:pt x="985" y="531"/>
                </a:cubicBezTo>
                <a:cubicBezTo>
                  <a:pt x="1079" y="489"/>
                  <a:pt x="1153" y="424"/>
                  <a:pt x="969" y="386"/>
                </a:cubicBezTo>
                <a:cubicBezTo>
                  <a:pt x="747" y="339"/>
                  <a:pt x="477" y="391"/>
                  <a:pt x="260" y="341"/>
                </a:cubicBezTo>
                <a:cubicBezTo>
                  <a:pt x="102" y="306"/>
                  <a:pt x="-33" y="183"/>
                  <a:pt x="7" y="133"/>
                </a:cubicBezTo>
                <a:cubicBezTo>
                  <a:pt x="58" y="74"/>
                  <a:pt x="347" y="55"/>
                  <a:pt x="427" y="0"/>
                </a:cubicBezTo>
              </a:path>
            </a:pathLst>
          </a:custGeom>
          <a:noFill/>
          <a:ln w="54720">
            <a:solidFill>
              <a:srgbClr val="008000"/>
            </a:solidFill>
            <a:prstDash val="solid"/>
          </a:ln>
        </p:spPr>
        <p:txBody>
          <a:bodyPr vert="horz" wrap="none" lIns="128971" tIns="79367" rIns="128971" bIns="79367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81842360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046CF3B2-4724-B845-8C2E-A83D91D2E2C8}"/>
              </a:ext>
            </a:extLst>
          </p:cNvPr>
          <p:cNvSpPr/>
          <p:nvPr/>
        </p:nvSpPr>
        <p:spPr>
          <a:xfrm rot="13945383">
            <a:off x="3309422" y="6614758"/>
            <a:ext cx="682439" cy="3376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03" h="1878">
                <a:moveTo>
                  <a:pt x="2455" y="1878"/>
                </a:moveTo>
                <a:cubicBezTo>
                  <a:pt x="2347" y="1784"/>
                  <a:pt x="2080" y="1667"/>
                  <a:pt x="2263" y="1640"/>
                </a:cubicBezTo>
                <a:cubicBezTo>
                  <a:pt x="2495" y="1606"/>
                  <a:pt x="2386" y="1616"/>
                  <a:pt x="2548" y="1566"/>
                </a:cubicBezTo>
                <a:cubicBezTo>
                  <a:pt x="2731" y="1509"/>
                  <a:pt x="2414" y="1466"/>
                  <a:pt x="2202" y="1455"/>
                </a:cubicBezTo>
                <a:cubicBezTo>
                  <a:pt x="1925" y="1440"/>
                  <a:pt x="1667" y="1418"/>
                  <a:pt x="1385" y="1398"/>
                </a:cubicBezTo>
                <a:cubicBezTo>
                  <a:pt x="1109" y="1378"/>
                  <a:pt x="1028" y="1313"/>
                  <a:pt x="1222" y="1269"/>
                </a:cubicBezTo>
                <a:cubicBezTo>
                  <a:pt x="1411" y="1226"/>
                  <a:pt x="1548" y="1175"/>
                  <a:pt x="1660" y="1118"/>
                </a:cubicBezTo>
                <a:cubicBezTo>
                  <a:pt x="1747" y="1074"/>
                  <a:pt x="1849" y="1016"/>
                  <a:pt x="1686" y="978"/>
                </a:cubicBezTo>
                <a:cubicBezTo>
                  <a:pt x="1466" y="926"/>
                  <a:pt x="1134" y="907"/>
                  <a:pt x="823" y="895"/>
                </a:cubicBezTo>
                <a:cubicBezTo>
                  <a:pt x="571" y="885"/>
                  <a:pt x="320" y="852"/>
                  <a:pt x="202" y="799"/>
                </a:cubicBezTo>
                <a:cubicBezTo>
                  <a:pt x="78" y="743"/>
                  <a:pt x="325" y="695"/>
                  <a:pt x="471" y="662"/>
                </a:cubicBezTo>
                <a:cubicBezTo>
                  <a:pt x="654" y="621"/>
                  <a:pt x="870" y="584"/>
                  <a:pt x="985" y="531"/>
                </a:cubicBezTo>
                <a:cubicBezTo>
                  <a:pt x="1079" y="489"/>
                  <a:pt x="1153" y="424"/>
                  <a:pt x="969" y="386"/>
                </a:cubicBezTo>
                <a:cubicBezTo>
                  <a:pt x="747" y="339"/>
                  <a:pt x="477" y="391"/>
                  <a:pt x="260" y="341"/>
                </a:cubicBezTo>
                <a:cubicBezTo>
                  <a:pt x="102" y="306"/>
                  <a:pt x="-33" y="183"/>
                  <a:pt x="7" y="133"/>
                </a:cubicBezTo>
                <a:cubicBezTo>
                  <a:pt x="58" y="74"/>
                  <a:pt x="347" y="55"/>
                  <a:pt x="427" y="0"/>
                </a:cubicBezTo>
              </a:path>
            </a:pathLst>
          </a:custGeom>
          <a:noFill/>
          <a:ln w="54720">
            <a:solidFill>
              <a:srgbClr val="008000"/>
            </a:solidFill>
            <a:prstDash val="solid"/>
          </a:ln>
        </p:spPr>
        <p:txBody>
          <a:bodyPr vert="horz" wrap="none" lIns="128971" tIns="79367" rIns="128971" bIns="79367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822C76-1231-A84E-8A2B-405A3FAA1E4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46656A5-00B8-E94F-9F0C-001A7C5BDFF8}"/>
              </a:ext>
            </a:extLst>
          </p:cNvPr>
          <p:cNvGrpSpPr/>
          <p:nvPr/>
        </p:nvGrpSpPr>
        <p:grpSpPr>
          <a:xfrm>
            <a:off x="-214661" y="1484156"/>
            <a:ext cx="9784032" cy="4927480"/>
            <a:chOff x="-195216" y="1346400"/>
            <a:chExt cx="8875896" cy="447012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4227C222-5F27-6440-A337-AE8C33567116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073D1BDF-E6D6-D644-A1DF-25AB94C88147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77399C1-42A6-3F44-BDF6-C3339C6E5769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B85EECF-A7E2-4E44-A6DF-6AA9AE025CF1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08A20DD-FDF4-F34B-A1FA-8363FE0BF6E8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8CDD4063-9091-204A-8D00-52A60AFA5B5F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AADEF43-0C04-7C40-96E3-9893761B7BEC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7199E18-964E-9842-831C-B357EB54A03A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B31D788A-A98D-6B49-A484-238475FB8D1A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B8136AD3-9F8E-AD40-90D7-4F38ED1A5028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AB8E195-A93E-624D-B9FB-578B0780D94D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233CBCB9-4DDB-DC40-8E01-6416ABFED5B5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4CC6FB67-A12D-BC48-B4B4-528EEBEE38D0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C005BE53-F134-D84D-98DC-EB5C729C43EA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29820DD-64CE-5B41-BDF7-03C6FBD7CA81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AB4A3EF-5FDD-B946-B904-ECE7CAF9011D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E03CA27-9CFD-A840-9F33-7B4E71843025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66A857F-FA5A-5F49-9921-3CF345AA3362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C6D8566-1C93-D84E-A908-C33AE163A840}"/>
                </a:ext>
              </a:extLst>
            </p:cNvPr>
            <p:cNvSpPr txBox="1"/>
            <p:nvPr/>
          </p:nvSpPr>
          <p:spPr>
            <a:xfrm>
              <a:off x="-195216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 dirty="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{+8}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F743A3AF-6819-9841-A74D-B0B98A5E5536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A64EDE2-CAD8-AE44-811E-E1BF79F9B84B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2, {+14,+9}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1D0BA14B-5526-2E42-81A0-98F1E3D17E19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E5F3CF7-B638-4341-8D12-D7812EE486A4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87BE3262-8236-F544-AA07-B0001C29EB19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BD73BF4-1286-AA4A-B305-131546A07499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7CC62F6C-4319-9146-98A9-26768E048B7D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3A1C4B0-FEAE-2F4A-B92D-0DE873F3BE01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2D88D027-E5F1-BA41-B6F4-DB28BAC3EF70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933B612C-5086-5840-9EB5-B441987E758C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087C9B37-A184-CE45-A278-F692EE928B34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318E42A-86D8-BB4D-96E2-4C9126C19D77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74EB6686-63A1-984B-A689-9EF74606B058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2AE526D-9569-5D48-A704-106A10DBE6C8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5C50BF2-78E4-594F-B94D-06FB0623AB0E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738E42D-3F35-4040-9671-A1FE24871029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E25C4318-20B6-6F4A-86F5-203B862BB8C5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0" name="Straight Connector 39">
              <a:extLst>
                <a:ext uri="{FF2B5EF4-FFF2-40B4-BE49-F238E27FC236}">
                  <a16:creationId xmlns:a16="http://schemas.microsoft.com/office/drawing/2014/main" id="{65CA2C38-0BB4-2A49-8CBC-E65125DFA694}"/>
                </a:ext>
              </a:extLst>
            </p:cNvPr>
            <p:cNvSpPr/>
            <p:nvPr/>
          </p:nvSpPr>
          <p:spPr>
            <a:xfrm flipH="1">
              <a:off x="822960" y="2163600"/>
              <a:ext cx="2289599" cy="57959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E8F5E26-5F61-CB4B-8E45-EE43BD23953A}"/>
                </a:ext>
              </a:extLst>
            </p:cNvPr>
            <p:cNvSpPr/>
            <p:nvPr/>
          </p:nvSpPr>
          <p:spPr>
            <a:xfrm>
              <a:off x="515520" y="2743199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c</a:t>
              </a:r>
            </a:p>
          </p:txBody>
        </p:sp>
        <p:sp>
          <p:nvSpPr>
            <p:cNvPr id="42" name="Straight Connector 41">
              <a:extLst>
                <a:ext uri="{FF2B5EF4-FFF2-40B4-BE49-F238E27FC236}">
                  <a16:creationId xmlns:a16="http://schemas.microsoft.com/office/drawing/2014/main" id="{47D8B538-548D-8E4B-B252-E8D15380D495}"/>
                </a:ext>
              </a:extLst>
            </p:cNvPr>
            <p:cNvSpPr/>
            <p:nvPr/>
          </p:nvSpPr>
          <p:spPr>
            <a:xfrm flipH="1">
              <a:off x="40032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3" name="Straight Connector 42">
              <a:extLst>
                <a:ext uri="{FF2B5EF4-FFF2-40B4-BE49-F238E27FC236}">
                  <a16:creationId xmlns:a16="http://schemas.microsoft.com/office/drawing/2014/main" id="{FAE6ADC7-0C47-ED40-9B2F-888523B830E0}"/>
                </a:ext>
              </a:extLst>
            </p:cNvPr>
            <p:cNvSpPr/>
            <p:nvPr/>
          </p:nvSpPr>
          <p:spPr>
            <a:xfrm>
              <a:off x="857519" y="3195000"/>
              <a:ext cx="274321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E5F5C0F-FE19-7E41-B7D5-59B0F57841FD}"/>
                </a:ext>
              </a:extLst>
            </p:cNvPr>
            <p:cNvSpPr/>
            <p:nvPr/>
          </p:nvSpPr>
          <p:spPr>
            <a:xfrm>
              <a:off x="30096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9D47079-5D6C-EF42-A7A9-C0DF1DFA34C2}"/>
                </a:ext>
              </a:extLst>
            </p:cNvPr>
            <p:cNvSpPr/>
            <p:nvPr/>
          </p:nvSpPr>
          <p:spPr>
            <a:xfrm>
              <a:off x="103248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FE5C0D-2564-854E-A5AE-03113631A785}"/>
                </a:ext>
              </a:extLst>
            </p:cNvPr>
            <p:cNvSpPr txBox="1"/>
            <p:nvPr/>
          </p:nvSpPr>
          <p:spPr>
            <a:xfrm>
              <a:off x="3576600" y="50947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{+7}</a:t>
              </a:r>
            </a:p>
          </p:txBody>
        </p:sp>
        <p:sp>
          <p:nvSpPr>
            <p:cNvPr id="47" name="Straight Connector 46">
              <a:extLst>
                <a:ext uri="{FF2B5EF4-FFF2-40B4-BE49-F238E27FC236}">
                  <a16:creationId xmlns:a16="http://schemas.microsoft.com/office/drawing/2014/main" id="{0B563E06-9A85-1040-8FA2-8458B85E6107}"/>
                </a:ext>
              </a:extLst>
            </p:cNvPr>
            <p:cNvSpPr/>
            <p:nvPr/>
          </p:nvSpPr>
          <p:spPr>
            <a:xfrm flipV="1">
              <a:off x="3302280" y="546012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C4BFA1B2-D42E-4545-B49B-F1CC7B7192AA}"/>
                </a:ext>
              </a:extLst>
            </p:cNvPr>
            <p:cNvSpPr/>
            <p:nvPr/>
          </p:nvSpPr>
          <p:spPr>
            <a:xfrm>
              <a:off x="2675880" y="454032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49" name="Straight Connector 48">
              <a:extLst>
                <a:ext uri="{FF2B5EF4-FFF2-40B4-BE49-F238E27FC236}">
                  <a16:creationId xmlns:a16="http://schemas.microsoft.com/office/drawing/2014/main" id="{491341EE-319F-904D-AD4E-0FBE9C4F8AFA}"/>
                </a:ext>
              </a:extLst>
            </p:cNvPr>
            <p:cNvSpPr/>
            <p:nvPr/>
          </p:nvSpPr>
          <p:spPr>
            <a:xfrm>
              <a:off x="2566079" y="4063319"/>
              <a:ext cx="320400" cy="476641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50" name="Straight Connector 49">
              <a:extLst>
                <a:ext uri="{FF2B5EF4-FFF2-40B4-BE49-F238E27FC236}">
                  <a16:creationId xmlns:a16="http://schemas.microsoft.com/office/drawing/2014/main" id="{77C8D63F-C03B-2640-BBE8-93F5FA138616}"/>
                </a:ext>
              </a:extLst>
            </p:cNvPr>
            <p:cNvSpPr/>
            <p:nvPr/>
          </p:nvSpPr>
          <p:spPr>
            <a:xfrm flipH="1">
              <a:off x="2525039" y="4993560"/>
              <a:ext cx="274321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51" name="Straight Connector 50">
              <a:extLst>
                <a:ext uri="{FF2B5EF4-FFF2-40B4-BE49-F238E27FC236}">
                  <a16:creationId xmlns:a16="http://schemas.microsoft.com/office/drawing/2014/main" id="{DAA3E340-22B7-694A-B9C3-D8F2B46245D4}"/>
                </a:ext>
              </a:extLst>
            </p:cNvPr>
            <p:cNvSpPr/>
            <p:nvPr/>
          </p:nvSpPr>
          <p:spPr>
            <a:xfrm>
              <a:off x="2982239" y="4997520"/>
              <a:ext cx="274321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99ACB594-1326-4D4F-9F86-5F5F255D052B}"/>
                </a:ext>
              </a:extLst>
            </p:cNvPr>
            <p:cNvSpPr/>
            <p:nvPr/>
          </p:nvSpPr>
          <p:spPr>
            <a:xfrm>
              <a:off x="2433600" y="563364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0A67EF9D-0FFC-A14E-849C-883C09D164D1}"/>
                </a:ext>
              </a:extLst>
            </p:cNvPr>
            <p:cNvSpPr/>
            <p:nvPr/>
          </p:nvSpPr>
          <p:spPr>
            <a:xfrm>
              <a:off x="3165120" y="563364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CD08B82-2EA5-7041-95AD-F2988A900F6E}"/>
                </a:ext>
              </a:extLst>
            </p:cNvPr>
            <p:cNvSpPr txBox="1"/>
            <p:nvPr/>
          </p:nvSpPr>
          <p:spPr>
            <a:xfrm>
              <a:off x="2311560" y="496224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329B5D7-D6C0-6146-B0E7-C18CA84CAB31}"/>
                </a:ext>
              </a:extLst>
            </p:cNvPr>
            <p:cNvSpPr txBox="1"/>
            <p:nvPr/>
          </p:nvSpPr>
          <p:spPr>
            <a:xfrm>
              <a:off x="2995560" y="496224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7073A8B-7EB0-D642-BA99-E277EBD38C97}"/>
                </a:ext>
              </a:extLst>
            </p:cNvPr>
            <p:cNvSpPr txBox="1"/>
            <p:nvPr/>
          </p:nvSpPr>
          <p:spPr>
            <a:xfrm>
              <a:off x="96840" y="502668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57" name="Straight Connector 56">
              <a:extLst>
                <a:ext uri="{FF2B5EF4-FFF2-40B4-BE49-F238E27FC236}">
                  <a16:creationId xmlns:a16="http://schemas.microsoft.com/office/drawing/2014/main" id="{D2487310-0208-CF4B-B4AF-9A8B2D08E633}"/>
                </a:ext>
              </a:extLst>
            </p:cNvPr>
            <p:cNvSpPr/>
            <p:nvPr/>
          </p:nvSpPr>
          <p:spPr>
            <a:xfrm flipH="1" flipV="1">
              <a:off x="2204999" y="535932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58" name="Freeform 57">
            <a:extLst>
              <a:ext uri="{FF2B5EF4-FFF2-40B4-BE49-F238E27FC236}">
                <a16:creationId xmlns:a16="http://schemas.microsoft.com/office/drawing/2014/main" id="{DB7F432D-774D-FD47-BAFC-7D58CC6719B7}"/>
              </a:ext>
            </a:extLst>
          </p:cNvPr>
          <p:cNvSpPr/>
          <p:nvPr/>
        </p:nvSpPr>
        <p:spPr>
          <a:xfrm>
            <a:off x="3564092" y="7176729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pic>
        <p:nvPicPr>
          <p:cNvPr id="70" name="Picture 69">
            <a:extLst>
              <a:ext uri="{FF2B5EF4-FFF2-40B4-BE49-F238E27FC236}">
                <a16:creationId xmlns:a16="http://schemas.microsoft.com/office/drawing/2014/main" id="{301F644C-B378-2144-86C3-2AD0D80BB45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31546" y="2672837"/>
            <a:ext cx="6713515" cy="4715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893824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046CF3B2-4724-B845-8C2E-A83D91D2E2C8}"/>
              </a:ext>
            </a:extLst>
          </p:cNvPr>
          <p:cNvSpPr/>
          <p:nvPr/>
        </p:nvSpPr>
        <p:spPr>
          <a:xfrm rot="13945383">
            <a:off x="3309422" y="6614758"/>
            <a:ext cx="682439" cy="3376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03" h="1878">
                <a:moveTo>
                  <a:pt x="2455" y="1878"/>
                </a:moveTo>
                <a:cubicBezTo>
                  <a:pt x="2347" y="1784"/>
                  <a:pt x="2080" y="1667"/>
                  <a:pt x="2263" y="1640"/>
                </a:cubicBezTo>
                <a:cubicBezTo>
                  <a:pt x="2495" y="1606"/>
                  <a:pt x="2386" y="1616"/>
                  <a:pt x="2548" y="1566"/>
                </a:cubicBezTo>
                <a:cubicBezTo>
                  <a:pt x="2731" y="1509"/>
                  <a:pt x="2414" y="1466"/>
                  <a:pt x="2202" y="1455"/>
                </a:cubicBezTo>
                <a:cubicBezTo>
                  <a:pt x="1925" y="1440"/>
                  <a:pt x="1667" y="1418"/>
                  <a:pt x="1385" y="1398"/>
                </a:cubicBezTo>
                <a:cubicBezTo>
                  <a:pt x="1109" y="1378"/>
                  <a:pt x="1028" y="1313"/>
                  <a:pt x="1222" y="1269"/>
                </a:cubicBezTo>
                <a:cubicBezTo>
                  <a:pt x="1411" y="1226"/>
                  <a:pt x="1548" y="1175"/>
                  <a:pt x="1660" y="1118"/>
                </a:cubicBezTo>
                <a:cubicBezTo>
                  <a:pt x="1747" y="1074"/>
                  <a:pt x="1849" y="1016"/>
                  <a:pt x="1686" y="978"/>
                </a:cubicBezTo>
                <a:cubicBezTo>
                  <a:pt x="1466" y="926"/>
                  <a:pt x="1134" y="907"/>
                  <a:pt x="823" y="895"/>
                </a:cubicBezTo>
                <a:cubicBezTo>
                  <a:pt x="571" y="885"/>
                  <a:pt x="320" y="852"/>
                  <a:pt x="202" y="799"/>
                </a:cubicBezTo>
                <a:cubicBezTo>
                  <a:pt x="78" y="743"/>
                  <a:pt x="325" y="695"/>
                  <a:pt x="471" y="662"/>
                </a:cubicBezTo>
                <a:cubicBezTo>
                  <a:pt x="654" y="621"/>
                  <a:pt x="870" y="584"/>
                  <a:pt x="985" y="531"/>
                </a:cubicBezTo>
                <a:cubicBezTo>
                  <a:pt x="1079" y="489"/>
                  <a:pt x="1153" y="424"/>
                  <a:pt x="969" y="386"/>
                </a:cubicBezTo>
                <a:cubicBezTo>
                  <a:pt x="747" y="339"/>
                  <a:pt x="477" y="391"/>
                  <a:pt x="260" y="341"/>
                </a:cubicBezTo>
                <a:cubicBezTo>
                  <a:pt x="102" y="306"/>
                  <a:pt x="-33" y="183"/>
                  <a:pt x="7" y="133"/>
                </a:cubicBezTo>
                <a:cubicBezTo>
                  <a:pt x="58" y="74"/>
                  <a:pt x="347" y="55"/>
                  <a:pt x="427" y="0"/>
                </a:cubicBezTo>
              </a:path>
            </a:pathLst>
          </a:custGeom>
          <a:noFill/>
          <a:ln w="54720">
            <a:solidFill>
              <a:srgbClr val="008000"/>
            </a:solidFill>
            <a:prstDash val="solid"/>
          </a:ln>
        </p:spPr>
        <p:txBody>
          <a:bodyPr vert="horz" wrap="none" lIns="128971" tIns="79367" rIns="128971" bIns="79367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822C76-1231-A84E-8A2B-405A3FAA1E4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6142" y="759798"/>
            <a:ext cx="9528340" cy="764055"/>
          </a:xfrm>
        </p:spPr>
        <p:txBody>
          <a:bodyPr>
            <a:spAutoFit/>
          </a:bodyPr>
          <a:lstStyle/>
          <a:p>
            <a:pPr lvl="0"/>
            <a:r>
              <a:rPr lang="en-US"/>
              <a:t>MCTS – Example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46656A5-00B8-E94F-9F0C-001A7C5BDFF8}"/>
              </a:ext>
            </a:extLst>
          </p:cNvPr>
          <p:cNvGrpSpPr/>
          <p:nvPr/>
        </p:nvGrpSpPr>
        <p:grpSpPr>
          <a:xfrm>
            <a:off x="-214661" y="1484156"/>
            <a:ext cx="9784032" cy="4927480"/>
            <a:chOff x="-195216" y="1346400"/>
            <a:chExt cx="8875896" cy="447012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4227C222-5F27-6440-A337-AE8C33567116}"/>
                </a:ext>
              </a:extLst>
            </p:cNvPr>
            <p:cNvSpPr/>
            <p:nvPr/>
          </p:nvSpPr>
          <p:spPr>
            <a:xfrm>
              <a:off x="3985560" y="13464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now</a:t>
              </a:r>
            </a:p>
          </p:txBody>
        </p:sp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073D1BDF-E6D6-D644-A1DF-25AB94C88147}"/>
                </a:ext>
              </a:extLst>
            </p:cNvPr>
            <p:cNvSpPr/>
            <p:nvPr/>
          </p:nvSpPr>
          <p:spPr>
            <a:xfrm>
              <a:off x="4433760" y="1692000"/>
              <a:ext cx="865080" cy="3859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77399C1-42A6-3F44-BDF6-C3339C6E5769}"/>
                </a:ext>
              </a:extLst>
            </p:cNvPr>
            <p:cNvSpPr txBox="1"/>
            <p:nvPr/>
          </p:nvSpPr>
          <p:spPr>
            <a:xfrm>
              <a:off x="3246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B85EECF-A7E2-4E44-A6DF-6AA9AE025CF1}"/>
                </a:ext>
              </a:extLst>
            </p:cNvPr>
            <p:cNvSpPr txBox="1"/>
            <p:nvPr/>
          </p:nvSpPr>
          <p:spPr>
            <a:xfrm>
              <a:off x="4722840" y="154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08A20DD-FDF4-F34B-A1FA-8363FE0BF6E8}"/>
                </a:ext>
              </a:extLst>
            </p:cNvPr>
            <p:cNvSpPr/>
            <p:nvPr/>
          </p:nvSpPr>
          <p:spPr>
            <a:xfrm>
              <a:off x="3012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9" name="Straight Connector 8">
              <a:extLst>
                <a:ext uri="{FF2B5EF4-FFF2-40B4-BE49-F238E27FC236}">
                  <a16:creationId xmlns:a16="http://schemas.microsoft.com/office/drawing/2014/main" id="{8CDD4063-9091-204A-8D00-52A60AFA5B5F}"/>
                </a:ext>
              </a:extLst>
            </p:cNvPr>
            <p:cNvSpPr/>
            <p:nvPr/>
          </p:nvSpPr>
          <p:spPr>
            <a:xfrm flipH="1">
              <a:off x="3195720" y="1712160"/>
              <a:ext cx="822960" cy="36576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AADEF43-0C04-7C40-96E3-9893761B7BEC}"/>
                </a:ext>
              </a:extLst>
            </p:cNvPr>
            <p:cNvSpPr/>
            <p:nvPr/>
          </p:nvSpPr>
          <p:spPr>
            <a:xfrm>
              <a:off x="5298840" y="20779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7199E18-964E-9842-831C-B357EB54A03A}"/>
                </a:ext>
              </a:extLst>
            </p:cNvPr>
            <p:cNvSpPr txBox="1"/>
            <p:nvPr/>
          </p:nvSpPr>
          <p:spPr>
            <a:xfrm>
              <a:off x="3695400" y="35568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{+10}</a:t>
              </a:r>
            </a:p>
          </p:txBody>
        </p:sp>
        <p:sp>
          <p:nvSpPr>
            <p:cNvPr id="12" name="Straight Connector 11">
              <a:extLst>
                <a:ext uri="{FF2B5EF4-FFF2-40B4-BE49-F238E27FC236}">
                  <a16:creationId xmlns:a16="http://schemas.microsoft.com/office/drawing/2014/main" id="{B31D788A-A98D-6B49-A484-238475FB8D1A}"/>
                </a:ext>
              </a:extLst>
            </p:cNvPr>
            <p:cNvSpPr/>
            <p:nvPr/>
          </p:nvSpPr>
          <p:spPr>
            <a:xfrm>
              <a:off x="2464200" y="210312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3" name="Straight Connector 12">
              <a:extLst>
                <a:ext uri="{FF2B5EF4-FFF2-40B4-BE49-F238E27FC236}">
                  <a16:creationId xmlns:a16="http://schemas.microsoft.com/office/drawing/2014/main" id="{B8136AD3-9F8E-AD40-90D7-4F38ED1A5028}"/>
                </a:ext>
              </a:extLst>
            </p:cNvPr>
            <p:cNvSpPr/>
            <p:nvPr/>
          </p:nvSpPr>
          <p:spPr>
            <a:xfrm flipV="1">
              <a:off x="3362400" y="3831120"/>
              <a:ext cx="36576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AB8E195-A93E-624D-B9FB-578B0780D94D}"/>
                </a:ext>
              </a:extLst>
            </p:cNvPr>
            <p:cNvSpPr/>
            <p:nvPr/>
          </p:nvSpPr>
          <p:spPr>
            <a:xfrm>
              <a:off x="2711160" y="274716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b</a:t>
              </a:r>
            </a:p>
          </p:txBody>
        </p:sp>
        <p:sp>
          <p:nvSpPr>
            <p:cNvPr id="15" name="Straight Connector 14">
              <a:extLst>
                <a:ext uri="{FF2B5EF4-FFF2-40B4-BE49-F238E27FC236}">
                  <a16:creationId xmlns:a16="http://schemas.microsoft.com/office/drawing/2014/main" id="{233CBCB9-4DDB-DC40-8E01-6416ABFED5B5}"/>
                </a:ext>
              </a:extLst>
            </p:cNvPr>
            <p:cNvSpPr/>
            <p:nvPr/>
          </p:nvSpPr>
          <p:spPr>
            <a:xfrm flipH="1">
              <a:off x="2921760" y="2172960"/>
              <a:ext cx="182879" cy="57384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6" name="Straight Connector 15">
              <a:extLst>
                <a:ext uri="{FF2B5EF4-FFF2-40B4-BE49-F238E27FC236}">
                  <a16:creationId xmlns:a16="http://schemas.microsoft.com/office/drawing/2014/main" id="{4CC6FB67-A12D-BC48-B4B4-528EEBEE38D0}"/>
                </a:ext>
              </a:extLst>
            </p:cNvPr>
            <p:cNvSpPr/>
            <p:nvPr/>
          </p:nvSpPr>
          <p:spPr>
            <a:xfrm flipH="1">
              <a:off x="2560319" y="3200400"/>
              <a:ext cx="274321" cy="64007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7" name="Straight Connector 16">
              <a:extLst>
                <a:ext uri="{FF2B5EF4-FFF2-40B4-BE49-F238E27FC236}">
                  <a16:creationId xmlns:a16="http://schemas.microsoft.com/office/drawing/2014/main" id="{C005BE53-F134-D84D-98DC-EB5C729C43EA}"/>
                </a:ext>
              </a:extLst>
            </p:cNvPr>
            <p:cNvSpPr/>
            <p:nvPr/>
          </p:nvSpPr>
          <p:spPr>
            <a:xfrm>
              <a:off x="3017520" y="3204360"/>
              <a:ext cx="274319" cy="63611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29820DD-64CE-5B41-BDF7-03C6FBD7CA81}"/>
                </a:ext>
              </a:extLst>
            </p:cNvPr>
            <p:cNvSpPr/>
            <p:nvPr/>
          </p:nvSpPr>
          <p:spPr>
            <a:xfrm>
              <a:off x="246888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AB4A3EF-5FDD-B946-B904-ECE7CAF9011D}"/>
                </a:ext>
              </a:extLst>
            </p:cNvPr>
            <p:cNvSpPr/>
            <p:nvPr/>
          </p:nvSpPr>
          <p:spPr>
            <a:xfrm>
              <a:off x="3200400" y="384047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E03CA27-9CFD-A840-9F33-7B4E71843025}"/>
                </a:ext>
              </a:extLst>
            </p:cNvPr>
            <p:cNvSpPr txBox="1"/>
            <p:nvPr/>
          </p:nvSpPr>
          <p:spPr>
            <a:xfrm>
              <a:off x="2346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66A857F-FA5A-5F49-9921-3CF345AA3362}"/>
                </a:ext>
              </a:extLst>
            </p:cNvPr>
            <p:cNvSpPr txBox="1"/>
            <p:nvPr/>
          </p:nvSpPr>
          <p:spPr>
            <a:xfrm>
              <a:off x="3030840" y="316908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C6D8566-1C93-D84E-A908-C33AE163A840}"/>
                </a:ext>
              </a:extLst>
            </p:cNvPr>
            <p:cNvSpPr txBox="1"/>
            <p:nvPr/>
          </p:nvSpPr>
          <p:spPr>
            <a:xfrm>
              <a:off x="-195216" y="3557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 dirty="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{+8}</a:t>
              </a:r>
            </a:p>
          </p:txBody>
        </p:sp>
        <p:sp>
          <p:nvSpPr>
            <p:cNvPr id="23" name="Straight Connector 22">
              <a:extLst>
                <a:ext uri="{FF2B5EF4-FFF2-40B4-BE49-F238E27FC236}">
                  <a16:creationId xmlns:a16="http://schemas.microsoft.com/office/drawing/2014/main" id="{F743A3AF-6819-9841-A74D-B0B98A5E5536}"/>
                </a:ext>
              </a:extLst>
            </p:cNvPr>
            <p:cNvSpPr/>
            <p:nvPr/>
          </p:nvSpPr>
          <p:spPr>
            <a:xfrm>
              <a:off x="1888560" y="3831479"/>
              <a:ext cx="548640" cy="914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A64EDE2-CAD8-AE44-811E-E1BF79F9B84B}"/>
                </a:ext>
              </a:extLst>
            </p:cNvPr>
            <p:cNvSpPr txBox="1"/>
            <p:nvPr/>
          </p:nvSpPr>
          <p:spPr>
            <a:xfrm>
              <a:off x="276120" y="18295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2, {+14,+9}</a:t>
              </a:r>
            </a:p>
          </p:txBody>
        </p:sp>
        <p:sp>
          <p:nvSpPr>
            <p:cNvPr id="25" name="Straight Connector 24">
              <a:extLst>
                <a:ext uri="{FF2B5EF4-FFF2-40B4-BE49-F238E27FC236}">
                  <a16:creationId xmlns:a16="http://schemas.microsoft.com/office/drawing/2014/main" id="{1D0BA14B-5526-2E42-81A0-98F1E3D17E19}"/>
                </a:ext>
              </a:extLst>
            </p:cNvPr>
            <p:cNvSpPr/>
            <p:nvPr/>
          </p:nvSpPr>
          <p:spPr>
            <a:xfrm>
              <a:off x="2464560" y="2103480"/>
              <a:ext cx="548640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E5F3CF7-B638-4341-8D12-D7812EE486A4}"/>
                </a:ext>
              </a:extLst>
            </p:cNvPr>
            <p:cNvSpPr txBox="1"/>
            <p:nvPr/>
          </p:nvSpPr>
          <p:spPr>
            <a:xfrm>
              <a:off x="5819400" y="1829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{+4}</a:t>
              </a:r>
            </a:p>
          </p:txBody>
        </p:sp>
        <p:sp>
          <p:nvSpPr>
            <p:cNvPr id="27" name="Straight Connector 26">
              <a:extLst>
                <a:ext uri="{FF2B5EF4-FFF2-40B4-BE49-F238E27FC236}">
                  <a16:creationId xmlns:a16="http://schemas.microsoft.com/office/drawing/2014/main" id="{87BE3262-8236-F544-AA07-B0001C29EB19}"/>
                </a:ext>
              </a:extLst>
            </p:cNvPr>
            <p:cNvSpPr/>
            <p:nvPr/>
          </p:nvSpPr>
          <p:spPr>
            <a:xfrm flipV="1">
              <a:off x="5486399" y="2103480"/>
              <a:ext cx="365761" cy="914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BD73BF4-1286-AA4A-B305-131546A07499}"/>
                </a:ext>
              </a:extLst>
            </p:cNvPr>
            <p:cNvSpPr txBox="1"/>
            <p:nvPr/>
          </p:nvSpPr>
          <p:spPr>
            <a:xfrm>
              <a:off x="6492240" y="329220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{+6}</a:t>
              </a:r>
            </a:p>
          </p:txBody>
        </p:sp>
        <p:sp>
          <p:nvSpPr>
            <p:cNvPr id="29" name="Straight Connector 28">
              <a:extLst>
                <a:ext uri="{FF2B5EF4-FFF2-40B4-BE49-F238E27FC236}">
                  <a16:creationId xmlns:a16="http://schemas.microsoft.com/office/drawing/2014/main" id="{7CC62F6C-4319-9146-98A9-26768E048B7D}"/>
                </a:ext>
              </a:extLst>
            </p:cNvPr>
            <p:cNvSpPr/>
            <p:nvPr/>
          </p:nvSpPr>
          <p:spPr>
            <a:xfrm flipV="1">
              <a:off x="6217919" y="365760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3A1C4B0-FEAE-2F4A-B92D-0DE873F3BE01}"/>
                </a:ext>
              </a:extLst>
            </p:cNvPr>
            <p:cNvSpPr/>
            <p:nvPr/>
          </p:nvSpPr>
          <p:spPr>
            <a:xfrm>
              <a:off x="5591520" y="273780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31" name="Straight Connector 30">
              <a:extLst>
                <a:ext uri="{FF2B5EF4-FFF2-40B4-BE49-F238E27FC236}">
                  <a16:creationId xmlns:a16="http://schemas.microsoft.com/office/drawing/2014/main" id="{2D88D027-E5F1-BA41-B6F4-DB28BAC3EF70}"/>
                </a:ext>
              </a:extLst>
            </p:cNvPr>
            <p:cNvSpPr/>
            <p:nvPr/>
          </p:nvSpPr>
          <p:spPr>
            <a:xfrm>
              <a:off x="5481719" y="2260800"/>
              <a:ext cx="320401" cy="47663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2" name="Straight Connector 31">
              <a:extLst>
                <a:ext uri="{FF2B5EF4-FFF2-40B4-BE49-F238E27FC236}">
                  <a16:creationId xmlns:a16="http://schemas.microsoft.com/office/drawing/2014/main" id="{933B612C-5086-5840-9EB5-B441987E758C}"/>
                </a:ext>
              </a:extLst>
            </p:cNvPr>
            <p:cNvSpPr/>
            <p:nvPr/>
          </p:nvSpPr>
          <p:spPr>
            <a:xfrm flipH="1">
              <a:off x="544068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3" name="Straight Connector 32">
              <a:extLst>
                <a:ext uri="{FF2B5EF4-FFF2-40B4-BE49-F238E27FC236}">
                  <a16:creationId xmlns:a16="http://schemas.microsoft.com/office/drawing/2014/main" id="{087C9B37-A184-CE45-A278-F692EE928B34}"/>
                </a:ext>
              </a:extLst>
            </p:cNvPr>
            <p:cNvSpPr/>
            <p:nvPr/>
          </p:nvSpPr>
          <p:spPr>
            <a:xfrm>
              <a:off x="5897880" y="3195000"/>
              <a:ext cx="274320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318E42A-86D8-BB4D-96E2-4C9126C19D77}"/>
                </a:ext>
              </a:extLst>
            </p:cNvPr>
            <p:cNvSpPr/>
            <p:nvPr/>
          </p:nvSpPr>
          <p:spPr>
            <a:xfrm>
              <a:off x="534924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74EB6686-63A1-984B-A689-9EF74606B058}"/>
                </a:ext>
              </a:extLst>
            </p:cNvPr>
            <p:cNvSpPr/>
            <p:nvPr/>
          </p:nvSpPr>
          <p:spPr>
            <a:xfrm>
              <a:off x="6080760" y="383112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2AE526D-9569-5D48-A704-106A10DBE6C8}"/>
                </a:ext>
              </a:extLst>
            </p:cNvPr>
            <p:cNvSpPr txBox="1"/>
            <p:nvPr/>
          </p:nvSpPr>
          <p:spPr>
            <a:xfrm>
              <a:off x="5227200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5C50BF2-78E4-594F-B94D-06FB0623AB0E}"/>
                </a:ext>
              </a:extLst>
            </p:cNvPr>
            <p:cNvSpPr txBox="1"/>
            <p:nvPr/>
          </p:nvSpPr>
          <p:spPr>
            <a:xfrm>
              <a:off x="5911199" y="3159719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738E42D-3F35-4040-9671-A1FE24871029}"/>
                </a:ext>
              </a:extLst>
            </p:cNvPr>
            <p:cNvSpPr txBox="1"/>
            <p:nvPr/>
          </p:nvSpPr>
          <p:spPr>
            <a:xfrm>
              <a:off x="3012480" y="322416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39" name="Straight Connector 38">
              <a:extLst>
                <a:ext uri="{FF2B5EF4-FFF2-40B4-BE49-F238E27FC236}">
                  <a16:creationId xmlns:a16="http://schemas.microsoft.com/office/drawing/2014/main" id="{E25C4318-20B6-6F4A-86F5-203B862BB8C5}"/>
                </a:ext>
              </a:extLst>
            </p:cNvPr>
            <p:cNvSpPr/>
            <p:nvPr/>
          </p:nvSpPr>
          <p:spPr>
            <a:xfrm flipH="1" flipV="1">
              <a:off x="5120639" y="355680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0" name="Straight Connector 39">
              <a:extLst>
                <a:ext uri="{FF2B5EF4-FFF2-40B4-BE49-F238E27FC236}">
                  <a16:creationId xmlns:a16="http://schemas.microsoft.com/office/drawing/2014/main" id="{65CA2C38-0BB4-2A49-8CBC-E65125DFA694}"/>
                </a:ext>
              </a:extLst>
            </p:cNvPr>
            <p:cNvSpPr/>
            <p:nvPr/>
          </p:nvSpPr>
          <p:spPr>
            <a:xfrm flipH="1">
              <a:off x="822960" y="2163600"/>
              <a:ext cx="2289599" cy="579599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E8F5E26-5F61-CB4B-8E45-EE43BD23953A}"/>
                </a:ext>
              </a:extLst>
            </p:cNvPr>
            <p:cNvSpPr/>
            <p:nvPr/>
          </p:nvSpPr>
          <p:spPr>
            <a:xfrm>
              <a:off x="515520" y="2743199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c</a:t>
              </a:r>
            </a:p>
          </p:txBody>
        </p:sp>
        <p:sp>
          <p:nvSpPr>
            <p:cNvPr id="42" name="Straight Connector 41">
              <a:extLst>
                <a:ext uri="{FF2B5EF4-FFF2-40B4-BE49-F238E27FC236}">
                  <a16:creationId xmlns:a16="http://schemas.microsoft.com/office/drawing/2014/main" id="{47D8B538-548D-8E4B-B252-E8D15380D495}"/>
                </a:ext>
              </a:extLst>
            </p:cNvPr>
            <p:cNvSpPr/>
            <p:nvPr/>
          </p:nvSpPr>
          <p:spPr>
            <a:xfrm flipH="1">
              <a:off x="400320" y="3191040"/>
              <a:ext cx="274320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3" name="Straight Connector 42">
              <a:extLst>
                <a:ext uri="{FF2B5EF4-FFF2-40B4-BE49-F238E27FC236}">
                  <a16:creationId xmlns:a16="http://schemas.microsoft.com/office/drawing/2014/main" id="{FAE6ADC7-0C47-ED40-9B2F-888523B830E0}"/>
                </a:ext>
              </a:extLst>
            </p:cNvPr>
            <p:cNvSpPr/>
            <p:nvPr/>
          </p:nvSpPr>
          <p:spPr>
            <a:xfrm>
              <a:off x="857519" y="3195000"/>
              <a:ext cx="274321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E5F5C0F-FE19-7E41-B7D5-59B0F57841FD}"/>
                </a:ext>
              </a:extLst>
            </p:cNvPr>
            <p:cNvSpPr/>
            <p:nvPr/>
          </p:nvSpPr>
          <p:spPr>
            <a:xfrm>
              <a:off x="30096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9D47079-5D6C-EF42-A7A9-C0DF1DFA34C2}"/>
                </a:ext>
              </a:extLst>
            </p:cNvPr>
            <p:cNvSpPr/>
            <p:nvPr/>
          </p:nvSpPr>
          <p:spPr>
            <a:xfrm>
              <a:off x="1032480" y="3832559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FE5C0D-2564-854E-A5AE-03113631A785}"/>
                </a:ext>
              </a:extLst>
            </p:cNvPr>
            <p:cNvSpPr txBox="1"/>
            <p:nvPr/>
          </p:nvSpPr>
          <p:spPr>
            <a:xfrm>
              <a:off x="3576600" y="509472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1, {+7}</a:t>
              </a:r>
            </a:p>
          </p:txBody>
        </p:sp>
        <p:sp>
          <p:nvSpPr>
            <p:cNvPr id="47" name="Straight Connector 46">
              <a:extLst>
                <a:ext uri="{FF2B5EF4-FFF2-40B4-BE49-F238E27FC236}">
                  <a16:creationId xmlns:a16="http://schemas.microsoft.com/office/drawing/2014/main" id="{0B563E06-9A85-1040-8FA2-8458B85E6107}"/>
                </a:ext>
              </a:extLst>
            </p:cNvPr>
            <p:cNvSpPr/>
            <p:nvPr/>
          </p:nvSpPr>
          <p:spPr>
            <a:xfrm flipV="1">
              <a:off x="3302280" y="5460120"/>
              <a:ext cx="365760" cy="2743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C4BFA1B2-D42E-4545-B49B-F1CC7B7192AA}"/>
                </a:ext>
              </a:extLst>
            </p:cNvPr>
            <p:cNvSpPr/>
            <p:nvPr/>
          </p:nvSpPr>
          <p:spPr>
            <a:xfrm>
              <a:off x="2675880" y="4540320"/>
              <a:ext cx="490320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noFill/>
            <a:ln w="54720">
              <a:solidFill>
                <a:srgbClr val="008000"/>
              </a:solidFill>
              <a:prstDash val="solid"/>
            </a:ln>
          </p:spPr>
          <p:txBody>
            <a:bodyPr vert="horz" wrap="none" lIns="128971" tIns="79367" rIns="128971" bIns="79367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s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e</a:t>
              </a:r>
            </a:p>
          </p:txBody>
        </p:sp>
        <p:sp>
          <p:nvSpPr>
            <p:cNvPr id="49" name="Straight Connector 48">
              <a:extLst>
                <a:ext uri="{FF2B5EF4-FFF2-40B4-BE49-F238E27FC236}">
                  <a16:creationId xmlns:a16="http://schemas.microsoft.com/office/drawing/2014/main" id="{491341EE-319F-904D-AD4E-0FBE9C4F8AFA}"/>
                </a:ext>
              </a:extLst>
            </p:cNvPr>
            <p:cNvSpPr/>
            <p:nvPr/>
          </p:nvSpPr>
          <p:spPr>
            <a:xfrm>
              <a:off x="2566079" y="4063319"/>
              <a:ext cx="320400" cy="476641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custDash>
                <a:ds d="197000" sp="197000"/>
              </a:custDash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50" name="Straight Connector 49">
              <a:extLst>
                <a:ext uri="{FF2B5EF4-FFF2-40B4-BE49-F238E27FC236}">
                  <a16:creationId xmlns:a16="http://schemas.microsoft.com/office/drawing/2014/main" id="{77C8D63F-C03B-2640-BBE8-93F5FA138616}"/>
                </a:ext>
              </a:extLst>
            </p:cNvPr>
            <p:cNvSpPr/>
            <p:nvPr/>
          </p:nvSpPr>
          <p:spPr>
            <a:xfrm flipH="1">
              <a:off x="2525039" y="4993560"/>
              <a:ext cx="274321" cy="64008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51" name="Straight Connector 50">
              <a:extLst>
                <a:ext uri="{FF2B5EF4-FFF2-40B4-BE49-F238E27FC236}">
                  <a16:creationId xmlns:a16="http://schemas.microsoft.com/office/drawing/2014/main" id="{DAA3E340-22B7-694A-B9C3-D8F2B46245D4}"/>
                </a:ext>
              </a:extLst>
            </p:cNvPr>
            <p:cNvSpPr/>
            <p:nvPr/>
          </p:nvSpPr>
          <p:spPr>
            <a:xfrm>
              <a:off x="2982239" y="4997520"/>
              <a:ext cx="274321" cy="636120"/>
            </a:xfrm>
            <a:prstGeom prst="line">
              <a:avLst/>
            </a:prstGeom>
            <a:noFill/>
            <a:ln w="38160">
              <a:solidFill>
                <a:srgbClr val="008000"/>
              </a:solidFill>
              <a:prstDash val="solid"/>
              <a:tailEnd type="arrow"/>
            </a:ln>
          </p:spPr>
          <p:txBody>
            <a:bodyPr vert="horz" wrap="none" lIns="119447" tIns="69843" rIns="119447" bIns="69843" anchor="ctr" anchorCtr="1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99ACB594-1326-4D4F-9F86-5F5F255D052B}"/>
                </a:ext>
              </a:extLst>
            </p:cNvPr>
            <p:cNvSpPr/>
            <p:nvPr/>
          </p:nvSpPr>
          <p:spPr>
            <a:xfrm>
              <a:off x="2433600" y="563364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0A67EF9D-0FFC-A14E-849C-883C09D164D1}"/>
                </a:ext>
              </a:extLst>
            </p:cNvPr>
            <p:cNvSpPr/>
            <p:nvPr/>
          </p:nvSpPr>
          <p:spPr>
            <a:xfrm>
              <a:off x="3165120" y="5633640"/>
              <a:ext cx="182880" cy="1828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008000"/>
            </a:solidFill>
            <a:ln w="10080">
              <a:solidFill>
                <a:srgbClr val="000000"/>
              </a:solidFill>
              <a:prstDash val="solid"/>
            </a:ln>
          </p:spPr>
          <p:txBody>
            <a:bodyPr vert="horz" wrap="none" lIns="104764" tIns="55160" rIns="104764" bIns="55160" anchor="ctr" anchorCtr="0" compatLnSpc="1">
              <a:noAutofit/>
            </a:bodyPr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endParaRPr lang="en-US" sz="2645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CD08B82-2EA5-7041-95AD-F2988A900F6E}"/>
                </a:ext>
              </a:extLst>
            </p:cNvPr>
            <p:cNvSpPr txBox="1"/>
            <p:nvPr/>
          </p:nvSpPr>
          <p:spPr>
            <a:xfrm>
              <a:off x="2311560" y="496224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1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329B5D7-D6C0-6146-B0E7-C18CA84CAB31}"/>
                </a:ext>
              </a:extLst>
            </p:cNvPr>
            <p:cNvSpPr txBox="1"/>
            <p:nvPr/>
          </p:nvSpPr>
          <p:spPr>
            <a:xfrm>
              <a:off x="2995560" y="4962240"/>
              <a:ext cx="461520" cy="420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a</a:t>
              </a:r>
              <a:r>
                <a:rPr lang="en-US" sz="1984" baseline="-33000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2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7073A8B-7EB0-D642-BA99-E277EBD38C97}"/>
                </a:ext>
              </a:extLst>
            </p:cNvPr>
            <p:cNvSpPr txBox="1"/>
            <p:nvPr/>
          </p:nvSpPr>
          <p:spPr>
            <a:xfrm>
              <a:off x="96840" y="5026680"/>
              <a:ext cx="2188440" cy="5482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9208" tIns="49604" rIns="99208" bIns="49604" anchorCtr="0" compatLnSpc="1"/>
            <a:lstStyle/>
            <a:p>
              <a:pPr algn="r">
                <a:tabLst>
                  <a:tab pos="0" algn="l"/>
                  <a:tab pos="503993" algn="l"/>
                  <a:tab pos="1007987" algn="l"/>
                  <a:tab pos="1511978" algn="l"/>
                  <a:tab pos="2015972" algn="l"/>
                  <a:tab pos="2519966" algn="l"/>
                  <a:tab pos="3023958" algn="l"/>
                  <a:tab pos="3527952" algn="l"/>
                  <a:tab pos="4031945" algn="l"/>
                  <a:tab pos="4535939" algn="l"/>
                  <a:tab pos="5039931" algn="l"/>
                  <a:tab pos="5543924" algn="l"/>
                  <a:tab pos="6047917" algn="l"/>
                  <a:tab pos="6551911" algn="l"/>
                  <a:tab pos="7055903" algn="l"/>
                  <a:tab pos="7559898" algn="l"/>
                  <a:tab pos="8063890" algn="l"/>
                  <a:tab pos="8567883" algn="l"/>
                  <a:tab pos="9071877" algn="l"/>
                  <a:tab pos="9575870" algn="l"/>
                  <a:tab pos="10079863" algn="l"/>
                </a:tabLst>
              </a:pPr>
              <a:r>
                <a:rPr lang="en-US" sz="1984">
                  <a:solidFill>
                    <a:srgbClr val="001C3D"/>
                  </a:solidFill>
                  <a:latin typeface="Droid Sans" pitchFamily="34"/>
                  <a:ea typeface="ＭＳ Ｐゴシック" pitchFamily="2"/>
                  <a:cs typeface="ＭＳ Ｐゴシック" pitchFamily="2"/>
                </a:rPr>
                <a:t>0, {}</a:t>
              </a:r>
            </a:p>
          </p:txBody>
        </p:sp>
        <p:sp>
          <p:nvSpPr>
            <p:cNvPr id="57" name="Straight Connector 56">
              <a:extLst>
                <a:ext uri="{FF2B5EF4-FFF2-40B4-BE49-F238E27FC236}">
                  <a16:creationId xmlns:a16="http://schemas.microsoft.com/office/drawing/2014/main" id="{D2487310-0208-CF4B-B4AF-9A8B2D08E633}"/>
                </a:ext>
              </a:extLst>
            </p:cNvPr>
            <p:cNvSpPr/>
            <p:nvPr/>
          </p:nvSpPr>
          <p:spPr>
            <a:xfrm flipH="1" flipV="1">
              <a:off x="2204999" y="5359320"/>
              <a:ext cx="274321" cy="37512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custDash>
                <a:ds d="197000" sp="197000"/>
              </a:custDash>
            </a:ln>
          </p:spPr>
          <p:txBody>
            <a:bodyPr vert="horz" wrap="none" lIns="0" tIns="0" rIns="0" bIns="0" anchor="ctr" compatLnSpc="0"/>
            <a:lstStyle/>
            <a:p>
              <a:pPr lvl="0" rtl="0" hangingPunct="0">
                <a:buNone/>
                <a:tabLst/>
              </a:pPr>
              <a:endParaRPr lang="en-US" sz="2645">
                <a:latin typeface="Liberation Serif" pitchFamily="18"/>
                <a:ea typeface="DejaVu Sans" pitchFamily="2"/>
                <a:cs typeface="DejaVu Sans" pitchFamily="2"/>
              </a:endParaRPr>
            </a:p>
          </p:txBody>
        </p:sp>
      </p:grpSp>
      <p:sp>
        <p:nvSpPr>
          <p:cNvPr id="58" name="Freeform 57">
            <a:extLst>
              <a:ext uri="{FF2B5EF4-FFF2-40B4-BE49-F238E27FC236}">
                <a16:creationId xmlns:a16="http://schemas.microsoft.com/office/drawing/2014/main" id="{DB7F432D-774D-FD47-BAFC-7D58CC6719B7}"/>
              </a:ext>
            </a:extLst>
          </p:cNvPr>
          <p:cNvSpPr/>
          <p:nvPr/>
        </p:nvSpPr>
        <p:spPr>
          <a:xfrm>
            <a:off x="3564092" y="7176729"/>
            <a:ext cx="201591" cy="202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0000"/>
          </a:solidFill>
          <a:ln w="0">
            <a:solidFill>
              <a:srgbClr val="808080"/>
            </a:solidFill>
            <a:prstDash val="solid"/>
          </a:ln>
        </p:spPr>
        <p:txBody>
          <a:bodyPr vert="horz" wrap="none" lIns="99208" tIns="49604" rIns="99208" bIns="49604" anchor="ctr" anchorCtr="0" compatLnSpc="1">
            <a:no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endParaRPr lang="en-US" sz="2645">
              <a:solidFill>
                <a:srgbClr val="001C3D"/>
              </a:solidFill>
              <a:latin typeface="DejaVu Sans" pitchFamily="34"/>
              <a:ea typeface="ＭＳ Ｐゴシック" pitchFamily="2"/>
              <a:cs typeface="ＭＳ Ｐゴシック" pitchFamily="2"/>
            </a:endParaRPr>
          </a:p>
        </p:txBody>
      </p:sp>
      <p:pic>
        <p:nvPicPr>
          <p:cNvPr id="70" name="Picture 69">
            <a:extLst>
              <a:ext uri="{FF2B5EF4-FFF2-40B4-BE49-F238E27FC236}">
                <a16:creationId xmlns:a16="http://schemas.microsoft.com/office/drawing/2014/main" id="{301F644C-B378-2144-86C3-2AD0D80BB45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31546" y="2672837"/>
            <a:ext cx="6713515" cy="4715769"/>
          </a:xfrm>
          <a:prstGeom prst="rect">
            <a:avLst/>
          </a:prstGeom>
        </p:spPr>
      </p:pic>
      <p:sp>
        <p:nvSpPr>
          <p:cNvPr id="61" name="Freeform 60">
            <a:extLst>
              <a:ext uri="{FF2B5EF4-FFF2-40B4-BE49-F238E27FC236}">
                <a16:creationId xmlns:a16="http://schemas.microsoft.com/office/drawing/2014/main" id="{EB5980C3-8F36-9F40-B807-9F34B6A2D622}"/>
              </a:ext>
            </a:extLst>
          </p:cNvPr>
          <p:cNvSpPr/>
          <p:nvPr/>
        </p:nvSpPr>
        <p:spPr>
          <a:xfrm>
            <a:off x="8389790" y="5469950"/>
            <a:ext cx="672227" cy="75041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83CAFF">
              <a:alpha val="25000"/>
            </a:srgbClr>
          </a:solidFill>
          <a:ln w="18360">
            <a:solidFill>
              <a:srgbClr val="0000FF">
                <a:alpha val="80000"/>
              </a:srgbClr>
            </a:solidFill>
            <a:custDash>
              <a:ds d="197000" sp="197000"/>
            </a:custDash>
          </a:ln>
          <a:effectLst>
            <a:outerShdw dist="51930" dir="2700000" algn="tl">
              <a:srgbClr val="787878">
                <a:alpha val="10000"/>
              </a:srgbClr>
            </a:outerShdw>
          </a:effectLst>
        </p:spPr>
        <p:txBody>
          <a:bodyPr vert="horz" wrap="none" lIns="0" tIns="0" rIns="0" bIns="0" anchor="ctr" anchorCtr="0" compatLnSpc="0">
            <a:noAutofit/>
          </a:bodyPr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D1F4C78-E41A-D843-9590-922F44AE340A}"/>
              </a:ext>
            </a:extLst>
          </p:cNvPr>
          <p:cNvSpPr txBox="1"/>
          <p:nvPr/>
        </p:nvSpPr>
        <p:spPr>
          <a:xfrm>
            <a:off x="7097099" y="4813510"/>
            <a:ext cx="2472272" cy="608906"/>
          </a:xfrm>
          <a:prstGeom prst="rect">
            <a:avLst/>
          </a:prstGeom>
          <a:noFill/>
          <a:ln>
            <a:noFill/>
          </a:ln>
        </p:spPr>
        <p:txBody>
          <a:bodyPr vert="horz" wrap="square" lIns="99208" tIns="49604" rIns="99208" bIns="49604" anchorCtr="0" compatLnSpc="1">
            <a:spAutoFit/>
          </a:bodyPr>
          <a:lstStyle/>
          <a:p>
            <a:pPr>
              <a:tabLst>
                <a:tab pos="0" algn="l"/>
                <a:tab pos="503993" algn="l"/>
                <a:tab pos="1007987" algn="l"/>
                <a:tab pos="1511978" algn="l"/>
                <a:tab pos="2015972" algn="l"/>
                <a:tab pos="2519966" algn="l"/>
                <a:tab pos="3023958" algn="l"/>
                <a:tab pos="3527952" algn="l"/>
                <a:tab pos="4031945" algn="l"/>
                <a:tab pos="4535939" algn="l"/>
                <a:tab pos="5039931" algn="l"/>
                <a:tab pos="5543924" algn="l"/>
                <a:tab pos="6047917" algn="l"/>
                <a:tab pos="6551911" algn="l"/>
                <a:tab pos="7055903" algn="l"/>
                <a:tab pos="7559898" algn="l"/>
                <a:tab pos="8063890" algn="l"/>
                <a:tab pos="8567883" algn="l"/>
                <a:tab pos="9071877" algn="l"/>
                <a:tab pos="9575870" algn="l"/>
                <a:tab pos="10079863" algn="l"/>
              </a:tabLst>
            </a:pPr>
            <a:r>
              <a:rPr lang="en-US" sz="1653" dirty="0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  <a:t>if </a:t>
            </a:r>
            <a:r>
              <a:rPr lang="en-US" sz="1653" i="1" dirty="0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  <a:t>a</a:t>
            </a:r>
            <a:r>
              <a:rPr lang="en-US" sz="1653" dirty="0">
                <a:solidFill>
                  <a:srgbClr val="001C3D"/>
                </a:solidFill>
                <a:latin typeface="DejaVu Sans" pitchFamily="34"/>
                <a:ea typeface="ＭＳ Ｐゴシック" pitchFamily="2"/>
                <a:cs typeface="ＭＳ Ｐゴシック" pitchFamily="2"/>
              </a:rPr>
              <a:t> tried more often → less bonus</a:t>
            </a:r>
          </a:p>
        </p:txBody>
      </p:sp>
      <p:sp>
        <p:nvSpPr>
          <p:cNvPr id="63" name="Straight Connector 62">
            <a:extLst>
              <a:ext uri="{FF2B5EF4-FFF2-40B4-BE49-F238E27FC236}">
                <a16:creationId xmlns:a16="http://schemas.microsoft.com/office/drawing/2014/main" id="{8F4B762B-A135-384A-ABF2-39CE2B44D030}"/>
              </a:ext>
            </a:extLst>
          </p:cNvPr>
          <p:cNvSpPr/>
          <p:nvPr/>
        </p:nvSpPr>
        <p:spPr>
          <a:xfrm>
            <a:off x="8702945" y="5189621"/>
            <a:ext cx="8737" cy="250672"/>
          </a:xfrm>
          <a:prstGeom prst="line">
            <a:avLst/>
          </a:prstGeom>
          <a:noFill/>
          <a:ln w="18360">
            <a:solidFill>
              <a:srgbClr val="999999"/>
            </a:solidFill>
            <a:prstDash val="solid"/>
          </a:ln>
        </p:spPr>
        <p:txBody>
          <a:bodyPr vert="horz" wrap="none" lIns="0" tIns="0" rIns="0" bIns="0" anchor="ctr" compatLnSpc="0"/>
          <a:lstStyle/>
          <a:p>
            <a:pPr lvl="0" rtl="0" hangingPunct="0">
              <a:buNone/>
              <a:tabLst/>
            </a:pPr>
            <a:endParaRPr lang="en-US" sz="2645">
              <a:latin typeface="Liberation Serif" pitchFamily="18"/>
              <a:ea typeface="DejaVu Sans" pitchFamily="2"/>
              <a:cs typeface="DejaVu 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94788577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4DF813-706D-3640-BDC0-CD0F9073DF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Phases of MCTS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FEA60B7-3409-C14D-A9E3-332F0E2F9D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1194" y="1655182"/>
            <a:ext cx="7787303" cy="50061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6690690"/>
      </p:ext>
    </p:extLst>
  </p:cSld>
  <p:clrMapOvr>
    <a:masterClrMapping/>
  </p:clrMapOvr>
  <p:transition spd="med"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AlphaGo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6142" y="2116315"/>
            <a:ext cx="9528340" cy="2415194"/>
          </a:xfrm>
        </p:spPr>
        <p:txBody>
          <a:bodyPr/>
          <a:lstStyle/>
          <a:p>
            <a:r>
              <a:rPr lang="en-US" sz="3720" dirty="0"/>
              <a:t>Uses UCT with neural net to approximate opponent choices and state values</a:t>
            </a:r>
          </a:p>
          <a:p>
            <a:endParaRPr lang="en-US" dirty="0"/>
          </a:p>
        </p:txBody>
      </p:sp>
      <p:pic>
        <p:nvPicPr>
          <p:cNvPr id="4" name="Picture 7" descr="AlphaGoTre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677" y="3856030"/>
            <a:ext cx="9565271" cy="3123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8592736"/>
      </p:ext>
    </p:extLst>
  </p:cSld>
  <p:clrMapOvr>
    <a:masterClrMapping/>
  </p:clrMapOvr>
  <p:transition spd="med"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Shape 176"/>
          <p:cNvSpPr>
            <a:spLocks noGrp="1"/>
          </p:cNvSpPr>
          <p:nvPr>
            <p:ph type="body" sz="quarter" idx="1"/>
          </p:nvPr>
        </p:nvSpPr>
        <p:spPr>
          <a:xfrm>
            <a:off x="276725" y="6574420"/>
            <a:ext cx="9527175" cy="557866"/>
          </a:xfrm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normAutofit lnSpcReduction="10000"/>
          </a:bodyPr>
          <a:lstStyle>
            <a:lvl1pPr marL="484251" indent="-484251" defTabSz="543305">
              <a:spcBef>
                <a:spcPts val="4200"/>
              </a:spcBef>
              <a:defRPr sz="4278"/>
            </a:lvl1pPr>
          </a:lstStyle>
          <a:p>
            <a:pPr eaLnBrk="1">
              <a:defRPr/>
            </a:pPr>
            <a:r>
              <a:rPr sz="2800" dirty="0"/>
              <a:t>Estimate value of a policy by sampling from a simulator</a:t>
            </a:r>
          </a:p>
        </p:txBody>
      </p:sp>
      <p:pic>
        <p:nvPicPr>
          <p:cNvPr id="166915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793" y="1282885"/>
            <a:ext cx="9143040" cy="24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6916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5" y="3744837"/>
            <a:ext cx="9014465" cy="2723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itle 23"/>
          <p:cNvSpPr>
            <a:spLocks noGrp="1"/>
          </p:cNvSpPr>
          <p:nvPr>
            <p:ph type="title"/>
          </p:nvPr>
        </p:nvSpPr>
        <p:spPr>
          <a:xfrm>
            <a:off x="276142" y="196866"/>
            <a:ext cx="9528340" cy="1068636"/>
          </a:xfrm>
        </p:spPr>
        <p:txBody>
          <a:bodyPr>
            <a:normAutofit/>
          </a:bodyPr>
          <a:lstStyle/>
          <a:p>
            <a:r>
              <a:rPr lang="en-US" dirty="0"/>
              <a:t>Monte Carlo Evaluation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478B5A92-0323-F847-81F4-A94A6F0B74BB}"/>
              </a:ext>
            </a:extLst>
          </p:cNvPr>
          <p:cNvSpPr/>
          <p:nvPr/>
        </p:nvSpPr>
        <p:spPr>
          <a:xfrm>
            <a:off x="5573079" y="2262928"/>
            <a:ext cx="3200532" cy="477098"/>
          </a:xfrm>
          <a:custGeom>
            <a:avLst>
              <a:gd name="f0" fmla="val -20754"/>
              <a:gd name="f1" fmla="val 1795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Initial state distribution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E7175522-C07C-ED42-8B10-6573925FC21D}"/>
              </a:ext>
            </a:extLst>
          </p:cNvPr>
          <p:cNvSpPr/>
          <p:nvPr/>
        </p:nvSpPr>
        <p:spPr>
          <a:xfrm>
            <a:off x="6049570" y="3015598"/>
            <a:ext cx="3200532" cy="477098"/>
          </a:xfrm>
          <a:custGeom>
            <a:avLst>
              <a:gd name="f0" fmla="val -12083"/>
              <a:gd name="f1" fmla="val -143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Rollout policy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F9A2357-A4E0-8048-9204-A28B80AB9DE2}"/>
              </a:ext>
            </a:extLst>
          </p:cNvPr>
          <p:cNvSpPr/>
          <p:nvPr/>
        </p:nvSpPr>
        <p:spPr>
          <a:xfrm>
            <a:off x="6655442" y="1452246"/>
            <a:ext cx="1437191" cy="277746"/>
          </a:xfrm>
          <a:custGeom>
            <a:avLst>
              <a:gd name="f0" fmla="val -7054"/>
              <a:gd name="f1" fmla="val 3681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Depth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FCAA268A-6A05-0549-BE03-432B41EC2ED0}"/>
              </a:ext>
            </a:extLst>
          </p:cNvPr>
          <p:cNvSpPr/>
          <p:nvPr/>
        </p:nvSpPr>
        <p:spPr>
          <a:xfrm>
            <a:off x="5773771" y="5267574"/>
            <a:ext cx="1726624" cy="477098"/>
          </a:xfrm>
          <a:custGeom>
            <a:avLst>
              <a:gd name="f0" fmla="val -32633"/>
              <a:gd name="f1" fmla="val 2214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Simulate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8099721"/>
      </p:ext>
    </p:extLst>
  </p:cSld>
  <p:clrMapOvr>
    <a:masterClrMapping/>
  </p:clrMapOvr>
  <p:transition spd="med"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85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7228" y="1341695"/>
            <a:ext cx="7130301" cy="5525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986" name="Shape 212"/>
          <p:cNvSpPr>
            <a:spLocks noChangeArrowheads="1"/>
          </p:cNvSpPr>
          <p:nvPr/>
        </p:nvSpPr>
        <p:spPr bwMode="auto">
          <a:xfrm>
            <a:off x="4367686" y="3605611"/>
            <a:ext cx="5522861" cy="4611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9371" tIns="39371" rIns="39371" bIns="39371" anchor="ctr">
            <a:spAutoFit/>
          </a:bodyPr>
          <a:lstStyle/>
          <a:p>
            <a:r>
              <a:rPr lang="en-US" altLang="en-US" sz="2480" dirty="0">
                <a:solidFill>
                  <a:srgbClr val="FF0000"/>
                </a:solidFill>
              </a:rPr>
              <a:t>UCT (Upper Confidence Bounds for Trees)</a:t>
            </a:r>
          </a:p>
        </p:txBody>
      </p:sp>
      <p:pic>
        <p:nvPicPr>
          <p:cNvPr id="169987" name="Picture 212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8825" y="4998910"/>
            <a:ext cx="3276256" cy="4571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988" name="Picture 215"/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0318" y="4087781"/>
            <a:ext cx="1933372" cy="12825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itle 23"/>
          <p:cNvSpPr>
            <a:spLocks noGrp="1"/>
          </p:cNvSpPr>
          <p:nvPr>
            <p:ph type="title"/>
          </p:nvPr>
        </p:nvSpPr>
        <p:spPr>
          <a:xfrm>
            <a:off x="276142" y="196866"/>
            <a:ext cx="9528340" cy="1068636"/>
          </a:xfrm>
        </p:spPr>
        <p:txBody>
          <a:bodyPr>
            <a:normAutofit/>
          </a:bodyPr>
          <a:lstStyle/>
          <a:p>
            <a:r>
              <a:rPr lang="en-US" dirty="0"/>
              <a:t>Monte Carlo Tree Search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1A2A2C6-8A51-2942-90EC-662DD710EBC4}"/>
              </a:ext>
            </a:extLst>
          </p:cNvPr>
          <p:cNvSpPr txBox="1"/>
          <p:nvPr/>
        </p:nvSpPr>
        <p:spPr>
          <a:xfrm>
            <a:off x="7087690" y="4317394"/>
            <a:ext cx="299293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/>
              <a:t>Just like our bandit case!</a:t>
            </a:r>
          </a:p>
        </p:txBody>
      </p:sp>
    </p:spTree>
    <p:extLst>
      <p:ext uri="{BB962C8B-B14F-4D97-AF65-F5344CB8AC3E}">
        <p14:creationId xmlns:p14="http://schemas.microsoft.com/office/powerpoint/2010/main" val="3609672591"/>
      </p:ext>
    </p:extLst>
  </p:cSld>
  <p:clrMapOvr>
    <a:masterClrMapping/>
  </p:clrMapOvr>
  <p:transition spd="med"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85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7228" y="1341695"/>
            <a:ext cx="7130301" cy="5525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986" name="Shape 212"/>
          <p:cNvSpPr>
            <a:spLocks noChangeArrowheads="1"/>
          </p:cNvSpPr>
          <p:nvPr/>
        </p:nvSpPr>
        <p:spPr bwMode="auto">
          <a:xfrm>
            <a:off x="4367686" y="3605611"/>
            <a:ext cx="5522861" cy="4611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9371" tIns="39371" rIns="39371" bIns="39371" anchor="ctr">
            <a:spAutoFit/>
          </a:bodyPr>
          <a:lstStyle/>
          <a:p>
            <a:r>
              <a:rPr lang="en-US" altLang="en-US" sz="2480" dirty="0">
                <a:solidFill>
                  <a:srgbClr val="FF0000"/>
                </a:solidFill>
              </a:rPr>
              <a:t>UCT (Upper Confidence Bounds for Trees)</a:t>
            </a:r>
          </a:p>
        </p:txBody>
      </p:sp>
      <p:pic>
        <p:nvPicPr>
          <p:cNvPr id="169987" name="Picture 212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8825" y="4998910"/>
            <a:ext cx="3276256" cy="4571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988" name="Picture 215"/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0318" y="4087781"/>
            <a:ext cx="1933372" cy="12825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itle 23"/>
          <p:cNvSpPr>
            <a:spLocks noGrp="1"/>
          </p:cNvSpPr>
          <p:nvPr>
            <p:ph type="title"/>
          </p:nvPr>
        </p:nvSpPr>
        <p:spPr>
          <a:xfrm>
            <a:off x="276142" y="196866"/>
            <a:ext cx="9528340" cy="1068636"/>
          </a:xfrm>
        </p:spPr>
        <p:txBody>
          <a:bodyPr>
            <a:normAutofit/>
          </a:bodyPr>
          <a:lstStyle/>
          <a:p>
            <a:r>
              <a:rPr lang="en-US" dirty="0"/>
              <a:t>Monte Carlo Tree Search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1A2A2C6-8A51-2942-90EC-662DD710EBC4}"/>
              </a:ext>
            </a:extLst>
          </p:cNvPr>
          <p:cNvSpPr txBox="1"/>
          <p:nvPr/>
        </p:nvSpPr>
        <p:spPr>
          <a:xfrm>
            <a:off x="7087690" y="4317394"/>
            <a:ext cx="299293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/>
              <a:t>Just like our bandit case!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CE2830E2-A268-DB41-AEB5-DBA92568EAE2}"/>
              </a:ext>
            </a:extLst>
          </p:cNvPr>
          <p:cNvSpPr/>
          <p:nvPr/>
        </p:nvSpPr>
        <p:spPr>
          <a:xfrm>
            <a:off x="5035711" y="2250238"/>
            <a:ext cx="4768771" cy="477098"/>
          </a:xfrm>
          <a:custGeom>
            <a:avLst>
              <a:gd name="f0" fmla="val -3471"/>
              <a:gd name="f1" fmla="val 2004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600" dirty="0">
                <a:latin typeface="Liberation Sans" pitchFamily="18"/>
                <a:ea typeface="Noto Sans CJK SC Regular" pitchFamily="2"/>
                <a:cs typeface="FreeSans" pitchFamily="2"/>
              </a:rPr>
              <a:t>Don’t use UCB to choose actions in the real world</a:t>
            </a:r>
            <a:endParaRPr lang="en-US" sz="16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1FE9CE5-CB59-2046-BDEC-D2E17AF701D5}"/>
              </a:ext>
            </a:extLst>
          </p:cNvPr>
          <p:cNvSpPr/>
          <p:nvPr/>
        </p:nvSpPr>
        <p:spPr>
          <a:xfrm>
            <a:off x="57875" y="2931741"/>
            <a:ext cx="1805651" cy="651324"/>
          </a:xfrm>
          <a:custGeom>
            <a:avLst>
              <a:gd name="f0" fmla="val 26158"/>
              <a:gd name="f1" fmla="val 29482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600" dirty="0">
                <a:latin typeface="Liberation Sans" pitchFamily="18"/>
                <a:ea typeface="Noto Sans CJK SC Regular" pitchFamily="2"/>
                <a:cs typeface="FreeSans" pitchFamily="2"/>
              </a:rPr>
              <a:t>State isn’t in tree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(so initialize stats)</a:t>
            </a: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F1F055C5-07C1-9342-9BEE-20E25A0C2F6F}"/>
              </a:ext>
            </a:extLst>
          </p:cNvPr>
          <p:cNvSpPr/>
          <p:nvPr/>
        </p:nvSpPr>
        <p:spPr>
          <a:xfrm>
            <a:off x="200352" y="4269778"/>
            <a:ext cx="1805651" cy="594251"/>
          </a:xfrm>
          <a:custGeom>
            <a:avLst>
              <a:gd name="f0" fmla="val 27819"/>
              <a:gd name="f1" fmla="val 1686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600" dirty="0">
                <a:latin typeface="Liberation Sans" pitchFamily="18"/>
                <a:ea typeface="Noto Sans CJK SC Regular" pitchFamily="2"/>
                <a:cs typeface="FreeSans" pitchFamily="2"/>
              </a:rPr>
              <a:t>Add to tree and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600" dirty="0">
                <a:latin typeface="Liberation Sans" pitchFamily="18"/>
                <a:ea typeface="Noto Sans CJK SC Regular" pitchFamily="2"/>
                <a:cs typeface="FreeSans" pitchFamily="2"/>
              </a:rPr>
              <a:t>then do rollout</a:t>
            </a:r>
          </a:p>
        </p:txBody>
      </p:sp>
    </p:spTree>
    <p:extLst>
      <p:ext uri="{BB962C8B-B14F-4D97-AF65-F5344CB8AC3E}">
        <p14:creationId xmlns:p14="http://schemas.microsoft.com/office/powerpoint/2010/main" val="1422048893"/>
      </p:ext>
    </p:extLst>
  </p:cSld>
  <p:clrMapOvr>
    <a:masterClrMapping/>
  </p:clrMapOvr>
  <p:transition spd="med"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Shape 220"/>
          <p:cNvSpPr>
            <a:spLocks noGrp="1"/>
          </p:cNvSpPr>
          <p:nvPr>
            <p:ph type="body" idx="1"/>
          </p:nvPr>
        </p:nvSpPr>
        <p:spPr>
          <a:xfrm>
            <a:off x="503715" y="1417886"/>
            <a:ext cx="9068435" cy="5333440"/>
          </a:xfrm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normAutofit lnSpcReduction="10000"/>
          </a:bodyPr>
          <a:lstStyle/>
          <a:p>
            <a:pPr marL="201788" indent="-201788" defTabSz="226397">
              <a:spcBef>
                <a:spcPts val="795"/>
              </a:spcBef>
              <a:defRPr sz="2300"/>
            </a:pPr>
            <a:r>
              <a:rPr sz="2300" dirty="0"/>
              <a:t>Search</a:t>
            </a:r>
            <a:r>
              <a:rPr lang="en-US" sz="2300" dirty="0"/>
              <a:t>/Selection</a:t>
            </a:r>
            <a:r>
              <a:rPr sz="2300" dirty="0"/>
              <a:t> (within the tree, </a:t>
            </a:r>
            <a:r>
              <a:rPr sz="2300" i="1" dirty="0">
                <a:latin typeface="Times"/>
                <a:ea typeface="Times"/>
                <a:cs typeface="Times"/>
                <a:sym typeface="Times"/>
              </a:rPr>
              <a:t>T</a:t>
            </a:r>
            <a:r>
              <a:rPr sz="2300" dirty="0"/>
              <a:t>)</a:t>
            </a:r>
          </a:p>
          <a:p>
            <a:pPr marL="403578" lvl="1" indent="-201788" defTabSz="226397">
              <a:spcBef>
                <a:spcPts val="795"/>
              </a:spcBef>
              <a:defRPr sz="2300"/>
            </a:pPr>
            <a:r>
              <a:rPr sz="2300" dirty="0"/>
              <a:t>Execute action that maximizes</a:t>
            </a:r>
          </a:p>
          <a:p>
            <a:pPr marL="403578" lvl="1" indent="-201788" defTabSz="226397">
              <a:spcBef>
                <a:spcPts val="795"/>
              </a:spcBef>
              <a:defRPr sz="2300"/>
            </a:pPr>
            <a:r>
              <a:rPr sz="2300" dirty="0"/>
              <a:t>Update the value </a:t>
            </a:r>
            <a:r>
              <a:rPr sz="2300" i="1" dirty="0">
                <a:latin typeface="Times"/>
                <a:ea typeface="Times"/>
                <a:cs typeface="Times"/>
                <a:sym typeface="Times"/>
              </a:rPr>
              <a:t>Q(s,a)</a:t>
            </a:r>
            <a:r>
              <a:rPr sz="2300" dirty="0"/>
              <a:t> and counts </a:t>
            </a:r>
            <a:r>
              <a:rPr sz="2300" i="1" dirty="0">
                <a:latin typeface="Times"/>
                <a:ea typeface="Times"/>
                <a:cs typeface="Times"/>
                <a:sym typeface="Times"/>
              </a:rPr>
              <a:t>N(s)</a:t>
            </a:r>
            <a:r>
              <a:rPr sz="2300" dirty="0"/>
              <a:t> and </a:t>
            </a:r>
            <a:r>
              <a:rPr sz="2300" i="1" dirty="0">
                <a:latin typeface="Times"/>
                <a:ea typeface="Times"/>
                <a:cs typeface="Times"/>
                <a:sym typeface="Times"/>
              </a:rPr>
              <a:t>N(s,a)</a:t>
            </a:r>
          </a:p>
          <a:p>
            <a:pPr marL="403578" lvl="1" indent="-201788" defTabSz="226397">
              <a:spcBef>
                <a:spcPts val="795"/>
              </a:spcBef>
              <a:defRPr sz="2300"/>
            </a:pPr>
            <a:r>
              <a:rPr sz="2300" i="1" dirty="0">
                <a:latin typeface="Times"/>
                <a:ea typeface="Times"/>
                <a:cs typeface="Times"/>
                <a:sym typeface="Times"/>
              </a:rPr>
              <a:t>c </a:t>
            </a:r>
            <a:r>
              <a:rPr sz="2300" dirty="0"/>
              <a:t>is a exploration constant  </a:t>
            </a:r>
          </a:p>
          <a:p>
            <a:pPr marL="201788" indent="-201788" defTabSz="226397">
              <a:spcBef>
                <a:spcPts val="795"/>
              </a:spcBef>
              <a:defRPr sz="2300"/>
            </a:pPr>
            <a:r>
              <a:rPr sz="2300" dirty="0"/>
              <a:t>Expansion (outside of the tree, </a:t>
            </a:r>
            <a:r>
              <a:rPr sz="2300" i="1" dirty="0">
                <a:latin typeface="Times"/>
                <a:ea typeface="Times"/>
                <a:cs typeface="Times"/>
                <a:sym typeface="Times"/>
              </a:rPr>
              <a:t>T</a:t>
            </a:r>
            <a:r>
              <a:rPr sz="2300" dirty="0"/>
              <a:t>)</a:t>
            </a:r>
          </a:p>
          <a:p>
            <a:pPr marL="403578" lvl="1" indent="-201788" defTabSz="226397">
              <a:spcBef>
                <a:spcPts val="795"/>
              </a:spcBef>
              <a:defRPr sz="2300"/>
            </a:pPr>
            <a:r>
              <a:rPr sz="2300" dirty="0"/>
              <a:t>Create a new node for the state</a:t>
            </a:r>
          </a:p>
          <a:p>
            <a:pPr marL="403578" lvl="1" indent="-201788" defTabSz="226397">
              <a:spcBef>
                <a:spcPts val="795"/>
              </a:spcBef>
              <a:defRPr sz="2300"/>
            </a:pPr>
            <a:r>
              <a:rPr sz="2300" dirty="0"/>
              <a:t>Initialize </a:t>
            </a:r>
            <a:r>
              <a:rPr sz="2300" i="1" dirty="0">
                <a:latin typeface="Times"/>
                <a:ea typeface="Times"/>
                <a:cs typeface="Times"/>
                <a:sym typeface="Times"/>
              </a:rPr>
              <a:t>Q(s,a)</a:t>
            </a:r>
            <a:r>
              <a:rPr sz="2300" dirty="0"/>
              <a:t> and </a:t>
            </a:r>
            <a:r>
              <a:rPr sz="2300" i="1" dirty="0">
                <a:latin typeface="Times"/>
                <a:ea typeface="Times"/>
                <a:cs typeface="Times"/>
                <a:sym typeface="Times"/>
              </a:rPr>
              <a:t>N(s,a) </a:t>
            </a:r>
            <a:r>
              <a:rPr sz="2300" dirty="0"/>
              <a:t>(usually to</a:t>
            </a:r>
            <a:r>
              <a:rPr sz="2300" dirty="0">
                <a:latin typeface="Times"/>
                <a:ea typeface="Times"/>
                <a:cs typeface="Times"/>
                <a:sym typeface="Times"/>
              </a:rPr>
              <a:t> </a:t>
            </a:r>
            <a:r>
              <a:rPr sz="2300" i="1" dirty="0">
                <a:latin typeface="Times"/>
                <a:ea typeface="Times"/>
                <a:cs typeface="Times"/>
                <a:sym typeface="Times"/>
              </a:rPr>
              <a:t>0</a:t>
            </a:r>
            <a:r>
              <a:rPr sz="2300" dirty="0"/>
              <a:t>) for each action</a:t>
            </a:r>
          </a:p>
          <a:p>
            <a:pPr marL="201788" indent="-201788" defTabSz="226397">
              <a:spcBef>
                <a:spcPts val="795"/>
              </a:spcBef>
              <a:defRPr sz="2300"/>
            </a:pPr>
            <a:r>
              <a:rPr sz="2300" dirty="0"/>
              <a:t>Rollout</a:t>
            </a:r>
            <a:r>
              <a:rPr lang="en-US" sz="2300" dirty="0"/>
              <a:t> and Backup </a:t>
            </a:r>
            <a:r>
              <a:rPr sz="2300" dirty="0"/>
              <a:t>(outside of the tree, </a:t>
            </a:r>
            <a:r>
              <a:rPr sz="2300" i="1" dirty="0">
                <a:latin typeface="Times"/>
                <a:ea typeface="Times"/>
                <a:cs typeface="Times"/>
                <a:sym typeface="Times"/>
              </a:rPr>
              <a:t>T</a:t>
            </a:r>
            <a:r>
              <a:rPr sz="2300" dirty="0"/>
              <a:t>)</a:t>
            </a:r>
          </a:p>
          <a:p>
            <a:pPr marL="403578" lvl="1" indent="-201788" defTabSz="226397">
              <a:spcBef>
                <a:spcPts val="795"/>
              </a:spcBef>
              <a:defRPr sz="2300"/>
            </a:pPr>
            <a:r>
              <a:rPr sz="2300" dirty="0"/>
              <a:t>Only expand once and then use a rollout policy to select actions (e.g., random policy)</a:t>
            </a:r>
          </a:p>
          <a:p>
            <a:pPr marL="403578" lvl="1" indent="-201788" defTabSz="226397">
              <a:spcBef>
                <a:spcPts val="795"/>
              </a:spcBef>
              <a:defRPr sz="2300"/>
            </a:pPr>
            <a:r>
              <a:rPr sz="2300" dirty="0"/>
              <a:t>Add the rewards gained during the rollout with those in the tree:</a:t>
            </a:r>
          </a:p>
        </p:txBody>
      </p:sp>
      <p:pic>
        <p:nvPicPr>
          <p:cNvPr id="171011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0915" y="1674493"/>
            <a:ext cx="2323856" cy="990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12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3140" y="6751326"/>
            <a:ext cx="3250859" cy="368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itle 23"/>
          <p:cNvSpPr>
            <a:spLocks noGrp="1"/>
          </p:cNvSpPr>
          <p:nvPr>
            <p:ph type="title"/>
          </p:nvPr>
        </p:nvSpPr>
        <p:spPr>
          <a:xfrm>
            <a:off x="276142" y="196866"/>
            <a:ext cx="9528340" cy="1068636"/>
          </a:xfrm>
        </p:spPr>
        <p:txBody>
          <a:bodyPr>
            <a:normAutofit/>
          </a:bodyPr>
          <a:lstStyle/>
          <a:p>
            <a:r>
              <a:rPr lang="en-US" dirty="0"/>
              <a:t>UCT continued</a:t>
            </a:r>
          </a:p>
        </p:txBody>
      </p:sp>
    </p:spTree>
    <p:extLst>
      <p:ext uri="{BB962C8B-B14F-4D97-AF65-F5344CB8AC3E}">
        <p14:creationId xmlns:p14="http://schemas.microsoft.com/office/powerpoint/2010/main" val="550165609"/>
      </p:ext>
    </p:extLst>
  </p:cSld>
  <p:clrMapOvr>
    <a:masterClrMapping/>
  </p:clrMapOvr>
  <p:transition spd="med"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Shape 225"/>
          <p:cNvSpPr>
            <a:spLocks noGrp="1"/>
          </p:cNvSpPr>
          <p:nvPr>
            <p:ph type="body" idx="1"/>
          </p:nvPr>
        </p:nvSpPr>
        <p:spPr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normAutofit/>
          </a:bodyPr>
          <a:lstStyle/>
          <a:p>
            <a:pPr eaLnBrk="1">
              <a:defRPr/>
            </a:pPr>
            <a:r>
              <a:rPr dirty="0"/>
              <a:t>Continue UCT until some termination condition </a:t>
            </a:r>
            <a:endParaRPr lang="en-US" dirty="0"/>
          </a:p>
          <a:p>
            <a:pPr eaLnBrk="1">
              <a:defRPr/>
            </a:pPr>
            <a:r>
              <a:rPr dirty="0"/>
              <a:t>Guarantees? </a:t>
            </a:r>
          </a:p>
        </p:txBody>
      </p:sp>
      <p:sp>
        <p:nvSpPr>
          <p:cNvPr id="4" name="Title 23"/>
          <p:cNvSpPr>
            <a:spLocks noGrp="1"/>
          </p:cNvSpPr>
          <p:nvPr>
            <p:ph type="title"/>
          </p:nvPr>
        </p:nvSpPr>
        <p:spPr>
          <a:xfrm>
            <a:off x="276142" y="196866"/>
            <a:ext cx="9528340" cy="1068636"/>
          </a:xfrm>
        </p:spPr>
        <p:txBody>
          <a:bodyPr>
            <a:normAutofit/>
          </a:bodyPr>
          <a:lstStyle/>
          <a:p>
            <a:r>
              <a:rPr lang="en-US" dirty="0"/>
              <a:t>UCT continued</a:t>
            </a:r>
          </a:p>
        </p:txBody>
      </p:sp>
    </p:spTree>
    <p:extLst>
      <p:ext uri="{BB962C8B-B14F-4D97-AF65-F5344CB8AC3E}">
        <p14:creationId xmlns:p14="http://schemas.microsoft.com/office/powerpoint/2010/main" val="1234009765"/>
      </p:ext>
    </p:extLst>
  </p:cSld>
  <p:clrMapOvr>
    <a:masterClrMapping/>
  </p:clrMapOvr>
  <p:transition spd="med"/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usenames]{color}&#10;\def\argmax{\mathop{\rm arg\,max}}&#10;\begin{document}&#10;\[&#10;\textcolor{Blue}{Q(s,a) \leftarrow Q(s,a) + \alpha \left[ \mbox{difference} \right] }&#10;\]&#10;\end{document}&#10;"/>
  <p:tag name="FILENAME" val="txp_fig"/>
  <p:tag name="FORMAT" val="png16m"/>
  <p:tag name="RES" val="1200"/>
  <p:tag name="BLEND" val="0"/>
  <p:tag name="TRANSPARENT" val="0"/>
  <p:tag name="TBUG" val="0"/>
  <p:tag name="ALLOWFS" val="0"/>
  <p:tag name="ORIGWIDTH" val="319"/>
  <p:tag name="PICTUREFILESIZE" val="23424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mathrm{\sf transition~} = (s,a,r,s')  template TPT1  env TPENV1  fore 0  back 16777215  eqnno 1"/>
  <p:tag name="FILENAME" val="TP_tmp"/>
  <p:tag name="ORIGWIDTH" val="99"/>
  <p:tag name="PICTUREFILESIZE" val="5648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usenames]{color}&#10;\def\argmax{\mathop{\rm arg\,max}}&#10;\begin{document}&#10;\[&#10;\textcolor{Blue}{Q(s,a) \leftarrow Q(s,a) + \alpha \left[ \mbox{difference} \right] }&#10;\]&#10;\end{document}&#10;"/>
  <p:tag name="FILENAME" val="txp_fig"/>
  <p:tag name="FORMAT" val="png16m"/>
  <p:tag name="RES" val="1200"/>
  <p:tag name="BLEND" val="0"/>
  <p:tag name="TRANSPARENT" val="0"/>
  <p:tag name="TBUG" val="0"/>
  <p:tag name="ALLOWFS" val="0"/>
  <p:tag name="ORIGWIDTH" val="319"/>
  <p:tag name="PICTUREFILESIZE" val="2342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usenames]{color}&#10;\def\argmax{\mathop{\rm arg\,max}}&#10;\begin{document}&#10;\[&#10;\textcolor{Blue}{w_i \leftarrow w_i + \alpha \left[ \mbox{difference} \right] f_i(s, a)}&#10;\]&#10;\end{document}&#10;"/>
  <p:tag name="FILENAME" val="txp_fig"/>
  <p:tag name="FORMAT" val="png16m"/>
  <p:tag name="RES" val="1200"/>
  <p:tag name="BLEND" val="0"/>
  <p:tag name="TRANSPARENT" val="0"/>
  <p:tag name="TBUG" val="0"/>
  <p:tag name="ALLOWFS" val="0"/>
  <p:tag name="ORIGWIDTH" val="301"/>
  <p:tag name="PICTUREFILESIZE" val="21597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usepackage[usenames]{color}&#10;\begin{document}&#10;\[&#10;{\sc Q}(s, a) = w_1 f_1(s, a) + w_2 f_2(s, a) + \ldots + w_n f_n(s, a)&#10;\]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727"/>
  <p:tag name="BOXHEIGHT" val="381"/>
  <p:tag name="BOXFONT" val="10"/>
  <p:tag name="BOXWRAP" val="False"/>
  <p:tag name="WORKAROUNDTRANSPARENCYBUG" val="False"/>
  <p:tag name="ALLOWFONTSUBSTITUTION" val="False"/>
  <p:tag name="BITMAPFORMAT" val="pngmono"/>
  <p:tag name="ORIGWIDTH" val="467"/>
  <p:tag name="PICTUREFILESIZE" val="2333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usenames]{color}&#10;\def\argmax{\mathop{\rm arg\,max}}&#10;\begin{document}&#10;\[&#10;\textcolor{Blue}{\mbox{\rm difference} = \left[ r + \gamma \max_{a'} Q(s',a') \right] - Q(s,a) }&#10;\]&#10;\end{document}&#10;"/>
  <p:tag name="FILENAME" val="txp_fig"/>
  <p:tag name="FORMAT" val="png16m"/>
  <p:tag name="RES" val="1200"/>
  <p:tag name="BLEND" val="0"/>
  <p:tag name="TRANSPARENT" val="0"/>
  <p:tag name="TBUG" val="0"/>
  <p:tag name="ALLOWFS" val="0"/>
  <p:tag name="ORIGWIDTH" val="413"/>
  <p:tag name="PICTUREFILESIZE" val="3854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mathrm{\sf transition~} = (s,a,r,s')  template TPT1  env TPENV1  fore 0  back 16777215  eqnno 1"/>
  <p:tag name="FILENAME" val="TP_tmp"/>
  <p:tag name="ORIGWIDTH" val="99"/>
  <p:tag name="PICTUREFILESIZE" val="5648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usenames]{color}&#10;\def\argmax{\mathop{\rm arg\,max}}&#10;\begin{document}&#10;\[&#10;\textcolor{Blue}{w_i \leftarrow w_i + \alpha \left[ \mbox{difference} \right] f_i(s, a)}&#10;\]&#10;\end{document}&#10;"/>
  <p:tag name="FILENAME" val="txp_fig"/>
  <p:tag name="FORMAT" val="png16m"/>
  <p:tag name="RES" val="1200"/>
  <p:tag name="BLEND" val="0"/>
  <p:tag name="TRANSPARENT" val="0"/>
  <p:tag name="TBUG" val="0"/>
  <p:tag name="ALLOWFS" val="0"/>
  <p:tag name="ORIGWIDTH" val="301"/>
  <p:tag name="PICTUREFILESIZE" val="2159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usepackage[usenames]{color}&#10;\begin{document}&#10;\[&#10;{\sc Q}(s, a) = w_1 f_1(s, a) + w_2 f_2(s, a) + \ldots + w_n f_n(s, a)&#10;\]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727"/>
  <p:tag name="BOXHEIGHT" val="381"/>
  <p:tag name="BOXFONT" val="10"/>
  <p:tag name="BOXWRAP" val="False"/>
  <p:tag name="WORKAROUNDTRANSPARENCYBUG" val="False"/>
  <p:tag name="ALLOWFONTSUBSTITUTION" val="False"/>
  <p:tag name="BITMAPFORMAT" val="pngmono"/>
  <p:tag name="ORIGWIDTH" val="467"/>
  <p:tag name="PICTUREFILESIZE" val="2333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usenames]{color}&#10;\def\argmax{\mathop{\rm arg\,max}}&#10;\begin{document}&#10;\[&#10;\textcolor{Blue}{\mbox{\rm difference} = \left[ r + \gamma \max_{a'} Q(s',a') \right] - Q(s,a) }&#10;\]&#10;\end{document}&#10;"/>
  <p:tag name="FILENAME" val="txp_fig"/>
  <p:tag name="FORMAT" val="png16m"/>
  <p:tag name="RES" val="1200"/>
  <p:tag name="BLEND" val="0"/>
  <p:tag name="TRANSPARENT" val="0"/>
  <p:tag name="TBUG" val="0"/>
  <p:tag name="ALLOWFS" val="0"/>
  <p:tag name="ORIGWIDTH" val="413"/>
  <p:tag name="PICTUREFILESIZE" val="38545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mathrm{\sf transition~} = (s,a,r,s')  template TPT1  env TPENV1  fore 0  back 16777215  eqnno 1"/>
  <p:tag name="FILENAME" val="TP_tmp"/>
  <p:tag name="ORIGWIDTH" val="99"/>
  <p:tag name="PICTUREFILESIZE" val="5648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usenames]{color}&#10;\def\argmax{\mathop{\rm arg\,max}}&#10;\begin{document}&#10;\[&#10;\textcolor{Blue}{Q(s,a) \leftarrow Q(s,a) + \alpha \left[ \mbox{difference} \right] }&#10;\]&#10;\end{document}&#10;"/>
  <p:tag name="FILENAME" val="txp_fig"/>
  <p:tag name="FORMAT" val="png16m"/>
  <p:tag name="RES" val="1200"/>
  <p:tag name="BLEND" val="0"/>
  <p:tag name="TRANSPARENT" val="0"/>
  <p:tag name="TBUG" val="0"/>
  <p:tag name="ALLOWFS" val="0"/>
  <p:tag name="ORIGWIDTH" val="319"/>
  <p:tag name="PICTUREFILESIZE" val="2342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usenames]{color}&#10;\def\argmax{\mathop{\rm arg\,max}}&#10;\begin{document}&#10;\[&#10;\textcolor{Blue}{w_i \leftarrow w_i + \alpha \left[ \mbox{difference} \right] f_i(s, a)}&#10;\]&#10;\end{document}&#10;"/>
  <p:tag name="FILENAME" val="txp_fig"/>
  <p:tag name="FORMAT" val="png16m"/>
  <p:tag name="RES" val="1200"/>
  <p:tag name="BLEND" val="0"/>
  <p:tag name="TRANSPARENT" val="0"/>
  <p:tag name="TBUG" val="0"/>
  <p:tag name="ALLOWFS" val="0"/>
  <p:tag name="ORIGWIDTH" val="301"/>
  <p:tag name="PICTUREFILESIZE" val="21597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usepackage[usenames]{color}&#10;\begin{document}&#10;\[&#10;{\sc Q}(s, a) = w_1 f_1(s, a) + w_2 f_2(s, a) + \ldots + w_n f_n(s, a)&#10;\]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727"/>
  <p:tag name="BOXHEIGHT" val="381"/>
  <p:tag name="BOXFONT" val="10"/>
  <p:tag name="BOXWRAP" val="False"/>
  <p:tag name="WORKAROUNDTRANSPARENCYBUG" val="False"/>
  <p:tag name="ALLOWFONTSUBSTITUTION" val="False"/>
  <p:tag name="BITMAPFORMAT" val="pngmono"/>
  <p:tag name="ORIGWIDTH" val="467"/>
  <p:tag name="PICTUREFILESIZE" val="2333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usenames]{color}&#10;\def\argmax{\mathop{\rm arg\,max}}&#10;\begin{document}&#10;\[&#10;\textcolor{Blue}{\mbox{\rm difference} = \left[ r + \gamma \max_{a'} Q(s',a') \right] - Q(s,a) }&#10;\]&#10;\end{document}&#10;"/>
  <p:tag name="FILENAME" val="txp_fig"/>
  <p:tag name="FORMAT" val="png16m"/>
  <p:tag name="RES" val="1200"/>
  <p:tag name="BLEND" val="0"/>
  <p:tag name="TRANSPARENT" val="0"/>
  <p:tag name="TBUG" val="0"/>
  <p:tag name="ALLOWFS" val="0"/>
  <p:tag name="ORIGWIDTH" val="413"/>
  <p:tag name="PICTUREFILESIZE" val="38545"/>
</p:tagLst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Metadata/LabelInfo.xml><?xml version="1.0" encoding="utf-8"?>
<clbl:labelList xmlns:clbl="http://schemas.microsoft.com/office/2020/mipLabelMetadata">
  <clbl:label id="{7893ce20-a697-4fd6-a4da-14011f6a471d}" enabled="1" method="Standard" siteId="{a8eec281-aaa3-4dae-ac9b-9a398b9215e7}" contentBits="0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50551</TotalTime>
  <Words>12175</Words>
  <Application>Microsoft Macintosh PowerPoint</Application>
  <PresentationFormat>Custom</PresentationFormat>
  <Paragraphs>2807</Paragraphs>
  <Slides>339</Slides>
  <Notes>226</Notes>
  <HiddenSlides>0</HiddenSlides>
  <MMClips>6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339</vt:i4>
      </vt:variant>
    </vt:vector>
  </HeadingPairs>
  <TitlesOfParts>
    <vt:vector size="354" baseType="lpstr">
      <vt:lpstr>Arial</vt:lpstr>
      <vt:lpstr>Calibri</vt:lpstr>
      <vt:lpstr>Calibri Light</vt:lpstr>
      <vt:lpstr>DejaVu Sans</vt:lpstr>
      <vt:lpstr>Droid Sans</vt:lpstr>
      <vt:lpstr>Helvetica</vt:lpstr>
      <vt:lpstr>Liberation Sans</vt:lpstr>
      <vt:lpstr>Liberation Serif</vt:lpstr>
      <vt:lpstr>Noto Sans CJK SC Regular</vt:lpstr>
      <vt:lpstr>Segoe UI</vt:lpstr>
      <vt:lpstr>Symbol</vt:lpstr>
      <vt:lpstr>Times</vt:lpstr>
      <vt:lpstr>Times New Roman</vt:lpstr>
      <vt:lpstr>Wingdings</vt:lpstr>
      <vt:lpstr>Office Theme</vt:lpstr>
      <vt:lpstr>RL Review: Model-Based RL, Function Approximation, DQN, Policy Gradient   Chris Amato Northeastern University  with some slides from Rob Platt, Lawson Wong and U Alberta</vt:lpstr>
      <vt:lpstr>Announcements</vt:lpstr>
      <vt:lpstr>Background reading</vt:lpstr>
      <vt:lpstr>Next week</vt:lpstr>
      <vt:lpstr>Reinforcement Learning Sucesses</vt:lpstr>
      <vt:lpstr>External lectures (with video)</vt:lpstr>
      <vt:lpstr>Our MDP journey</vt:lpstr>
      <vt:lpstr>Our MDP journey</vt:lpstr>
      <vt:lpstr>Our MDP journey</vt:lpstr>
      <vt:lpstr>Our MDP journey</vt:lpstr>
      <vt:lpstr>Our MDP journey</vt:lpstr>
      <vt:lpstr>Our MDP journey</vt:lpstr>
      <vt:lpstr>Unified view</vt:lpstr>
      <vt:lpstr>Intermediate summary</vt:lpstr>
      <vt:lpstr>Learning targets</vt:lpstr>
      <vt:lpstr>Are there more learning targets?</vt:lpstr>
      <vt:lpstr>n-step returns</vt:lpstr>
      <vt:lpstr>n-step returns</vt:lpstr>
      <vt:lpstr>Learning targets</vt:lpstr>
      <vt:lpstr>n-step TD (prediction)</vt:lpstr>
      <vt:lpstr>Example: Grid world</vt:lpstr>
      <vt:lpstr>Properties of n-step returns</vt:lpstr>
      <vt:lpstr>The typical path</vt:lpstr>
      <vt:lpstr>PowerPoint Presentation</vt:lpstr>
      <vt:lpstr>How to choose n</vt:lpstr>
      <vt:lpstr>How to choose n</vt:lpstr>
      <vt:lpstr>How to choose n</vt:lpstr>
      <vt:lpstr>Recall: Off-policy methods</vt:lpstr>
      <vt:lpstr>Recall: Off-policy methods</vt:lpstr>
      <vt:lpstr>Recall: Off-policy methods</vt:lpstr>
      <vt:lpstr>Importance sampling strikes again</vt:lpstr>
      <vt:lpstr>Importance sampling strikes again</vt:lpstr>
      <vt:lpstr>PowerPoint Presentation</vt:lpstr>
      <vt:lpstr>Overview: Planning and Learning</vt:lpstr>
      <vt:lpstr>Planning and Learning: AlphaGo</vt:lpstr>
      <vt:lpstr>Planning</vt:lpstr>
      <vt:lpstr>Planning</vt:lpstr>
      <vt:lpstr>Planning vs Learning</vt:lpstr>
      <vt:lpstr>Models in RL</vt:lpstr>
      <vt:lpstr>Models in RL</vt:lpstr>
      <vt:lpstr>Planning vs learning</vt:lpstr>
      <vt:lpstr>Planning vs learning</vt:lpstr>
      <vt:lpstr>Dyna-Q</vt:lpstr>
      <vt:lpstr>Dyna-Q</vt:lpstr>
      <vt:lpstr>Dyna-Q</vt:lpstr>
      <vt:lpstr>Question</vt:lpstr>
      <vt:lpstr>Question</vt:lpstr>
      <vt:lpstr>Dyna-Q on a Simple Maze</vt:lpstr>
      <vt:lpstr>Dyna-Q on a Simple Maze</vt:lpstr>
      <vt:lpstr>Why does Dyna-Q do so well?</vt:lpstr>
      <vt:lpstr>Think-pair-share</vt:lpstr>
      <vt:lpstr>When the model is wrong</vt:lpstr>
      <vt:lpstr>What happens with incorrect model?</vt:lpstr>
      <vt:lpstr>Think-pair-share</vt:lpstr>
      <vt:lpstr>Think-pair-share</vt:lpstr>
      <vt:lpstr>What is Dyna-Q+</vt:lpstr>
      <vt:lpstr>What is Dyna-Q+</vt:lpstr>
      <vt:lpstr>Think-pair-share</vt:lpstr>
      <vt:lpstr>Prioritizing Search Control</vt:lpstr>
      <vt:lpstr>Prioritized Sweeping</vt:lpstr>
      <vt:lpstr>Prioritized Sweeping</vt:lpstr>
      <vt:lpstr>Prioritized Sweeping</vt:lpstr>
      <vt:lpstr>Prioritized Sweeping: Performance</vt:lpstr>
      <vt:lpstr>Rod Maneuvering (Moore and Atkeson 1993)</vt:lpstr>
      <vt:lpstr>Online planning methods</vt:lpstr>
      <vt:lpstr>Online Planning</vt:lpstr>
      <vt:lpstr>Monte Carlo Tree Search (MCTS)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MCTS – Example</vt:lpstr>
      <vt:lpstr>Phases of MCTS</vt:lpstr>
      <vt:lpstr>AlphaGo</vt:lpstr>
      <vt:lpstr>Monte Carlo Evaluation</vt:lpstr>
      <vt:lpstr>Monte Carlo Tree Search</vt:lpstr>
      <vt:lpstr>Monte Carlo Tree Search</vt:lpstr>
      <vt:lpstr>UCT continued</vt:lpstr>
      <vt:lpstr>UCT continued</vt:lpstr>
      <vt:lpstr>UCT continued</vt:lpstr>
      <vt:lpstr>MCTS Pros/Cons</vt:lpstr>
      <vt:lpstr>Summary</vt:lpstr>
      <vt:lpstr>What happens in large or continuous state spaces?</vt:lpstr>
      <vt:lpstr>Example: Pac-Man</vt:lpstr>
      <vt:lpstr>Generalization</vt:lpstr>
      <vt:lpstr>Targets and updating: Tabular</vt:lpstr>
      <vt:lpstr>Function approximation</vt:lpstr>
      <vt:lpstr>Function approximation</vt:lpstr>
      <vt:lpstr>Which Function Approximator?</vt:lpstr>
      <vt:lpstr>PowerPoint Presentation</vt:lpstr>
      <vt:lpstr>PowerPoint Presentation</vt:lpstr>
      <vt:lpstr>Linear value function approximation</vt:lpstr>
      <vt:lpstr>PowerPoint Presentation</vt:lpstr>
      <vt:lpstr>Simple function approximator examples</vt:lpstr>
      <vt:lpstr>Feature-based Representations</vt:lpstr>
      <vt:lpstr>What exactly to optimize</vt:lpstr>
      <vt:lpstr>Outline</vt:lpstr>
      <vt:lpstr>Function approximation: prediction</vt:lpstr>
      <vt:lpstr>Function approximation: prediction</vt:lpstr>
      <vt:lpstr>Optimization by gradient descent</vt:lpstr>
      <vt:lpstr>Optimization by gradient descent</vt:lpstr>
      <vt:lpstr>General learning algorithm</vt:lpstr>
      <vt:lpstr>General learning algorithm</vt:lpstr>
      <vt:lpstr>Outline</vt:lpstr>
      <vt:lpstr>Learning targets</vt:lpstr>
      <vt:lpstr>Learning targets</vt:lpstr>
      <vt:lpstr>Recall: Monte Carlo policy evaluation</vt:lpstr>
      <vt:lpstr>Gradient Monte Carlo policy evaluation</vt:lpstr>
      <vt:lpstr>PowerPoint Presentation</vt:lpstr>
      <vt:lpstr>Gradient Monte Carlo policy evaluation</vt:lpstr>
      <vt:lpstr>State aggregation: simple approximation</vt:lpstr>
      <vt:lpstr>The 1000-state random walk example</vt:lpstr>
      <vt:lpstr>State aggregation into 10 groups</vt:lpstr>
      <vt:lpstr>Gradient MC example: 1000-state random walk</vt:lpstr>
      <vt:lpstr>Gradient MC example: 1000-state random walk</vt:lpstr>
      <vt:lpstr>Question</vt:lpstr>
      <vt:lpstr>SGD for TD case</vt:lpstr>
      <vt:lpstr>TD Learning with value function approximation</vt:lpstr>
      <vt:lpstr>TD prediction with value function approximation</vt:lpstr>
      <vt:lpstr>Think-pair-share</vt:lpstr>
      <vt:lpstr>More learning targets</vt:lpstr>
      <vt:lpstr>Example: Gradient TD on 1000-state random walk</vt:lpstr>
      <vt:lpstr>Bootstrapping still speeds learning</vt:lpstr>
      <vt:lpstr>Convergence results summary</vt:lpstr>
      <vt:lpstr>Outline</vt:lpstr>
      <vt:lpstr>Constructing features</vt:lpstr>
      <vt:lpstr>Features: Polynomials</vt:lpstr>
      <vt:lpstr>Linear value function approximation: Coarse coding</vt:lpstr>
      <vt:lpstr>Linear value function approximation: Coarse coding</vt:lpstr>
      <vt:lpstr>Linear value function approx: Tile coding</vt:lpstr>
      <vt:lpstr>Example: Tile coding on random walk</vt:lpstr>
      <vt:lpstr>Control</vt:lpstr>
      <vt:lpstr>Semi-gradient control with SARSA</vt:lpstr>
      <vt:lpstr>Example: Mountain-Car</vt:lpstr>
      <vt:lpstr>Linear Sarsa with Coarse Coding in Mountain Car</vt:lpstr>
      <vt:lpstr>Outline</vt:lpstr>
      <vt:lpstr>Off-policy</vt:lpstr>
      <vt:lpstr>Off-policy</vt:lpstr>
      <vt:lpstr>Semi-gradient Q-learning with linear FA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Approximate Q-Learning</vt:lpstr>
      <vt:lpstr>Approximate Q-Learning</vt:lpstr>
      <vt:lpstr>Approximate Q-Learning</vt:lpstr>
      <vt:lpstr>PowerPoint Presentation</vt:lpstr>
      <vt:lpstr>DQN on Space Invaders</vt:lpstr>
      <vt:lpstr>Q-learning</vt:lpstr>
      <vt:lpstr>Q-learning with linear function approx</vt:lpstr>
      <vt:lpstr>Deep Q-learning*</vt:lpstr>
      <vt:lpstr>State may be big/complex</vt:lpstr>
      <vt:lpstr>State may be big/complex</vt:lpstr>
      <vt:lpstr>Digression: RL history</vt:lpstr>
      <vt:lpstr>Digression: TD-Gammon (RL2e 16.1)</vt:lpstr>
      <vt:lpstr>Deep RL</vt:lpstr>
      <vt:lpstr>DQN</vt:lpstr>
      <vt:lpstr>DQN</vt:lpstr>
      <vt:lpstr>DQN</vt:lpstr>
      <vt:lpstr>DQN</vt:lpstr>
      <vt:lpstr>DQN</vt:lpstr>
      <vt:lpstr>DQN</vt:lpstr>
      <vt:lpstr>Q-function updates in DQN</vt:lpstr>
      <vt:lpstr>Q-function updates in DQN</vt:lpstr>
      <vt:lpstr>Q-function updates in DQN</vt:lpstr>
      <vt:lpstr>Q-function updates in DQN</vt:lpstr>
      <vt:lpstr>Q-function updates in DQN</vt:lpstr>
      <vt:lpstr>Q-function updates in DQN</vt:lpstr>
      <vt:lpstr>Q-function updates in DQN</vt:lpstr>
      <vt:lpstr>Q-function updates in DQN</vt:lpstr>
      <vt:lpstr>Q-function updates in DQN</vt:lpstr>
      <vt:lpstr>Q-function updates in DQN</vt:lpstr>
      <vt:lpstr>Question</vt:lpstr>
      <vt:lpstr>Q-function updates in DQN</vt:lpstr>
      <vt:lpstr>Q-function updates in DQN</vt:lpstr>
      <vt:lpstr>“Barebones” DQN</vt:lpstr>
      <vt:lpstr>“Barebones” DQN</vt:lpstr>
      <vt:lpstr>Experience replay</vt:lpstr>
      <vt:lpstr>Experience replay</vt:lpstr>
      <vt:lpstr>Experience replay</vt:lpstr>
      <vt:lpstr>Experience replay</vt:lpstr>
      <vt:lpstr>Experience replay</vt:lpstr>
      <vt:lpstr>Experience replay</vt:lpstr>
      <vt:lpstr>Question</vt:lpstr>
      <vt:lpstr>Target network</vt:lpstr>
      <vt:lpstr>Target network</vt:lpstr>
      <vt:lpstr>DQN architecture</vt:lpstr>
      <vt:lpstr>DQN training</vt:lpstr>
      <vt:lpstr>DQN results</vt:lpstr>
      <vt:lpstr>PowerPoint Presentation</vt:lpstr>
      <vt:lpstr>DQN results</vt:lpstr>
      <vt:lpstr>DQN results</vt:lpstr>
      <vt:lpstr>DQN ablations: Some Atari games</vt:lpstr>
      <vt:lpstr>DQN details</vt:lpstr>
      <vt:lpstr>DQN details</vt:lpstr>
      <vt:lpstr>DQN details</vt:lpstr>
      <vt:lpstr>DQN details</vt:lpstr>
      <vt:lpstr>DQN details</vt:lpstr>
      <vt:lpstr>Double DQN</vt:lpstr>
      <vt:lpstr>Double DQN</vt:lpstr>
      <vt:lpstr>Double DQN</vt:lpstr>
      <vt:lpstr>DQN vs Double DQN</vt:lpstr>
      <vt:lpstr>Double DQN</vt:lpstr>
      <vt:lpstr>Prioritized replay buffer</vt:lpstr>
      <vt:lpstr>Prioritized replay buffer</vt:lpstr>
      <vt:lpstr>Prioritized replay buffer</vt:lpstr>
      <vt:lpstr>Dueling networks for Q-learning</vt:lpstr>
      <vt:lpstr>Think-pair-share</vt:lpstr>
      <vt:lpstr>Intuition</vt:lpstr>
      <vt:lpstr>Intuition</vt:lpstr>
      <vt:lpstr>Dueling networks for Q-learning</vt:lpstr>
      <vt:lpstr>Dueling networks for Q-learning</vt:lpstr>
      <vt:lpstr>Dueling networks for Q-learning</vt:lpstr>
      <vt:lpstr>Dueling networks: With DDQN</vt:lpstr>
      <vt:lpstr>Dueling networks: With PER</vt:lpstr>
      <vt:lpstr>Distributional Q-learning</vt:lpstr>
      <vt:lpstr>Combine all these ideas (Rainbow)!</vt:lpstr>
      <vt:lpstr>Summary</vt:lpstr>
      <vt:lpstr>External lectures (with video)</vt:lpstr>
      <vt:lpstr>From the end of lecture 9 (Volodymyr Mnih)</vt:lpstr>
      <vt:lpstr>Getting Deep RL working</vt:lpstr>
      <vt:lpstr>Deep policy gradient (A3C)</vt:lpstr>
      <vt:lpstr>A selection of ‘modern’ RL algorithms</vt:lpstr>
      <vt:lpstr>A selection of ‘modern’ RL algorithms</vt:lpstr>
      <vt:lpstr>A selection of ‘modern’ RL algorithms</vt:lpstr>
      <vt:lpstr>A selection of ‘modern’ RL algorithms</vt:lpstr>
      <vt:lpstr>A selection of ‘modern’ RL algorithms</vt:lpstr>
      <vt:lpstr>Paradigm so far: Generalized policy iteration</vt:lpstr>
      <vt:lpstr>Paradigm so far: Generalized policy iteration</vt:lpstr>
      <vt:lpstr>Do we really need to learn a value function?</vt:lpstr>
      <vt:lpstr>Do we really need to learn a value function?</vt:lpstr>
      <vt:lpstr>Approaches to control</vt:lpstr>
      <vt:lpstr>Why approximate policies rather than values?</vt:lpstr>
      <vt:lpstr>Policy Approximation</vt:lpstr>
      <vt:lpstr>Some notes/disadvantages</vt:lpstr>
      <vt:lpstr>Policy search</vt:lpstr>
      <vt:lpstr>Policy search</vt:lpstr>
      <vt:lpstr>Policy gradient</vt:lpstr>
      <vt:lpstr>Parameterized policies</vt:lpstr>
      <vt:lpstr>Parameterized policies</vt:lpstr>
      <vt:lpstr>Parameterized policies</vt:lpstr>
      <vt:lpstr>Parameterized policies</vt:lpstr>
      <vt:lpstr>Parameterized policies</vt:lpstr>
      <vt:lpstr>Outline</vt:lpstr>
      <vt:lpstr>Policy gradient setup</vt:lpstr>
      <vt:lpstr>Policy gradient setup</vt:lpstr>
      <vt:lpstr>Policy gradient setup</vt:lpstr>
      <vt:lpstr>Policy gradient setup</vt:lpstr>
      <vt:lpstr>Policy gradient setup</vt:lpstr>
      <vt:lpstr>The policy gradient theorem</vt:lpstr>
      <vt:lpstr>The policy gradient theorem</vt:lpstr>
      <vt:lpstr>PowerPoint Presentation</vt:lpstr>
      <vt:lpstr>PowerPoint Presentation</vt:lpstr>
      <vt:lpstr>Outline</vt:lpstr>
      <vt:lpstr>REINFORCE</vt:lpstr>
      <vt:lpstr>Deriving REINFORCE from the PGT</vt:lpstr>
      <vt:lpstr>Deriving REINFORCE from the PGT</vt:lpstr>
      <vt:lpstr>Deriving REINFORCE from the PGT</vt:lpstr>
      <vt:lpstr>Deriving REINFORCE from the PGT</vt:lpstr>
      <vt:lpstr>Deriving REINFORCE from the PGT</vt:lpstr>
      <vt:lpstr>Deriving REINFORCE from the PGT</vt:lpstr>
      <vt:lpstr>Deriving REINFORCE from the PGT</vt:lpstr>
      <vt:lpstr>REINFORCE</vt:lpstr>
      <vt:lpstr>REINFORCE</vt:lpstr>
      <vt:lpstr>REINFORCE finds the right probability</vt:lpstr>
      <vt:lpstr>REINFORCE with baseline</vt:lpstr>
      <vt:lpstr>REINFORCE with baseline</vt:lpstr>
      <vt:lpstr>REINFORCE with baseline</vt:lpstr>
      <vt:lpstr>REINFORCE with baseline</vt:lpstr>
      <vt:lpstr>REINFORCE with baseline</vt:lpstr>
      <vt:lpstr>REINFORCE with baseline</vt:lpstr>
      <vt:lpstr>PowerPoint Presentation</vt:lpstr>
      <vt:lpstr>PowerPoint Presentation</vt:lpstr>
      <vt:lpstr>REINFORCE with baseline is faster</vt:lpstr>
      <vt:lpstr>PowerPoint Presentation</vt:lpstr>
      <vt:lpstr>Outline</vt:lpstr>
      <vt:lpstr>Actor-critic methods</vt:lpstr>
      <vt:lpstr>Actor-Critic methods</vt:lpstr>
      <vt:lpstr>Learning targets</vt:lpstr>
      <vt:lpstr>Actor-Critic (TD(0) version)</vt:lpstr>
      <vt:lpstr>Actor-Critic (TD(0) version)</vt:lpstr>
      <vt:lpstr>Actor-Critic (TD(0) version)</vt:lpstr>
      <vt:lpstr>Actor-Critic (TD(0) version)</vt:lpstr>
      <vt:lpstr>Actor-critic architecture</vt:lpstr>
      <vt:lpstr>A selection of ‘modern’ RL algorithms</vt:lpstr>
      <vt:lpstr>Asynchronous Advantage Actor Critic (A3C) --- ICML 2016</vt:lpstr>
      <vt:lpstr>A3C</vt:lpstr>
      <vt:lpstr>A3C results</vt:lpstr>
      <vt:lpstr>Continuous actions</vt:lpstr>
      <vt:lpstr>Actions chosen by a Gaussian </vt:lpstr>
      <vt:lpstr>Actions chosen by a Gaussian </vt:lpstr>
      <vt:lpstr>Gaussian eligibility functions</vt:lpstr>
      <vt:lpstr>Continuous states and actions</vt:lpstr>
      <vt:lpstr>Off-policy case</vt:lpstr>
      <vt:lpstr>Deterministic policy gradient (DPG)---ICML 2014</vt:lpstr>
      <vt:lpstr>Deterministic policy gradient (DPG)</vt:lpstr>
      <vt:lpstr>On-policy DPG</vt:lpstr>
      <vt:lpstr>Off-policy DPG</vt:lpstr>
      <vt:lpstr>Deep deterministic policy gradient (DDPG) ---ICLR 2016 </vt:lpstr>
      <vt:lpstr>DDPG</vt:lpstr>
      <vt:lpstr>DDPG results</vt:lpstr>
      <vt:lpstr>Twin Delayed DDPG (TD3)---ICML 2018</vt:lpstr>
      <vt:lpstr>TD3</vt:lpstr>
      <vt:lpstr>TD3 results</vt:lpstr>
      <vt:lpstr>Soft actor-critic (SAC)---ICML 2018</vt:lpstr>
      <vt:lpstr>SAC</vt:lpstr>
      <vt:lpstr>SAC results </vt:lpstr>
      <vt:lpstr>A selection of ‘modern’ RL algorithms</vt:lpstr>
      <vt:lpstr>Trust region policy optimization (TRPO)---ICML 2015</vt:lpstr>
      <vt:lpstr>TRPO</vt:lpstr>
      <vt:lpstr>Proximal policy optimization (PPO)---arXiv 2017</vt:lpstr>
      <vt:lpstr>PPO</vt:lpstr>
      <vt:lpstr>TRPO and PPO results</vt:lpstr>
      <vt:lpstr>Summary</vt:lpstr>
      <vt:lpstr>Next time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Temporal Difference Learning  Robert Platt  Northeastern University </dc:title>
  <cp:lastModifiedBy>Amato, Chris</cp:lastModifiedBy>
  <cp:revision>318</cp:revision>
  <cp:lastPrinted>2019-10-14T19:12:34Z</cp:lastPrinted>
  <dcterms:created xsi:type="dcterms:W3CDTF">2018-08-01T10:07:18Z</dcterms:created>
  <dcterms:modified xsi:type="dcterms:W3CDTF">2025-09-11T12:21:22Z</dcterms:modified>
</cp:coreProperties>
</file>